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3.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4"/>
    <p:sldMasterId id="2147483902" r:id="rId5"/>
    <p:sldMasterId id="2147483947" r:id="rId6"/>
    <p:sldMasterId id="2147483994" r:id="rId7"/>
  </p:sldMasterIdLst>
  <p:notesMasterIdLst>
    <p:notesMasterId r:id="rId34"/>
  </p:notesMasterIdLst>
  <p:handoutMasterIdLst>
    <p:handoutMasterId r:id="rId35"/>
  </p:handoutMasterIdLst>
  <p:sldIdLst>
    <p:sldId id="324" r:id="rId8"/>
    <p:sldId id="325" r:id="rId9"/>
    <p:sldId id="326" r:id="rId10"/>
    <p:sldId id="327" r:id="rId11"/>
    <p:sldId id="328" r:id="rId12"/>
    <p:sldId id="329" r:id="rId13"/>
    <p:sldId id="330" r:id="rId14"/>
    <p:sldId id="331" r:id="rId15"/>
    <p:sldId id="332" r:id="rId16"/>
    <p:sldId id="333" r:id="rId17"/>
    <p:sldId id="334" r:id="rId18"/>
    <p:sldId id="335" r:id="rId19"/>
    <p:sldId id="336" r:id="rId20"/>
    <p:sldId id="337" r:id="rId21"/>
    <p:sldId id="338" r:id="rId22"/>
    <p:sldId id="339" r:id="rId23"/>
    <p:sldId id="340" r:id="rId24"/>
    <p:sldId id="341" r:id="rId25"/>
    <p:sldId id="342" r:id="rId26"/>
    <p:sldId id="343" r:id="rId27"/>
    <p:sldId id="344" r:id="rId28"/>
    <p:sldId id="345" r:id="rId29"/>
    <p:sldId id="346" r:id="rId30"/>
    <p:sldId id="347" r:id="rId31"/>
    <p:sldId id="348" r:id="rId32"/>
    <p:sldId id="349" r:id="rId3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893" y="4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ri Taipale" userId="556da877-162b-4cbd-ac66-c0b3bc0e1b42" providerId="ADAL" clId="{05CD71D8-F6CE-4FFD-A779-04D6150D985D}"/>
    <pc:docChg chg="delSld">
      <pc:chgData name="Petri Taipale" userId="556da877-162b-4cbd-ac66-c0b3bc0e1b42" providerId="ADAL" clId="{05CD71D8-F6CE-4FFD-A779-04D6150D985D}" dt="2020-10-15T11:40:28.036" v="23" actId="2696"/>
      <pc:docMkLst>
        <pc:docMk/>
      </pc:docMkLst>
      <pc:sldChg chg="del">
        <pc:chgData name="Petri Taipale" userId="556da877-162b-4cbd-ac66-c0b3bc0e1b42" providerId="ADAL" clId="{05CD71D8-F6CE-4FFD-A779-04D6150D985D}" dt="2020-10-15T11:40:16.178" v="0" actId="2696"/>
        <pc:sldMkLst>
          <pc:docMk/>
          <pc:sldMk cId="1381954932" sldId="256"/>
        </pc:sldMkLst>
      </pc:sldChg>
      <pc:sldChg chg="del">
        <pc:chgData name="Petri Taipale" userId="556da877-162b-4cbd-ac66-c0b3bc0e1b42" providerId="ADAL" clId="{05CD71D8-F6CE-4FFD-A779-04D6150D985D}" dt="2020-10-15T11:40:28.036" v="23" actId="2696"/>
        <pc:sldMkLst>
          <pc:docMk/>
          <pc:sldMk cId="2468800748" sldId="260"/>
        </pc:sldMkLst>
      </pc:sldChg>
      <pc:sldChg chg="del">
        <pc:chgData name="Petri Taipale" userId="556da877-162b-4cbd-ac66-c0b3bc0e1b42" providerId="ADAL" clId="{05CD71D8-F6CE-4FFD-A779-04D6150D985D}" dt="2020-10-15T11:40:27.624" v="6" actId="2696"/>
        <pc:sldMkLst>
          <pc:docMk/>
          <pc:sldMk cId="1316415687" sldId="264"/>
        </pc:sldMkLst>
      </pc:sldChg>
      <pc:sldChg chg="del">
        <pc:chgData name="Petri Taipale" userId="556da877-162b-4cbd-ac66-c0b3bc0e1b42" providerId="ADAL" clId="{05CD71D8-F6CE-4FFD-A779-04D6150D985D}" dt="2020-10-15T11:40:27.518" v="3" actId="2696"/>
        <pc:sldMkLst>
          <pc:docMk/>
          <pc:sldMk cId="1034048776" sldId="296"/>
        </pc:sldMkLst>
      </pc:sldChg>
      <pc:sldChg chg="del">
        <pc:chgData name="Petri Taipale" userId="556da877-162b-4cbd-ac66-c0b3bc0e1b42" providerId="ADAL" clId="{05CD71D8-F6CE-4FFD-A779-04D6150D985D}" dt="2020-10-15T11:40:27.742" v="9" actId="2696"/>
        <pc:sldMkLst>
          <pc:docMk/>
          <pc:sldMk cId="2081937407" sldId="300"/>
        </pc:sldMkLst>
      </pc:sldChg>
      <pc:sldChg chg="del">
        <pc:chgData name="Petri Taipale" userId="556da877-162b-4cbd-ac66-c0b3bc0e1b42" providerId="ADAL" clId="{05CD71D8-F6CE-4FFD-A779-04D6150D985D}" dt="2020-10-15T11:40:27.764" v="10" actId="2696"/>
        <pc:sldMkLst>
          <pc:docMk/>
          <pc:sldMk cId="542545087" sldId="301"/>
        </pc:sldMkLst>
      </pc:sldChg>
      <pc:sldChg chg="del">
        <pc:chgData name="Petri Taipale" userId="556da877-162b-4cbd-ac66-c0b3bc0e1b42" providerId="ADAL" clId="{05CD71D8-F6CE-4FFD-A779-04D6150D985D}" dt="2020-10-15T11:40:27.654" v="7" actId="2696"/>
        <pc:sldMkLst>
          <pc:docMk/>
          <pc:sldMk cId="573787194" sldId="302"/>
        </pc:sldMkLst>
      </pc:sldChg>
      <pc:sldChg chg="del">
        <pc:chgData name="Petri Taipale" userId="556da877-162b-4cbd-ac66-c0b3bc0e1b42" providerId="ADAL" clId="{05CD71D8-F6CE-4FFD-A779-04D6150D985D}" dt="2020-10-15T11:40:27.684" v="8" actId="2696"/>
        <pc:sldMkLst>
          <pc:docMk/>
          <pc:sldMk cId="655224601" sldId="303"/>
        </pc:sldMkLst>
      </pc:sldChg>
      <pc:sldChg chg="del">
        <pc:chgData name="Petri Taipale" userId="556da877-162b-4cbd-ac66-c0b3bc0e1b42" providerId="ADAL" clId="{05CD71D8-F6CE-4FFD-A779-04D6150D985D}" dt="2020-10-15T11:40:27.600" v="5" actId="2696"/>
        <pc:sldMkLst>
          <pc:docMk/>
          <pc:sldMk cId="2595784522" sldId="304"/>
        </pc:sldMkLst>
      </pc:sldChg>
      <pc:sldChg chg="del">
        <pc:chgData name="Petri Taipale" userId="556da877-162b-4cbd-ac66-c0b3bc0e1b42" providerId="ADAL" clId="{05CD71D8-F6CE-4FFD-A779-04D6150D985D}" dt="2020-10-15T11:40:27.565" v="4" actId="2696"/>
        <pc:sldMkLst>
          <pc:docMk/>
          <pc:sldMk cId="4001326095" sldId="305"/>
        </pc:sldMkLst>
      </pc:sldChg>
      <pc:sldChg chg="del">
        <pc:chgData name="Petri Taipale" userId="556da877-162b-4cbd-ac66-c0b3bc0e1b42" providerId="ADAL" clId="{05CD71D8-F6CE-4FFD-A779-04D6150D985D}" dt="2020-10-15T11:40:27.851" v="14" actId="2696"/>
        <pc:sldMkLst>
          <pc:docMk/>
          <pc:sldMk cId="2426247862" sldId="306"/>
        </pc:sldMkLst>
      </pc:sldChg>
      <pc:sldChg chg="del">
        <pc:chgData name="Petri Taipale" userId="556da877-162b-4cbd-ac66-c0b3bc0e1b42" providerId="ADAL" clId="{05CD71D8-F6CE-4FFD-A779-04D6150D985D}" dt="2020-10-15T11:40:27.877" v="15" actId="2696"/>
        <pc:sldMkLst>
          <pc:docMk/>
          <pc:sldMk cId="0" sldId="307"/>
        </pc:sldMkLst>
      </pc:sldChg>
      <pc:sldChg chg="del">
        <pc:chgData name="Petri Taipale" userId="556da877-162b-4cbd-ac66-c0b3bc0e1b42" providerId="ADAL" clId="{05CD71D8-F6CE-4FFD-A779-04D6150D985D}" dt="2020-10-15T11:40:27.801" v="12" actId="2696"/>
        <pc:sldMkLst>
          <pc:docMk/>
          <pc:sldMk cId="614618185" sldId="309"/>
        </pc:sldMkLst>
      </pc:sldChg>
      <pc:sldChg chg="del">
        <pc:chgData name="Petri Taipale" userId="556da877-162b-4cbd-ac66-c0b3bc0e1b42" providerId="ADAL" clId="{05CD71D8-F6CE-4FFD-A779-04D6150D985D}" dt="2020-10-15T11:40:27.836" v="13" actId="2696"/>
        <pc:sldMkLst>
          <pc:docMk/>
          <pc:sldMk cId="812781738" sldId="310"/>
        </pc:sldMkLst>
      </pc:sldChg>
      <pc:sldChg chg="del">
        <pc:chgData name="Petri Taipale" userId="556da877-162b-4cbd-ac66-c0b3bc0e1b42" providerId="ADAL" clId="{05CD71D8-F6CE-4FFD-A779-04D6150D985D}" dt="2020-10-15T11:40:27.896" v="16" actId="2696"/>
        <pc:sldMkLst>
          <pc:docMk/>
          <pc:sldMk cId="3057890249" sldId="311"/>
        </pc:sldMkLst>
      </pc:sldChg>
      <pc:sldChg chg="del">
        <pc:chgData name="Petri Taipale" userId="556da877-162b-4cbd-ac66-c0b3bc0e1b42" providerId="ADAL" clId="{05CD71D8-F6CE-4FFD-A779-04D6150D985D}" dt="2020-10-15T11:40:27.496" v="2" actId="2696"/>
        <pc:sldMkLst>
          <pc:docMk/>
          <pc:sldMk cId="1672342762" sldId="312"/>
        </pc:sldMkLst>
      </pc:sldChg>
      <pc:sldChg chg="del">
        <pc:chgData name="Petri Taipale" userId="556da877-162b-4cbd-ac66-c0b3bc0e1b42" providerId="ADAL" clId="{05CD71D8-F6CE-4FFD-A779-04D6150D985D}" dt="2020-10-15T11:40:28.019" v="22" actId="2696"/>
        <pc:sldMkLst>
          <pc:docMk/>
          <pc:sldMk cId="584681991" sldId="313"/>
        </pc:sldMkLst>
      </pc:sldChg>
      <pc:sldChg chg="del">
        <pc:chgData name="Petri Taipale" userId="556da877-162b-4cbd-ac66-c0b3bc0e1b42" providerId="ADAL" clId="{05CD71D8-F6CE-4FFD-A779-04D6150D985D}" dt="2020-10-15T11:40:27.983" v="20" actId="2696"/>
        <pc:sldMkLst>
          <pc:docMk/>
          <pc:sldMk cId="2421303245" sldId="314"/>
        </pc:sldMkLst>
      </pc:sldChg>
      <pc:sldChg chg="del">
        <pc:chgData name="Petri Taipale" userId="556da877-162b-4cbd-ac66-c0b3bc0e1b42" providerId="ADAL" clId="{05CD71D8-F6CE-4FFD-A779-04D6150D985D}" dt="2020-10-15T11:40:28.001" v="21" actId="2696"/>
        <pc:sldMkLst>
          <pc:docMk/>
          <pc:sldMk cId="3933982148" sldId="315"/>
        </pc:sldMkLst>
      </pc:sldChg>
      <pc:sldChg chg="del">
        <pc:chgData name="Petri Taipale" userId="556da877-162b-4cbd-ac66-c0b3bc0e1b42" providerId="ADAL" clId="{05CD71D8-F6CE-4FFD-A779-04D6150D985D}" dt="2020-10-15T11:40:27.464" v="1" actId="2696"/>
        <pc:sldMkLst>
          <pc:docMk/>
          <pc:sldMk cId="3911105444" sldId="316"/>
        </pc:sldMkLst>
      </pc:sldChg>
      <pc:sldChg chg="del">
        <pc:chgData name="Petri Taipale" userId="556da877-162b-4cbd-ac66-c0b3bc0e1b42" providerId="ADAL" clId="{05CD71D8-F6CE-4FFD-A779-04D6150D985D}" dt="2020-10-15T11:40:27.927" v="17" actId="2696"/>
        <pc:sldMkLst>
          <pc:docMk/>
          <pc:sldMk cId="2192017168" sldId="317"/>
        </pc:sldMkLst>
      </pc:sldChg>
      <pc:sldChg chg="del">
        <pc:chgData name="Petri Taipale" userId="556da877-162b-4cbd-ac66-c0b3bc0e1b42" providerId="ADAL" clId="{05CD71D8-F6CE-4FFD-A779-04D6150D985D}" dt="2020-10-15T11:40:27.950" v="18" actId="2696"/>
        <pc:sldMkLst>
          <pc:docMk/>
          <pc:sldMk cId="2589702629" sldId="318"/>
        </pc:sldMkLst>
      </pc:sldChg>
      <pc:sldChg chg="del">
        <pc:chgData name="Petri Taipale" userId="556da877-162b-4cbd-ac66-c0b3bc0e1b42" providerId="ADAL" clId="{05CD71D8-F6CE-4FFD-A779-04D6150D985D}" dt="2020-10-15T11:40:27.964" v="19" actId="2696"/>
        <pc:sldMkLst>
          <pc:docMk/>
          <pc:sldMk cId="1344305324" sldId="319"/>
        </pc:sldMkLst>
      </pc:sldChg>
      <pc:sldMasterChg chg="delSldLayout">
        <pc:chgData name="Petri Taipale" userId="556da877-162b-4cbd-ac66-c0b3bc0e1b42" providerId="ADAL" clId="{05CD71D8-F6CE-4FFD-A779-04D6150D985D}" dt="2020-10-15T11:40:27.766" v="11" actId="2696"/>
        <pc:sldMasterMkLst>
          <pc:docMk/>
          <pc:sldMasterMk cId="4183622194" sldId="2147483857"/>
        </pc:sldMasterMkLst>
        <pc:sldLayoutChg chg="del">
          <pc:chgData name="Petri Taipale" userId="556da877-162b-4cbd-ac66-c0b3bc0e1b42" providerId="ADAL" clId="{05CD71D8-F6CE-4FFD-A779-04D6150D985D}" dt="2020-10-15T11:40:27.766" v="11" actId="2696"/>
          <pc:sldLayoutMkLst>
            <pc:docMk/>
            <pc:sldMasterMk cId="4183622194" sldId="2147483857"/>
            <pc:sldLayoutMk cId="1337079705" sldId="2147483992"/>
          </pc:sldLayoutMkLst>
        </pc:sldLayoutChg>
      </pc:sldMasterChg>
    </pc:docChg>
  </pc:docChgLst>
  <pc:docChgLst>
    <pc:chgData name="Petri Taipale" userId="7db3d9a9-2dfc-488b-a63d-4ec7b83c4533" providerId="ADAL" clId="{1581D6C4-85A6-4227-9D20-3B8834F6941E}"/>
    <pc:docChg chg="custSel modSld">
      <pc:chgData name="Petri Taipale" userId="7db3d9a9-2dfc-488b-a63d-4ec7b83c4533" providerId="ADAL" clId="{1581D6C4-85A6-4227-9D20-3B8834F6941E}" dt="2019-07-02T11:22:22.964" v="3" actId="6549"/>
      <pc:docMkLst>
        <pc:docMk/>
      </pc:docMkLst>
      <pc:sldChg chg="modSp">
        <pc:chgData name="Petri Taipale" userId="7db3d9a9-2dfc-488b-a63d-4ec7b83c4533" providerId="ADAL" clId="{1581D6C4-85A6-4227-9D20-3B8834F6941E}" dt="2019-07-02T11:22:22.964" v="3" actId="6549"/>
        <pc:sldMkLst>
          <pc:docMk/>
          <pc:sldMk cId="1344305324" sldId="319"/>
        </pc:sldMkLst>
        <pc:spChg chg="mod">
          <ac:chgData name="Petri Taipale" userId="7db3d9a9-2dfc-488b-a63d-4ec7b83c4533" providerId="ADAL" clId="{1581D6C4-85A6-4227-9D20-3B8834F6941E}" dt="2019-07-02T11:22:03.941" v="2" actId="27636"/>
          <ac:spMkLst>
            <pc:docMk/>
            <pc:sldMk cId="1344305324" sldId="319"/>
            <ac:spMk id="11" creationId="{18BCD4A3-5B0B-4F1A-818B-2E36BC3C9FDA}"/>
          </ac:spMkLst>
        </pc:spChg>
        <pc:graphicFrameChg chg="modGraphic">
          <ac:chgData name="Petri Taipale" userId="7db3d9a9-2dfc-488b-a63d-4ec7b83c4533" providerId="ADAL" clId="{1581D6C4-85A6-4227-9D20-3B8834F6941E}" dt="2019-07-02T11:22:22.964" v="3" actId="6549"/>
          <ac:graphicFrameMkLst>
            <pc:docMk/>
            <pc:sldMk cId="1344305324" sldId="319"/>
            <ac:graphicFrameMk id="9" creationId="{7C4F746E-4385-4BF6-A174-A70215BE144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D3FB82-4FD6-4682-96C7-3B6A7F897E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a:extLst>
              <a:ext uri="{FF2B5EF4-FFF2-40B4-BE49-F238E27FC236}">
                <a16:creationId xmlns:a16="http://schemas.microsoft.com/office/drawing/2014/main" id="{9B602183-A4F1-4A5A-AD94-6547178D14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38C013-7A7C-4730-871B-9956F8B8E6CF}" type="datetimeFigureOut">
              <a:rPr lang="fi-FI" smtClean="0"/>
              <a:t>15.10.2020</a:t>
            </a:fld>
            <a:endParaRPr lang="fi-FI"/>
          </a:p>
        </p:txBody>
      </p:sp>
      <p:sp>
        <p:nvSpPr>
          <p:cNvPr id="4" name="Footer Placeholder 3">
            <a:extLst>
              <a:ext uri="{FF2B5EF4-FFF2-40B4-BE49-F238E27FC236}">
                <a16:creationId xmlns:a16="http://schemas.microsoft.com/office/drawing/2014/main" id="{FE469E4D-251D-47C3-B25F-F8BE36B408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Slide Number Placeholder 4">
            <a:extLst>
              <a:ext uri="{FF2B5EF4-FFF2-40B4-BE49-F238E27FC236}">
                <a16:creationId xmlns:a16="http://schemas.microsoft.com/office/drawing/2014/main" id="{856754B5-2187-4ABE-B001-91186480432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F6C85-4780-4F2D-8FD7-5EC6A2387C38}" type="slidenum">
              <a:rPr lang="fi-FI" smtClean="0"/>
              <a:t>‹#›</a:t>
            </a:fld>
            <a:endParaRPr lang="fi-FI"/>
          </a:p>
        </p:txBody>
      </p:sp>
    </p:spTree>
    <p:extLst>
      <p:ext uri="{BB962C8B-B14F-4D97-AF65-F5344CB8AC3E}">
        <p14:creationId xmlns:p14="http://schemas.microsoft.com/office/powerpoint/2010/main" val="3247669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BA01EE-E2E7-4DB8-AD81-7A497A4FA9FB}" type="datetimeFigureOut">
              <a:rPr lang="fi-FI" smtClean="0"/>
              <a:t>15.10.2020</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35193-02FD-4C19-ABA6-AE26A01D0895}" type="slidenum">
              <a:rPr lang="fi-FI" smtClean="0"/>
              <a:t>‹#›</a:t>
            </a:fld>
            <a:endParaRPr lang="fi-FI"/>
          </a:p>
        </p:txBody>
      </p:sp>
    </p:spTree>
    <p:extLst>
      <p:ext uri="{BB962C8B-B14F-4D97-AF65-F5344CB8AC3E}">
        <p14:creationId xmlns:p14="http://schemas.microsoft.com/office/powerpoint/2010/main" val="2945765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60693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6184966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1.emf"/></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2.jp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3.jp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4.jp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5.jp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wide">
    <p:spTree>
      <p:nvGrpSpPr>
        <p:cNvPr id="1" name=""/>
        <p:cNvGrpSpPr/>
        <p:nvPr/>
      </p:nvGrpSpPr>
      <p:grpSpPr>
        <a:xfrm>
          <a:off x="0" y="0"/>
          <a:ext cx="0" cy="0"/>
          <a:chOff x="0" y="0"/>
          <a:chExt cx="0" cy="0"/>
        </a:xfrm>
      </p:grpSpPr>
      <p:sp>
        <p:nvSpPr>
          <p:cNvPr id="1049" name="Freeform 25"/>
          <p:cNvSpPr>
            <a:spLocks/>
          </p:cNvSpPr>
          <p:nvPr/>
        </p:nvSpPr>
        <p:spPr bwMode="auto">
          <a:xfrm>
            <a:off x="-27516" y="6765925"/>
            <a:ext cx="213784" cy="117475"/>
          </a:xfrm>
          <a:custGeom>
            <a:avLst/>
            <a:gdLst/>
            <a:ahLst/>
            <a:cxnLst>
              <a:cxn ang="0">
                <a:pos x="0" y="74"/>
              </a:cxn>
              <a:cxn ang="0">
                <a:pos x="0" y="0"/>
              </a:cxn>
              <a:cxn ang="0">
                <a:pos x="0" y="74"/>
              </a:cxn>
              <a:cxn ang="0">
                <a:pos x="202" y="74"/>
              </a:cxn>
              <a:cxn ang="0">
                <a:pos x="0" y="74"/>
              </a:cxn>
            </a:cxnLst>
            <a:rect l="0" t="0" r="r" b="b"/>
            <a:pathLst>
              <a:path w="202" h="74">
                <a:moveTo>
                  <a:pt x="0" y="74"/>
                </a:moveTo>
                <a:lnTo>
                  <a:pt x="0" y="0"/>
                </a:lnTo>
                <a:lnTo>
                  <a:pt x="0" y="74"/>
                </a:lnTo>
                <a:lnTo>
                  <a:pt x="202" y="74"/>
                </a:lnTo>
                <a:lnTo>
                  <a:pt x="0" y="74"/>
                </a:lnTo>
                <a:close/>
              </a:path>
            </a:pathLst>
          </a:custGeom>
          <a:solidFill>
            <a:srgbClr val="B64000"/>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9" name="Title 1"/>
          <p:cNvSpPr>
            <a:spLocks noGrp="1"/>
          </p:cNvSpPr>
          <p:nvPr>
            <p:ph type="title"/>
          </p:nvPr>
        </p:nvSpPr>
        <p:spPr>
          <a:xfrm>
            <a:off x="4974601" y="1475227"/>
            <a:ext cx="6819900" cy="1161687"/>
          </a:xfrm>
        </p:spPr>
        <p:txBody>
          <a:bodyPr anchor="b" anchorCtr="0"/>
          <a:lstStyle>
            <a:lvl1pPr algn="r">
              <a:defRPr sz="4000" b="0" cap="none" baseline="0"/>
            </a:lvl1pPr>
          </a:lstStyle>
          <a:p>
            <a:r>
              <a:rPr lang="en-US" noProof="0"/>
              <a:t>Click to edit Master title style</a:t>
            </a:r>
          </a:p>
        </p:txBody>
      </p:sp>
      <p:sp>
        <p:nvSpPr>
          <p:cNvPr id="10"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grpSp>
        <p:nvGrpSpPr>
          <p:cNvPr id="3" name="Ryhmitä 2"/>
          <p:cNvGrpSpPr/>
          <p:nvPr/>
        </p:nvGrpSpPr>
        <p:grpSpPr>
          <a:xfrm>
            <a:off x="-7574" y="-16932"/>
            <a:ext cx="3511287" cy="7604363"/>
            <a:chOff x="0" y="0"/>
            <a:chExt cx="3495078" cy="7569261"/>
          </a:xfrm>
        </p:grpSpPr>
        <p:sp>
          <p:nvSpPr>
            <p:cNvPr id="16"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7"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pic>
        <p:nvPicPr>
          <p:cNvPr id="18" name="Kuva 17"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79527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option 1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3602"/>
            <a:ext cx="11215383" cy="922260"/>
          </a:xfrm>
        </p:spPr>
        <p:txBody>
          <a:bodyPr/>
          <a:lstStyle/>
          <a:p>
            <a:r>
              <a:rPr lang="en-US" noProof="0"/>
              <a:t>Click to edit Master title style</a:t>
            </a:r>
          </a:p>
        </p:txBody>
      </p:sp>
      <p:sp>
        <p:nvSpPr>
          <p:cNvPr id="3" name="Content Placeholder 2"/>
          <p:cNvSpPr>
            <a:spLocks noGrp="1"/>
          </p:cNvSpPr>
          <p:nvPr>
            <p:ph sz="half" idx="1"/>
          </p:nvPr>
        </p:nvSpPr>
        <p:spPr>
          <a:xfrm>
            <a:off x="499432" y="1494000"/>
            <a:ext cx="5467200" cy="4597200"/>
          </a:xfrm>
        </p:spPr>
        <p:txBody>
          <a:bodyPr/>
          <a:lstStyle>
            <a:lvl1pPr>
              <a:defRPr sz="2600"/>
            </a:lvl1pPr>
            <a:lvl2pPr>
              <a:defRPr sz="2200"/>
            </a:lvl2pPr>
            <a:lvl3pPr>
              <a:defRPr sz="2000"/>
            </a:lvl3pPr>
            <a:lvl4pPr marL="2171655" indent="-342900">
              <a:buFont typeface="Arial" panose="020B0604020202020204" pitchFamily="34" charset="0"/>
              <a:buChar cha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88026" y="1494263"/>
            <a:ext cx="5434988" cy="4597200"/>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063513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wo Content option 2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5465728" cy="4597065"/>
          </a:xfrm>
        </p:spPr>
        <p:txBody>
          <a:bodyPr vert="horz" lIns="0" tIns="0" rIns="0" bIns="0" rtlCol="0">
            <a:noAutofit/>
          </a:bodyPr>
          <a:lstStyle>
            <a:lvl1pPr>
              <a:defRPr lang="en-US"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2" name="Content Placeholder 3"/>
          <p:cNvSpPr>
            <a:spLocks noGrp="1"/>
          </p:cNvSpPr>
          <p:nvPr>
            <p:ph sz="half" idx="2"/>
          </p:nvPr>
        </p:nvSpPr>
        <p:spPr>
          <a:xfrm>
            <a:off x="6288026" y="1494262"/>
            <a:ext cx="5434988" cy="4605963"/>
          </a:xfrm>
        </p:spPr>
        <p:txBody>
          <a:bodyPr vert="horz" lIns="0" tIns="0" rIns="0" bIns="0" rtlCol="0">
            <a:noAutofit/>
          </a:bodyPr>
          <a:lstStyle>
            <a:lvl1pPr>
              <a:defRPr lang="en-US"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5"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9163155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wo content option 3 wide">
    <p:spTree>
      <p:nvGrpSpPr>
        <p:cNvPr id="1" name=""/>
        <p:cNvGrpSpPr/>
        <p:nvPr/>
      </p:nvGrpSpPr>
      <p:grpSpPr>
        <a:xfrm>
          <a:off x="0" y="0"/>
          <a:ext cx="0" cy="0"/>
          <a:chOff x="0" y="0"/>
          <a:chExt cx="0" cy="0"/>
        </a:xfrm>
      </p:grpSpPr>
      <p:sp>
        <p:nvSpPr>
          <p:cNvPr id="2" name="Title 1"/>
          <p:cNvSpPr>
            <a:spLocks noGrp="1"/>
          </p:cNvSpPr>
          <p:nvPr>
            <p:ph type="title"/>
          </p:nvPr>
        </p:nvSpPr>
        <p:spPr>
          <a:xfrm>
            <a:off x="496711" y="363600"/>
            <a:ext cx="11217600" cy="925200"/>
          </a:xfrm>
        </p:spPr>
        <p:txBody>
          <a:bodyPr/>
          <a:lstStyle/>
          <a:p>
            <a:r>
              <a:rPr lang="en-US" noProof="0"/>
              <a:t>Click to edit Master title style</a:t>
            </a:r>
          </a:p>
        </p:txBody>
      </p:sp>
      <p:sp>
        <p:nvSpPr>
          <p:cNvPr id="9" name="Text Placeholder 8"/>
          <p:cNvSpPr>
            <a:spLocks noGrp="1"/>
          </p:cNvSpPr>
          <p:nvPr>
            <p:ph type="body" sz="quarter" idx="13"/>
          </p:nvPr>
        </p:nvSpPr>
        <p:spPr>
          <a:xfrm>
            <a:off x="496748" y="1285862"/>
            <a:ext cx="11217600" cy="428628"/>
          </a:xfrm>
        </p:spPr>
        <p:txBody>
          <a:bodyPr vert="horz" lIns="0" tIns="0" rIns="0" bIns="0" rtlCol="0">
            <a:noAutofit/>
          </a:bodyPr>
          <a:lstStyle>
            <a:lvl1pPr>
              <a:buNone/>
              <a:defRPr lang="en-US" sz="2800" kern="1200" dirty="0" smtClean="0">
                <a:solidFill>
                  <a:srgbClr val="E05314"/>
                </a:solidFill>
                <a:latin typeface="+mn-lt"/>
                <a:ea typeface="+mn-ea"/>
                <a:cs typeface="+mn-cs"/>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marL="239994" lvl="0" indent="-239994" algn="l" defTabSz="1219170" rtl="0" eaLnBrk="1" latinLnBrk="0" hangingPunct="1">
              <a:spcBef>
                <a:spcPts val="1067"/>
              </a:spcBef>
              <a:buClr>
                <a:srgbClr val="E05314"/>
              </a:buClr>
              <a:buSzPct val="130000"/>
              <a:buFont typeface="Arial" pitchFamily="34" charset="0"/>
              <a:buNone/>
            </a:pPr>
            <a:r>
              <a:rPr lang="en-US"/>
              <a:t>Edit Master text styles</a:t>
            </a: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857600"/>
            <a:ext cx="5465728" cy="42480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6288026" y="1857600"/>
            <a:ext cx="5434988" cy="4248000"/>
          </a:xfrm>
        </p:spPr>
        <p:txBody>
          <a:bodyPr vert="horz" lIns="0" tIns="0" rIns="0" bIns="0" rtlCol="0">
            <a:noAutofit/>
          </a:bodyPr>
          <a:lstStyle>
            <a:lvl1pPr>
              <a:defRPr lang="en-US"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p:txBody>
      </p:sp>
      <p:sp>
        <p:nvSpPr>
          <p:cNvPr id="14"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5"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21643467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wo content and pictur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4097968" cy="4597065"/>
          </a:xfrm>
        </p:spPr>
        <p:txBody>
          <a:bodyPr/>
          <a:lstStyle>
            <a:lvl1pPr marL="10584" indent="-10584">
              <a:buNone/>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4739492" y="1494263"/>
            <a:ext cx="4125113" cy="4597200"/>
          </a:xfrm>
        </p:spPr>
        <p:txBody>
          <a:bodyPr vert="horz" lIns="0" tIns="0" rIns="0" bIns="0" rtlCol="0">
            <a:noAutofit/>
          </a:bodyPr>
          <a:lstStyle>
            <a:lvl1pPr>
              <a:defRPr lang="en-US" sz="2400" noProof="0"/>
            </a:lvl1pPr>
            <a:lvl2pPr>
              <a:defRPr lang="en-US" noProof="0"/>
            </a:lvl2pPr>
            <a:lvl3pPr>
              <a:defRPr lang="en-US" noProof="0"/>
            </a:lvl3pPr>
          </a:lstStyle>
          <a:p>
            <a:pPr marL="10584" lvl="0" indent="-10584">
              <a:buNone/>
            </a:pPr>
            <a:r>
              <a:rPr lang="en-US" noProof="0"/>
              <a:t>Edit Master text styles</a:t>
            </a:r>
          </a:p>
          <a:p>
            <a:pPr lvl="1"/>
            <a:r>
              <a:rPr lang="en-US" noProof="0"/>
              <a:t>Second level</a:t>
            </a:r>
          </a:p>
          <a:p>
            <a:pPr lvl="2"/>
            <a:r>
              <a:rPr lang="en-US" noProof="0"/>
              <a:t>Third level</a:t>
            </a:r>
          </a:p>
        </p:txBody>
      </p:sp>
      <p:sp>
        <p:nvSpPr>
          <p:cNvPr id="14"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5"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6" name="Kuvan paikkamerkki 6"/>
          <p:cNvSpPr>
            <a:spLocks noGrp="1"/>
          </p:cNvSpPr>
          <p:nvPr>
            <p:ph type="pic" sz="quarter" idx="16"/>
          </p:nvPr>
        </p:nvSpPr>
        <p:spPr>
          <a:xfrm>
            <a:off x="9023232" y="1494000"/>
            <a:ext cx="2648992" cy="4597200"/>
          </a:xfrm>
          <a:custGeom>
            <a:avLst/>
            <a:gdLst>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0 w 3894138"/>
              <a:gd name="connsiteY7" fmla="*/ 649036 h 3962400"/>
              <a:gd name="connsiteX8" fmla="*/ 649036 w 3894138"/>
              <a:gd name="connsiteY8" fmla="*/ 0 h 3962400"/>
              <a:gd name="connsiteX0" fmla="*/ 654078 w 3899180"/>
              <a:gd name="connsiteY0" fmla="*/ 9789 h 3972189"/>
              <a:gd name="connsiteX1" fmla="*/ 3899180 w 3899180"/>
              <a:gd name="connsiteY1" fmla="*/ 9789 h 3972189"/>
              <a:gd name="connsiteX2" fmla="*/ 3899180 w 3899180"/>
              <a:gd name="connsiteY2" fmla="*/ 9789 h 3972189"/>
              <a:gd name="connsiteX3" fmla="*/ 3899180 w 3899180"/>
              <a:gd name="connsiteY3" fmla="*/ 3323153 h 3972189"/>
              <a:gd name="connsiteX4" fmla="*/ 3250144 w 3899180"/>
              <a:gd name="connsiteY4" fmla="*/ 3972189 h 3972189"/>
              <a:gd name="connsiteX5" fmla="*/ 5042 w 3899180"/>
              <a:gd name="connsiteY5" fmla="*/ 3972189 h 3972189"/>
              <a:gd name="connsiteX6" fmla="*/ 5042 w 3899180"/>
              <a:gd name="connsiteY6" fmla="*/ 3972189 h 3972189"/>
              <a:gd name="connsiteX7" fmla="*/ 5042 w 3899180"/>
              <a:gd name="connsiteY7" fmla="*/ 658825 h 3972189"/>
              <a:gd name="connsiteX8" fmla="*/ 654078 w 3899180"/>
              <a:gd name="connsiteY8" fmla="*/ 9789 h 3972189"/>
              <a:gd name="connsiteX0" fmla="*/ 665953 w 3911055"/>
              <a:gd name="connsiteY0" fmla="*/ 9789 h 3972189"/>
              <a:gd name="connsiteX1" fmla="*/ 3911055 w 3911055"/>
              <a:gd name="connsiteY1" fmla="*/ 9789 h 3972189"/>
              <a:gd name="connsiteX2" fmla="*/ 3911055 w 3911055"/>
              <a:gd name="connsiteY2" fmla="*/ 9789 h 3972189"/>
              <a:gd name="connsiteX3" fmla="*/ 3911055 w 3911055"/>
              <a:gd name="connsiteY3" fmla="*/ 3323153 h 3972189"/>
              <a:gd name="connsiteX4" fmla="*/ 3262019 w 3911055"/>
              <a:gd name="connsiteY4" fmla="*/ 3972189 h 3972189"/>
              <a:gd name="connsiteX5" fmla="*/ 16917 w 3911055"/>
              <a:gd name="connsiteY5" fmla="*/ 3972189 h 3972189"/>
              <a:gd name="connsiteX6" fmla="*/ 16917 w 3911055"/>
              <a:gd name="connsiteY6" fmla="*/ 3972189 h 3972189"/>
              <a:gd name="connsiteX7" fmla="*/ 16917 w 3911055"/>
              <a:gd name="connsiteY7" fmla="*/ 658825 h 3972189"/>
              <a:gd name="connsiteX8" fmla="*/ 665953 w 3911055"/>
              <a:gd name="connsiteY8" fmla="*/ 9789 h 3972189"/>
              <a:gd name="connsiteX0" fmla="*/ 656723 w 3901825"/>
              <a:gd name="connsiteY0" fmla="*/ 7933 h 3970333"/>
              <a:gd name="connsiteX1" fmla="*/ 3901825 w 3901825"/>
              <a:gd name="connsiteY1" fmla="*/ 7933 h 3970333"/>
              <a:gd name="connsiteX2" fmla="*/ 3901825 w 3901825"/>
              <a:gd name="connsiteY2" fmla="*/ 7933 h 3970333"/>
              <a:gd name="connsiteX3" fmla="*/ 3901825 w 3901825"/>
              <a:gd name="connsiteY3" fmla="*/ 3321297 h 3970333"/>
              <a:gd name="connsiteX4" fmla="*/ 3252789 w 3901825"/>
              <a:gd name="connsiteY4" fmla="*/ 3970333 h 3970333"/>
              <a:gd name="connsiteX5" fmla="*/ 7687 w 3901825"/>
              <a:gd name="connsiteY5" fmla="*/ 3970333 h 3970333"/>
              <a:gd name="connsiteX6" fmla="*/ 7687 w 3901825"/>
              <a:gd name="connsiteY6" fmla="*/ 3970333 h 3970333"/>
              <a:gd name="connsiteX7" fmla="*/ 7687 w 3901825"/>
              <a:gd name="connsiteY7" fmla="*/ 656969 h 3970333"/>
              <a:gd name="connsiteX8" fmla="*/ 656723 w 3901825"/>
              <a:gd name="connsiteY8" fmla="*/ 7933 h 3970333"/>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649036 w 3894138"/>
              <a:gd name="connsiteY7" fmla="*/ 0 h 3962400"/>
              <a:gd name="connsiteX0" fmla="*/ 14036 w 3894138"/>
              <a:gd name="connsiteY0" fmla="*/ 0 h 3975100"/>
              <a:gd name="connsiteX1" fmla="*/ 3894138 w 3894138"/>
              <a:gd name="connsiteY1" fmla="*/ 12700 h 3975100"/>
              <a:gd name="connsiteX2" fmla="*/ 3894138 w 3894138"/>
              <a:gd name="connsiteY2" fmla="*/ 12700 h 3975100"/>
              <a:gd name="connsiteX3" fmla="*/ 3894138 w 3894138"/>
              <a:gd name="connsiteY3" fmla="*/ 3326064 h 3975100"/>
              <a:gd name="connsiteX4" fmla="*/ 3245102 w 3894138"/>
              <a:gd name="connsiteY4" fmla="*/ 3975100 h 3975100"/>
              <a:gd name="connsiteX5" fmla="*/ 0 w 3894138"/>
              <a:gd name="connsiteY5" fmla="*/ 3975100 h 3975100"/>
              <a:gd name="connsiteX6" fmla="*/ 0 w 3894138"/>
              <a:gd name="connsiteY6" fmla="*/ 3975100 h 3975100"/>
              <a:gd name="connsiteX7" fmla="*/ 14036 w 3894138"/>
              <a:gd name="connsiteY7" fmla="*/ 0 h 3975100"/>
              <a:gd name="connsiteX0" fmla="*/ 248 w 3948083"/>
              <a:gd name="connsiteY0" fmla="*/ 0 h 4627033"/>
              <a:gd name="connsiteX1" fmla="*/ 3948083 w 3948083"/>
              <a:gd name="connsiteY1" fmla="*/ 664633 h 4627033"/>
              <a:gd name="connsiteX2" fmla="*/ 3948083 w 3948083"/>
              <a:gd name="connsiteY2" fmla="*/ 664633 h 4627033"/>
              <a:gd name="connsiteX3" fmla="*/ 3948083 w 3948083"/>
              <a:gd name="connsiteY3" fmla="*/ 3977997 h 4627033"/>
              <a:gd name="connsiteX4" fmla="*/ 3299047 w 3948083"/>
              <a:gd name="connsiteY4" fmla="*/ 4627033 h 4627033"/>
              <a:gd name="connsiteX5" fmla="*/ 53945 w 3948083"/>
              <a:gd name="connsiteY5" fmla="*/ 4627033 h 4627033"/>
              <a:gd name="connsiteX6" fmla="*/ 53945 w 3948083"/>
              <a:gd name="connsiteY6" fmla="*/ 4627033 h 4627033"/>
              <a:gd name="connsiteX7" fmla="*/ 248 w 3948083"/>
              <a:gd name="connsiteY7" fmla="*/ 0 h 4627033"/>
              <a:gd name="connsiteX0" fmla="*/ 14037 w 3961872"/>
              <a:gd name="connsiteY0" fmla="*/ 0 h 4635500"/>
              <a:gd name="connsiteX1" fmla="*/ 3961872 w 3961872"/>
              <a:gd name="connsiteY1" fmla="*/ 664633 h 4635500"/>
              <a:gd name="connsiteX2" fmla="*/ 3961872 w 3961872"/>
              <a:gd name="connsiteY2" fmla="*/ 664633 h 4635500"/>
              <a:gd name="connsiteX3" fmla="*/ 3961872 w 3961872"/>
              <a:gd name="connsiteY3" fmla="*/ 3977997 h 4635500"/>
              <a:gd name="connsiteX4" fmla="*/ 3312836 w 3961872"/>
              <a:gd name="connsiteY4" fmla="*/ 4627033 h 4635500"/>
              <a:gd name="connsiteX5" fmla="*/ 67734 w 3961872"/>
              <a:gd name="connsiteY5" fmla="*/ 4627033 h 4635500"/>
              <a:gd name="connsiteX6" fmla="*/ 0 w 3961872"/>
              <a:gd name="connsiteY6" fmla="*/ 4635500 h 4635500"/>
              <a:gd name="connsiteX7" fmla="*/ 14037 w 3961872"/>
              <a:gd name="connsiteY7" fmla="*/ 0 h 4635500"/>
              <a:gd name="connsiteX0" fmla="*/ 14037 w 3970338"/>
              <a:gd name="connsiteY0" fmla="*/ 12700 h 4648200"/>
              <a:gd name="connsiteX1" fmla="*/ 3961872 w 3970338"/>
              <a:gd name="connsiteY1" fmla="*/ 677333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2319339 w 3970338"/>
              <a:gd name="connsiteY1" fmla="*/ 25400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3970338 w 3970338"/>
              <a:gd name="connsiteY1" fmla="*/ 0 h 4648200"/>
              <a:gd name="connsiteX2" fmla="*/ 3961872 w 3970338"/>
              <a:gd name="connsiteY2" fmla="*/ 3990697 h 4648200"/>
              <a:gd name="connsiteX3" fmla="*/ 3312836 w 3970338"/>
              <a:gd name="connsiteY3" fmla="*/ 4639733 h 4648200"/>
              <a:gd name="connsiteX4" fmla="*/ 67734 w 3970338"/>
              <a:gd name="connsiteY4" fmla="*/ 4639733 h 4648200"/>
              <a:gd name="connsiteX5" fmla="*/ 0 w 3970338"/>
              <a:gd name="connsiteY5" fmla="*/ 4648200 h 4648200"/>
              <a:gd name="connsiteX6" fmla="*/ 14037 w 3970338"/>
              <a:gd name="connsiteY6" fmla="*/ 12700 h 4648200"/>
              <a:gd name="connsiteX0" fmla="*/ 14037 w 3961872"/>
              <a:gd name="connsiteY0" fmla="*/ 0 h 4635500"/>
              <a:gd name="connsiteX1" fmla="*/ 3961872 w 3961872"/>
              <a:gd name="connsiteY1" fmla="*/ 38100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61872 w 3961872"/>
              <a:gd name="connsiteY1" fmla="*/ 1989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53405 w 3961872"/>
              <a:gd name="connsiteY1" fmla="*/ 211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22503 w 3961872"/>
              <a:gd name="connsiteY0" fmla="*/ 381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38100 h 4614333"/>
              <a:gd name="connsiteX0" fmla="*/ 22503 w 3961872"/>
              <a:gd name="connsiteY0" fmla="*/ 4233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4233 h 4614333"/>
              <a:gd name="connsiteX0" fmla="*/ 5570 w 3961872"/>
              <a:gd name="connsiteY0" fmla="*/ 127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5570 w 3961872"/>
              <a:gd name="connsiteY6" fmla="*/ 12700 h 4614333"/>
              <a:gd name="connsiteX0" fmla="*/ 5570 w 3961872"/>
              <a:gd name="connsiteY0" fmla="*/ 0 h 4635499"/>
              <a:gd name="connsiteX1" fmla="*/ 3953405 w 3961872"/>
              <a:gd name="connsiteY1" fmla="*/ 21166 h 4635499"/>
              <a:gd name="connsiteX2" fmla="*/ 3961872 w 3961872"/>
              <a:gd name="connsiteY2" fmla="*/ 3977996 h 4635499"/>
              <a:gd name="connsiteX3" fmla="*/ 3312836 w 3961872"/>
              <a:gd name="connsiteY3" fmla="*/ 4627032 h 4635499"/>
              <a:gd name="connsiteX4" fmla="*/ 67734 w 3961872"/>
              <a:gd name="connsiteY4" fmla="*/ 4627032 h 4635499"/>
              <a:gd name="connsiteX5" fmla="*/ 0 w 3961872"/>
              <a:gd name="connsiteY5" fmla="*/ 4635499 h 4635499"/>
              <a:gd name="connsiteX6" fmla="*/ 5570 w 3961872"/>
              <a:gd name="connsiteY6" fmla="*/ 0 h 4635499"/>
              <a:gd name="connsiteX0" fmla="*/ 14037 w 3961872"/>
              <a:gd name="connsiteY0" fmla="*/ 4234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14037 w 3961872"/>
              <a:gd name="connsiteY6" fmla="*/ 4234 h 4614333"/>
              <a:gd name="connsiteX0" fmla="*/ 509 w 3982211"/>
              <a:gd name="connsiteY0" fmla="*/ 0 h 4627033"/>
              <a:gd name="connsiteX1" fmla="*/ 3973744 w 3982211"/>
              <a:gd name="connsiteY1" fmla="*/ 12700 h 4627033"/>
              <a:gd name="connsiteX2" fmla="*/ 3982211 w 3982211"/>
              <a:gd name="connsiteY2" fmla="*/ 3969530 h 4627033"/>
              <a:gd name="connsiteX3" fmla="*/ 3333175 w 3982211"/>
              <a:gd name="connsiteY3" fmla="*/ 4618566 h 4627033"/>
              <a:gd name="connsiteX4" fmla="*/ 88073 w 3982211"/>
              <a:gd name="connsiteY4" fmla="*/ 4618566 h 4627033"/>
              <a:gd name="connsiteX5" fmla="*/ 20339 w 3982211"/>
              <a:gd name="connsiteY5" fmla="*/ 4627033 h 4627033"/>
              <a:gd name="connsiteX6" fmla="*/ 509 w 3982211"/>
              <a:gd name="connsiteY6" fmla="*/ 0 h 4627033"/>
              <a:gd name="connsiteX0" fmla="*/ 1086 w 3965855"/>
              <a:gd name="connsiteY0" fmla="*/ 4233 h 4614333"/>
              <a:gd name="connsiteX1" fmla="*/ 3957388 w 3965855"/>
              <a:gd name="connsiteY1" fmla="*/ 0 h 4614333"/>
              <a:gd name="connsiteX2" fmla="*/ 3965855 w 3965855"/>
              <a:gd name="connsiteY2" fmla="*/ 3956830 h 4614333"/>
              <a:gd name="connsiteX3" fmla="*/ 3316819 w 3965855"/>
              <a:gd name="connsiteY3" fmla="*/ 4605866 h 4614333"/>
              <a:gd name="connsiteX4" fmla="*/ 71717 w 3965855"/>
              <a:gd name="connsiteY4" fmla="*/ 4605866 h 4614333"/>
              <a:gd name="connsiteX5" fmla="*/ 3983 w 3965855"/>
              <a:gd name="connsiteY5" fmla="*/ 4614333 h 4614333"/>
              <a:gd name="connsiteX6" fmla="*/ 1086 w 3965855"/>
              <a:gd name="connsiteY6" fmla="*/ 4233 h 4614333"/>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0631 w 3964769"/>
              <a:gd name="connsiteY4" fmla="*/ 4605866 h 4605866"/>
              <a:gd name="connsiteX5" fmla="*/ 0 w 3964769"/>
              <a:gd name="connsiteY5" fmla="*/ 4233 h 4605866"/>
              <a:gd name="connsiteX0" fmla="*/ 11919 w 3976688"/>
              <a:gd name="connsiteY0" fmla="*/ 4233 h 4612216"/>
              <a:gd name="connsiteX1" fmla="*/ 3968221 w 3976688"/>
              <a:gd name="connsiteY1" fmla="*/ 0 h 4612216"/>
              <a:gd name="connsiteX2" fmla="*/ 3976688 w 3976688"/>
              <a:gd name="connsiteY2" fmla="*/ 3956830 h 4612216"/>
              <a:gd name="connsiteX3" fmla="*/ 3327652 w 3976688"/>
              <a:gd name="connsiteY3" fmla="*/ 4605866 h 4612216"/>
              <a:gd name="connsiteX4" fmla="*/ 0 w 3976688"/>
              <a:gd name="connsiteY4" fmla="*/ 4612216 h 4612216"/>
              <a:gd name="connsiteX5" fmla="*/ 11919 w 3976688"/>
              <a:gd name="connsiteY5" fmla="*/ 4233 h 461221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13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131 w 3964769"/>
              <a:gd name="connsiteY4" fmla="*/ 4599516 h 4605866"/>
              <a:gd name="connsiteX5" fmla="*/ 0 w 3964769"/>
              <a:gd name="connsiteY5" fmla="*/ 4233 h 460586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8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599516 h 4605866"/>
              <a:gd name="connsiteX5" fmla="*/ 0 w 3964769"/>
              <a:gd name="connsiteY5" fmla="*/ 4233 h 4605866"/>
              <a:gd name="connsiteX0" fmla="*/ 5577 w 3970346"/>
              <a:gd name="connsiteY0" fmla="*/ 4233 h 4618566"/>
              <a:gd name="connsiteX1" fmla="*/ 3961879 w 3970346"/>
              <a:gd name="connsiteY1" fmla="*/ 0 h 4618566"/>
              <a:gd name="connsiteX2" fmla="*/ 3970346 w 3970346"/>
              <a:gd name="connsiteY2" fmla="*/ 3956830 h 4618566"/>
              <a:gd name="connsiteX3" fmla="*/ 3321310 w 3970346"/>
              <a:gd name="connsiteY3" fmla="*/ 4605866 h 4618566"/>
              <a:gd name="connsiteX4" fmla="*/ 8 w 3970346"/>
              <a:gd name="connsiteY4" fmla="*/ 4618566 h 4618566"/>
              <a:gd name="connsiteX5" fmla="*/ 5577 w 3970346"/>
              <a:gd name="connsiteY5" fmla="*/ 4233 h 46185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605866 h 4605866"/>
              <a:gd name="connsiteX5" fmla="*/ 0 w 3964769"/>
              <a:gd name="connsiteY5" fmla="*/ 4233 h 4605866"/>
              <a:gd name="connsiteX0" fmla="*/ 0 w 3964769"/>
              <a:gd name="connsiteY0" fmla="*/ 4233 h 4610099"/>
              <a:gd name="connsiteX1" fmla="*/ 3956302 w 3964769"/>
              <a:gd name="connsiteY1" fmla="*/ 0 h 4610099"/>
              <a:gd name="connsiteX2" fmla="*/ 3964769 w 3964769"/>
              <a:gd name="connsiteY2" fmla="*/ 3956830 h 4610099"/>
              <a:gd name="connsiteX3" fmla="*/ 3315733 w 3964769"/>
              <a:gd name="connsiteY3" fmla="*/ 4605866 h 4610099"/>
              <a:gd name="connsiteX4" fmla="*/ 1685648 w 3964769"/>
              <a:gd name="connsiteY4" fmla="*/ 4610099 h 4610099"/>
              <a:gd name="connsiteX5" fmla="*/ 0 w 3964769"/>
              <a:gd name="connsiteY5" fmla="*/ 4233 h 4610099"/>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2422248 w 3964769"/>
              <a:gd name="connsiteY4" fmla="*/ 4567766 h 4605866"/>
              <a:gd name="connsiteX5" fmla="*/ 0 w 3964769"/>
              <a:gd name="connsiteY5" fmla="*/ 4233 h 46058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1994682 w 3964769"/>
              <a:gd name="connsiteY4" fmla="*/ 4588932 h 4605866"/>
              <a:gd name="connsiteX5" fmla="*/ 0 w 3964769"/>
              <a:gd name="connsiteY5" fmla="*/ 4233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88932 h 4605866"/>
              <a:gd name="connsiteX5" fmla="*/ 0 w 1983569"/>
              <a:gd name="connsiteY5" fmla="*/ 8466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93165 h 4605866"/>
              <a:gd name="connsiteX5" fmla="*/ 0 w 1983569"/>
              <a:gd name="connsiteY5" fmla="*/ 8466 h 4605866"/>
              <a:gd name="connsiteX0" fmla="*/ 0 w 1983569"/>
              <a:gd name="connsiteY0" fmla="*/ 8466 h 4610099"/>
              <a:gd name="connsiteX1" fmla="*/ 1975102 w 1983569"/>
              <a:gd name="connsiteY1" fmla="*/ 0 h 4610099"/>
              <a:gd name="connsiteX2" fmla="*/ 1983569 w 1983569"/>
              <a:gd name="connsiteY2" fmla="*/ 3956830 h 4610099"/>
              <a:gd name="connsiteX3" fmla="*/ 1334533 w 1983569"/>
              <a:gd name="connsiteY3" fmla="*/ 4605866 h 4610099"/>
              <a:gd name="connsiteX4" fmla="*/ 782 w 1983569"/>
              <a:gd name="connsiteY4" fmla="*/ 4610099 h 4610099"/>
              <a:gd name="connsiteX5" fmla="*/ 0 w 1983569"/>
              <a:gd name="connsiteY5" fmla="*/ 8466 h 4610099"/>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782 w 1983569"/>
              <a:gd name="connsiteY4" fmla="*/ 4605866 h 4605866"/>
              <a:gd name="connsiteX5" fmla="*/ 0 w 1983569"/>
              <a:gd name="connsiteY5" fmla="*/ 8466 h 4605866"/>
              <a:gd name="connsiteX0" fmla="*/ 0 w 1986744"/>
              <a:gd name="connsiteY0" fmla="*/ 5291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5291 h 4605866"/>
              <a:gd name="connsiteX0" fmla="*/ 0 w 1986744"/>
              <a:gd name="connsiteY0" fmla="*/ 71966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71966 h 4605866"/>
              <a:gd name="connsiteX0" fmla="*/ 0 w 1986744"/>
              <a:gd name="connsiteY0" fmla="*/ 0 h 4533900"/>
              <a:gd name="connsiteX1" fmla="*/ 1978277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 name="connsiteX0" fmla="*/ 0 w 1986744"/>
              <a:gd name="connsiteY0" fmla="*/ 0 h 4533900"/>
              <a:gd name="connsiteX1" fmla="*/ 1981452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6744" h="4533900">
                <a:moveTo>
                  <a:pt x="0" y="0"/>
                </a:moveTo>
                <a:lnTo>
                  <a:pt x="1981452" y="1059"/>
                </a:lnTo>
                <a:cubicBezTo>
                  <a:pt x="1984274" y="1320002"/>
                  <a:pt x="1983922" y="2565921"/>
                  <a:pt x="1986744" y="3884864"/>
                </a:cubicBezTo>
                <a:cubicBezTo>
                  <a:pt x="1986744" y="4243317"/>
                  <a:pt x="1696161" y="4533900"/>
                  <a:pt x="1337708" y="4533900"/>
                </a:cubicBezTo>
                <a:lnTo>
                  <a:pt x="3957" y="4533900"/>
                </a:lnTo>
                <a:cubicBezTo>
                  <a:pt x="3697" y="2997906"/>
                  <a:pt x="260" y="1535994"/>
                  <a:pt x="0" y="0"/>
                </a:cubicBezTo>
                <a:close/>
              </a:path>
            </a:pathLst>
          </a:custGeom>
          <a:solidFill>
            <a:schemeClr val="accent6"/>
          </a:solidFill>
        </p:spPr>
        <p:txBody>
          <a:bodyPr/>
          <a:lstStyle>
            <a:lvl1pPr>
              <a:defRPr sz="2400"/>
            </a:lvl1pPr>
          </a:lstStyle>
          <a:p>
            <a:r>
              <a:rPr lang="en-US"/>
              <a:t>Click icon to add picture</a:t>
            </a:r>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37338096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hree content option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9" name="Content Placeholder 2"/>
          <p:cNvSpPr>
            <a:spLocks noGrp="1"/>
          </p:cNvSpPr>
          <p:nvPr>
            <p:ph sz="half" idx="22"/>
          </p:nvPr>
        </p:nvSpPr>
        <p:spPr>
          <a:xfrm>
            <a:off x="499432" y="1494002"/>
            <a:ext cx="3660192" cy="4597065"/>
          </a:xfrm>
        </p:spPr>
        <p:txBody>
          <a:bodyPr/>
          <a:lstStyle>
            <a:lvl1pPr>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21" name="Content Placeholder 2"/>
          <p:cNvSpPr>
            <a:spLocks noGrp="1"/>
          </p:cNvSpPr>
          <p:nvPr>
            <p:ph sz="half" idx="23"/>
          </p:nvPr>
        </p:nvSpPr>
        <p:spPr>
          <a:xfrm>
            <a:off x="4260011" y="1494002"/>
            <a:ext cx="3660192" cy="4597065"/>
          </a:xfrm>
        </p:spPr>
        <p:txBody>
          <a:bodyPr vert="horz" lIns="0" tIns="0" rIns="0" bIns="0" rtlCol="0">
            <a:noAutofit/>
          </a:bodyPr>
          <a:lstStyle>
            <a:lvl1pPr>
              <a:defRPr lang="en-US" sz="2400"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p:txBody>
      </p:sp>
      <p:sp>
        <p:nvSpPr>
          <p:cNvPr id="23" name="Content Placeholder 2"/>
          <p:cNvSpPr>
            <a:spLocks noGrp="1"/>
          </p:cNvSpPr>
          <p:nvPr>
            <p:ph sz="half" idx="24"/>
          </p:nvPr>
        </p:nvSpPr>
        <p:spPr>
          <a:xfrm>
            <a:off x="8016213" y="1494002"/>
            <a:ext cx="3660192" cy="4597065"/>
          </a:xfrm>
        </p:spPr>
        <p:txBody>
          <a:bodyPr vert="horz" lIns="0" tIns="0" rIns="0" bIns="0" rtlCol="0">
            <a:noAutofit/>
          </a:bodyPr>
          <a:lstStyle>
            <a:lvl1pPr>
              <a:defRPr lang="en-US" sz="2400" noProof="0" dirty="0"/>
            </a:lvl1pPr>
            <a:lvl2pPr>
              <a:defRPr lang="en-US" noProof="0" dirty="0"/>
            </a:lvl2pPr>
            <a:lvl3pPr>
              <a:defRPr lang="en-US" noProof="0" dirty="0"/>
            </a:lvl3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2"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5"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9406124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Content and pictur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8314368" cy="4597065"/>
          </a:xfrm>
        </p:spPr>
        <p:txBody>
          <a:bodyPr/>
          <a:lstStyle>
            <a:lvl1pPr marL="10584" indent="-10584">
              <a:buNone/>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5" name="Kuvan paikkamerkki 6"/>
          <p:cNvSpPr>
            <a:spLocks noGrp="1"/>
          </p:cNvSpPr>
          <p:nvPr>
            <p:ph type="pic" sz="quarter" idx="16"/>
          </p:nvPr>
        </p:nvSpPr>
        <p:spPr>
          <a:xfrm>
            <a:off x="9023232" y="1498600"/>
            <a:ext cx="2648992" cy="4594696"/>
          </a:xfrm>
          <a:custGeom>
            <a:avLst/>
            <a:gdLst>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0 w 3894138"/>
              <a:gd name="connsiteY7" fmla="*/ 649036 h 3962400"/>
              <a:gd name="connsiteX8" fmla="*/ 649036 w 3894138"/>
              <a:gd name="connsiteY8" fmla="*/ 0 h 3962400"/>
              <a:gd name="connsiteX0" fmla="*/ 654078 w 3899180"/>
              <a:gd name="connsiteY0" fmla="*/ 9789 h 3972189"/>
              <a:gd name="connsiteX1" fmla="*/ 3899180 w 3899180"/>
              <a:gd name="connsiteY1" fmla="*/ 9789 h 3972189"/>
              <a:gd name="connsiteX2" fmla="*/ 3899180 w 3899180"/>
              <a:gd name="connsiteY2" fmla="*/ 9789 h 3972189"/>
              <a:gd name="connsiteX3" fmla="*/ 3899180 w 3899180"/>
              <a:gd name="connsiteY3" fmla="*/ 3323153 h 3972189"/>
              <a:gd name="connsiteX4" fmla="*/ 3250144 w 3899180"/>
              <a:gd name="connsiteY4" fmla="*/ 3972189 h 3972189"/>
              <a:gd name="connsiteX5" fmla="*/ 5042 w 3899180"/>
              <a:gd name="connsiteY5" fmla="*/ 3972189 h 3972189"/>
              <a:gd name="connsiteX6" fmla="*/ 5042 w 3899180"/>
              <a:gd name="connsiteY6" fmla="*/ 3972189 h 3972189"/>
              <a:gd name="connsiteX7" fmla="*/ 5042 w 3899180"/>
              <a:gd name="connsiteY7" fmla="*/ 658825 h 3972189"/>
              <a:gd name="connsiteX8" fmla="*/ 654078 w 3899180"/>
              <a:gd name="connsiteY8" fmla="*/ 9789 h 3972189"/>
              <a:gd name="connsiteX0" fmla="*/ 665953 w 3911055"/>
              <a:gd name="connsiteY0" fmla="*/ 9789 h 3972189"/>
              <a:gd name="connsiteX1" fmla="*/ 3911055 w 3911055"/>
              <a:gd name="connsiteY1" fmla="*/ 9789 h 3972189"/>
              <a:gd name="connsiteX2" fmla="*/ 3911055 w 3911055"/>
              <a:gd name="connsiteY2" fmla="*/ 9789 h 3972189"/>
              <a:gd name="connsiteX3" fmla="*/ 3911055 w 3911055"/>
              <a:gd name="connsiteY3" fmla="*/ 3323153 h 3972189"/>
              <a:gd name="connsiteX4" fmla="*/ 3262019 w 3911055"/>
              <a:gd name="connsiteY4" fmla="*/ 3972189 h 3972189"/>
              <a:gd name="connsiteX5" fmla="*/ 16917 w 3911055"/>
              <a:gd name="connsiteY5" fmla="*/ 3972189 h 3972189"/>
              <a:gd name="connsiteX6" fmla="*/ 16917 w 3911055"/>
              <a:gd name="connsiteY6" fmla="*/ 3972189 h 3972189"/>
              <a:gd name="connsiteX7" fmla="*/ 16917 w 3911055"/>
              <a:gd name="connsiteY7" fmla="*/ 658825 h 3972189"/>
              <a:gd name="connsiteX8" fmla="*/ 665953 w 3911055"/>
              <a:gd name="connsiteY8" fmla="*/ 9789 h 3972189"/>
              <a:gd name="connsiteX0" fmla="*/ 656723 w 3901825"/>
              <a:gd name="connsiteY0" fmla="*/ 7933 h 3970333"/>
              <a:gd name="connsiteX1" fmla="*/ 3901825 w 3901825"/>
              <a:gd name="connsiteY1" fmla="*/ 7933 h 3970333"/>
              <a:gd name="connsiteX2" fmla="*/ 3901825 w 3901825"/>
              <a:gd name="connsiteY2" fmla="*/ 7933 h 3970333"/>
              <a:gd name="connsiteX3" fmla="*/ 3901825 w 3901825"/>
              <a:gd name="connsiteY3" fmla="*/ 3321297 h 3970333"/>
              <a:gd name="connsiteX4" fmla="*/ 3252789 w 3901825"/>
              <a:gd name="connsiteY4" fmla="*/ 3970333 h 3970333"/>
              <a:gd name="connsiteX5" fmla="*/ 7687 w 3901825"/>
              <a:gd name="connsiteY5" fmla="*/ 3970333 h 3970333"/>
              <a:gd name="connsiteX6" fmla="*/ 7687 w 3901825"/>
              <a:gd name="connsiteY6" fmla="*/ 3970333 h 3970333"/>
              <a:gd name="connsiteX7" fmla="*/ 7687 w 3901825"/>
              <a:gd name="connsiteY7" fmla="*/ 656969 h 3970333"/>
              <a:gd name="connsiteX8" fmla="*/ 656723 w 3901825"/>
              <a:gd name="connsiteY8" fmla="*/ 7933 h 3970333"/>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649036 w 3894138"/>
              <a:gd name="connsiteY7" fmla="*/ 0 h 3962400"/>
              <a:gd name="connsiteX0" fmla="*/ 14036 w 3894138"/>
              <a:gd name="connsiteY0" fmla="*/ 0 h 3975100"/>
              <a:gd name="connsiteX1" fmla="*/ 3894138 w 3894138"/>
              <a:gd name="connsiteY1" fmla="*/ 12700 h 3975100"/>
              <a:gd name="connsiteX2" fmla="*/ 3894138 w 3894138"/>
              <a:gd name="connsiteY2" fmla="*/ 12700 h 3975100"/>
              <a:gd name="connsiteX3" fmla="*/ 3894138 w 3894138"/>
              <a:gd name="connsiteY3" fmla="*/ 3326064 h 3975100"/>
              <a:gd name="connsiteX4" fmla="*/ 3245102 w 3894138"/>
              <a:gd name="connsiteY4" fmla="*/ 3975100 h 3975100"/>
              <a:gd name="connsiteX5" fmla="*/ 0 w 3894138"/>
              <a:gd name="connsiteY5" fmla="*/ 3975100 h 3975100"/>
              <a:gd name="connsiteX6" fmla="*/ 0 w 3894138"/>
              <a:gd name="connsiteY6" fmla="*/ 3975100 h 3975100"/>
              <a:gd name="connsiteX7" fmla="*/ 14036 w 3894138"/>
              <a:gd name="connsiteY7" fmla="*/ 0 h 3975100"/>
              <a:gd name="connsiteX0" fmla="*/ 248 w 3948083"/>
              <a:gd name="connsiteY0" fmla="*/ 0 h 4627033"/>
              <a:gd name="connsiteX1" fmla="*/ 3948083 w 3948083"/>
              <a:gd name="connsiteY1" fmla="*/ 664633 h 4627033"/>
              <a:gd name="connsiteX2" fmla="*/ 3948083 w 3948083"/>
              <a:gd name="connsiteY2" fmla="*/ 664633 h 4627033"/>
              <a:gd name="connsiteX3" fmla="*/ 3948083 w 3948083"/>
              <a:gd name="connsiteY3" fmla="*/ 3977997 h 4627033"/>
              <a:gd name="connsiteX4" fmla="*/ 3299047 w 3948083"/>
              <a:gd name="connsiteY4" fmla="*/ 4627033 h 4627033"/>
              <a:gd name="connsiteX5" fmla="*/ 53945 w 3948083"/>
              <a:gd name="connsiteY5" fmla="*/ 4627033 h 4627033"/>
              <a:gd name="connsiteX6" fmla="*/ 53945 w 3948083"/>
              <a:gd name="connsiteY6" fmla="*/ 4627033 h 4627033"/>
              <a:gd name="connsiteX7" fmla="*/ 248 w 3948083"/>
              <a:gd name="connsiteY7" fmla="*/ 0 h 4627033"/>
              <a:gd name="connsiteX0" fmla="*/ 14037 w 3961872"/>
              <a:gd name="connsiteY0" fmla="*/ 0 h 4635500"/>
              <a:gd name="connsiteX1" fmla="*/ 3961872 w 3961872"/>
              <a:gd name="connsiteY1" fmla="*/ 664633 h 4635500"/>
              <a:gd name="connsiteX2" fmla="*/ 3961872 w 3961872"/>
              <a:gd name="connsiteY2" fmla="*/ 664633 h 4635500"/>
              <a:gd name="connsiteX3" fmla="*/ 3961872 w 3961872"/>
              <a:gd name="connsiteY3" fmla="*/ 3977997 h 4635500"/>
              <a:gd name="connsiteX4" fmla="*/ 3312836 w 3961872"/>
              <a:gd name="connsiteY4" fmla="*/ 4627033 h 4635500"/>
              <a:gd name="connsiteX5" fmla="*/ 67734 w 3961872"/>
              <a:gd name="connsiteY5" fmla="*/ 4627033 h 4635500"/>
              <a:gd name="connsiteX6" fmla="*/ 0 w 3961872"/>
              <a:gd name="connsiteY6" fmla="*/ 4635500 h 4635500"/>
              <a:gd name="connsiteX7" fmla="*/ 14037 w 3961872"/>
              <a:gd name="connsiteY7" fmla="*/ 0 h 4635500"/>
              <a:gd name="connsiteX0" fmla="*/ 14037 w 3970338"/>
              <a:gd name="connsiteY0" fmla="*/ 12700 h 4648200"/>
              <a:gd name="connsiteX1" fmla="*/ 3961872 w 3970338"/>
              <a:gd name="connsiteY1" fmla="*/ 677333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2319339 w 3970338"/>
              <a:gd name="connsiteY1" fmla="*/ 25400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3970338 w 3970338"/>
              <a:gd name="connsiteY1" fmla="*/ 0 h 4648200"/>
              <a:gd name="connsiteX2" fmla="*/ 3961872 w 3970338"/>
              <a:gd name="connsiteY2" fmla="*/ 3990697 h 4648200"/>
              <a:gd name="connsiteX3" fmla="*/ 3312836 w 3970338"/>
              <a:gd name="connsiteY3" fmla="*/ 4639733 h 4648200"/>
              <a:gd name="connsiteX4" fmla="*/ 67734 w 3970338"/>
              <a:gd name="connsiteY4" fmla="*/ 4639733 h 4648200"/>
              <a:gd name="connsiteX5" fmla="*/ 0 w 3970338"/>
              <a:gd name="connsiteY5" fmla="*/ 4648200 h 4648200"/>
              <a:gd name="connsiteX6" fmla="*/ 14037 w 3970338"/>
              <a:gd name="connsiteY6" fmla="*/ 12700 h 4648200"/>
              <a:gd name="connsiteX0" fmla="*/ 14037 w 3961872"/>
              <a:gd name="connsiteY0" fmla="*/ 0 h 4635500"/>
              <a:gd name="connsiteX1" fmla="*/ 3961872 w 3961872"/>
              <a:gd name="connsiteY1" fmla="*/ 38100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61872 w 3961872"/>
              <a:gd name="connsiteY1" fmla="*/ 1989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53405 w 3961872"/>
              <a:gd name="connsiteY1" fmla="*/ 211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22503 w 3961872"/>
              <a:gd name="connsiteY0" fmla="*/ 381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38100 h 4614333"/>
              <a:gd name="connsiteX0" fmla="*/ 22503 w 3961872"/>
              <a:gd name="connsiteY0" fmla="*/ 4233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4233 h 4614333"/>
              <a:gd name="connsiteX0" fmla="*/ 5570 w 3961872"/>
              <a:gd name="connsiteY0" fmla="*/ 127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5570 w 3961872"/>
              <a:gd name="connsiteY6" fmla="*/ 12700 h 4614333"/>
              <a:gd name="connsiteX0" fmla="*/ 5570 w 3961872"/>
              <a:gd name="connsiteY0" fmla="*/ 0 h 4635499"/>
              <a:gd name="connsiteX1" fmla="*/ 3953405 w 3961872"/>
              <a:gd name="connsiteY1" fmla="*/ 21166 h 4635499"/>
              <a:gd name="connsiteX2" fmla="*/ 3961872 w 3961872"/>
              <a:gd name="connsiteY2" fmla="*/ 3977996 h 4635499"/>
              <a:gd name="connsiteX3" fmla="*/ 3312836 w 3961872"/>
              <a:gd name="connsiteY3" fmla="*/ 4627032 h 4635499"/>
              <a:gd name="connsiteX4" fmla="*/ 67734 w 3961872"/>
              <a:gd name="connsiteY4" fmla="*/ 4627032 h 4635499"/>
              <a:gd name="connsiteX5" fmla="*/ 0 w 3961872"/>
              <a:gd name="connsiteY5" fmla="*/ 4635499 h 4635499"/>
              <a:gd name="connsiteX6" fmla="*/ 5570 w 3961872"/>
              <a:gd name="connsiteY6" fmla="*/ 0 h 4635499"/>
              <a:gd name="connsiteX0" fmla="*/ 14037 w 3961872"/>
              <a:gd name="connsiteY0" fmla="*/ 4234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14037 w 3961872"/>
              <a:gd name="connsiteY6" fmla="*/ 4234 h 4614333"/>
              <a:gd name="connsiteX0" fmla="*/ 509 w 3982211"/>
              <a:gd name="connsiteY0" fmla="*/ 0 h 4627033"/>
              <a:gd name="connsiteX1" fmla="*/ 3973744 w 3982211"/>
              <a:gd name="connsiteY1" fmla="*/ 12700 h 4627033"/>
              <a:gd name="connsiteX2" fmla="*/ 3982211 w 3982211"/>
              <a:gd name="connsiteY2" fmla="*/ 3969530 h 4627033"/>
              <a:gd name="connsiteX3" fmla="*/ 3333175 w 3982211"/>
              <a:gd name="connsiteY3" fmla="*/ 4618566 h 4627033"/>
              <a:gd name="connsiteX4" fmla="*/ 88073 w 3982211"/>
              <a:gd name="connsiteY4" fmla="*/ 4618566 h 4627033"/>
              <a:gd name="connsiteX5" fmla="*/ 20339 w 3982211"/>
              <a:gd name="connsiteY5" fmla="*/ 4627033 h 4627033"/>
              <a:gd name="connsiteX6" fmla="*/ 509 w 3982211"/>
              <a:gd name="connsiteY6" fmla="*/ 0 h 4627033"/>
              <a:gd name="connsiteX0" fmla="*/ 1086 w 3965855"/>
              <a:gd name="connsiteY0" fmla="*/ 4233 h 4614333"/>
              <a:gd name="connsiteX1" fmla="*/ 3957388 w 3965855"/>
              <a:gd name="connsiteY1" fmla="*/ 0 h 4614333"/>
              <a:gd name="connsiteX2" fmla="*/ 3965855 w 3965855"/>
              <a:gd name="connsiteY2" fmla="*/ 3956830 h 4614333"/>
              <a:gd name="connsiteX3" fmla="*/ 3316819 w 3965855"/>
              <a:gd name="connsiteY3" fmla="*/ 4605866 h 4614333"/>
              <a:gd name="connsiteX4" fmla="*/ 71717 w 3965855"/>
              <a:gd name="connsiteY4" fmla="*/ 4605866 h 4614333"/>
              <a:gd name="connsiteX5" fmla="*/ 3983 w 3965855"/>
              <a:gd name="connsiteY5" fmla="*/ 4614333 h 4614333"/>
              <a:gd name="connsiteX6" fmla="*/ 1086 w 3965855"/>
              <a:gd name="connsiteY6" fmla="*/ 4233 h 4614333"/>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0631 w 3964769"/>
              <a:gd name="connsiteY4" fmla="*/ 4605866 h 4605866"/>
              <a:gd name="connsiteX5" fmla="*/ 0 w 3964769"/>
              <a:gd name="connsiteY5" fmla="*/ 4233 h 4605866"/>
              <a:gd name="connsiteX0" fmla="*/ 11919 w 3976688"/>
              <a:gd name="connsiteY0" fmla="*/ 4233 h 4612216"/>
              <a:gd name="connsiteX1" fmla="*/ 3968221 w 3976688"/>
              <a:gd name="connsiteY1" fmla="*/ 0 h 4612216"/>
              <a:gd name="connsiteX2" fmla="*/ 3976688 w 3976688"/>
              <a:gd name="connsiteY2" fmla="*/ 3956830 h 4612216"/>
              <a:gd name="connsiteX3" fmla="*/ 3327652 w 3976688"/>
              <a:gd name="connsiteY3" fmla="*/ 4605866 h 4612216"/>
              <a:gd name="connsiteX4" fmla="*/ 0 w 3976688"/>
              <a:gd name="connsiteY4" fmla="*/ 4612216 h 4612216"/>
              <a:gd name="connsiteX5" fmla="*/ 11919 w 3976688"/>
              <a:gd name="connsiteY5" fmla="*/ 4233 h 461221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13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131 w 3964769"/>
              <a:gd name="connsiteY4" fmla="*/ 4599516 h 4605866"/>
              <a:gd name="connsiteX5" fmla="*/ 0 w 3964769"/>
              <a:gd name="connsiteY5" fmla="*/ 4233 h 460586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8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599516 h 4605866"/>
              <a:gd name="connsiteX5" fmla="*/ 0 w 3964769"/>
              <a:gd name="connsiteY5" fmla="*/ 4233 h 4605866"/>
              <a:gd name="connsiteX0" fmla="*/ 5577 w 3970346"/>
              <a:gd name="connsiteY0" fmla="*/ 4233 h 4618566"/>
              <a:gd name="connsiteX1" fmla="*/ 3961879 w 3970346"/>
              <a:gd name="connsiteY1" fmla="*/ 0 h 4618566"/>
              <a:gd name="connsiteX2" fmla="*/ 3970346 w 3970346"/>
              <a:gd name="connsiteY2" fmla="*/ 3956830 h 4618566"/>
              <a:gd name="connsiteX3" fmla="*/ 3321310 w 3970346"/>
              <a:gd name="connsiteY3" fmla="*/ 4605866 h 4618566"/>
              <a:gd name="connsiteX4" fmla="*/ 8 w 3970346"/>
              <a:gd name="connsiteY4" fmla="*/ 4618566 h 4618566"/>
              <a:gd name="connsiteX5" fmla="*/ 5577 w 3970346"/>
              <a:gd name="connsiteY5" fmla="*/ 4233 h 46185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605866 h 4605866"/>
              <a:gd name="connsiteX5" fmla="*/ 0 w 3964769"/>
              <a:gd name="connsiteY5" fmla="*/ 4233 h 4605866"/>
              <a:gd name="connsiteX0" fmla="*/ 0 w 3964769"/>
              <a:gd name="connsiteY0" fmla="*/ 4233 h 4610099"/>
              <a:gd name="connsiteX1" fmla="*/ 3956302 w 3964769"/>
              <a:gd name="connsiteY1" fmla="*/ 0 h 4610099"/>
              <a:gd name="connsiteX2" fmla="*/ 3964769 w 3964769"/>
              <a:gd name="connsiteY2" fmla="*/ 3956830 h 4610099"/>
              <a:gd name="connsiteX3" fmla="*/ 3315733 w 3964769"/>
              <a:gd name="connsiteY3" fmla="*/ 4605866 h 4610099"/>
              <a:gd name="connsiteX4" fmla="*/ 1685648 w 3964769"/>
              <a:gd name="connsiteY4" fmla="*/ 4610099 h 4610099"/>
              <a:gd name="connsiteX5" fmla="*/ 0 w 3964769"/>
              <a:gd name="connsiteY5" fmla="*/ 4233 h 4610099"/>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2422248 w 3964769"/>
              <a:gd name="connsiteY4" fmla="*/ 4567766 h 4605866"/>
              <a:gd name="connsiteX5" fmla="*/ 0 w 3964769"/>
              <a:gd name="connsiteY5" fmla="*/ 4233 h 46058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1994682 w 3964769"/>
              <a:gd name="connsiteY4" fmla="*/ 4588932 h 4605866"/>
              <a:gd name="connsiteX5" fmla="*/ 0 w 3964769"/>
              <a:gd name="connsiteY5" fmla="*/ 4233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88932 h 4605866"/>
              <a:gd name="connsiteX5" fmla="*/ 0 w 1983569"/>
              <a:gd name="connsiteY5" fmla="*/ 8466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93165 h 4605866"/>
              <a:gd name="connsiteX5" fmla="*/ 0 w 1983569"/>
              <a:gd name="connsiteY5" fmla="*/ 8466 h 4605866"/>
              <a:gd name="connsiteX0" fmla="*/ 0 w 1983569"/>
              <a:gd name="connsiteY0" fmla="*/ 8466 h 4610099"/>
              <a:gd name="connsiteX1" fmla="*/ 1975102 w 1983569"/>
              <a:gd name="connsiteY1" fmla="*/ 0 h 4610099"/>
              <a:gd name="connsiteX2" fmla="*/ 1983569 w 1983569"/>
              <a:gd name="connsiteY2" fmla="*/ 3956830 h 4610099"/>
              <a:gd name="connsiteX3" fmla="*/ 1334533 w 1983569"/>
              <a:gd name="connsiteY3" fmla="*/ 4605866 h 4610099"/>
              <a:gd name="connsiteX4" fmla="*/ 782 w 1983569"/>
              <a:gd name="connsiteY4" fmla="*/ 4610099 h 4610099"/>
              <a:gd name="connsiteX5" fmla="*/ 0 w 1983569"/>
              <a:gd name="connsiteY5" fmla="*/ 8466 h 4610099"/>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782 w 1983569"/>
              <a:gd name="connsiteY4" fmla="*/ 4605866 h 4605866"/>
              <a:gd name="connsiteX5" fmla="*/ 0 w 1983569"/>
              <a:gd name="connsiteY5" fmla="*/ 8466 h 4605866"/>
              <a:gd name="connsiteX0" fmla="*/ 0 w 1986744"/>
              <a:gd name="connsiteY0" fmla="*/ 5291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5291 h 4605866"/>
              <a:gd name="connsiteX0" fmla="*/ 0 w 1986744"/>
              <a:gd name="connsiteY0" fmla="*/ 71966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71966 h 4605866"/>
              <a:gd name="connsiteX0" fmla="*/ 0 w 1986744"/>
              <a:gd name="connsiteY0" fmla="*/ 0 h 4533900"/>
              <a:gd name="connsiteX1" fmla="*/ 1978277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 name="connsiteX0" fmla="*/ 0 w 1986744"/>
              <a:gd name="connsiteY0" fmla="*/ 0 h 4533900"/>
              <a:gd name="connsiteX1" fmla="*/ 1981452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6744" h="4533900">
                <a:moveTo>
                  <a:pt x="0" y="0"/>
                </a:moveTo>
                <a:lnTo>
                  <a:pt x="1981452" y="1059"/>
                </a:lnTo>
                <a:cubicBezTo>
                  <a:pt x="1984274" y="1320002"/>
                  <a:pt x="1983922" y="2565921"/>
                  <a:pt x="1986744" y="3884864"/>
                </a:cubicBezTo>
                <a:cubicBezTo>
                  <a:pt x="1986744" y="4243317"/>
                  <a:pt x="1696161" y="4533900"/>
                  <a:pt x="1337708" y="4533900"/>
                </a:cubicBezTo>
                <a:lnTo>
                  <a:pt x="3957" y="4533900"/>
                </a:lnTo>
                <a:cubicBezTo>
                  <a:pt x="3697" y="2997906"/>
                  <a:pt x="260" y="1535994"/>
                  <a:pt x="0" y="0"/>
                </a:cubicBezTo>
                <a:close/>
              </a:path>
            </a:pathLst>
          </a:custGeom>
          <a:solidFill>
            <a:schemeClr val="accent6"/>
          </a:solidFill>
        </p:spPr>
        <p:txBody>
          <a:bodyPr/>
          <a:lstStyle>
            <a:lvl1pPr>
              <a:defRPr sz="2400"/>
            </a:lvl1pPr>
          </a:lstStyle>
          <a:p>
            <a:r>
              <a:rPr lang="en-US"/>
              <a:t>Click icon to add picture</a:t>
            </a:r>
            <a:endParaRPr lang="fi-FI"/>
          </a:p>
        </p:txBody>
      </p:sp>
      <p:sp>
        <p:nvSpPr>
          <p:cNvPr id="13"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65214947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Only w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fi-FI"/>
          </a:p>
        </p:txBody>
      </p:sp>
      <p:sp>
        <p:nvSpPr>
          <p:cNvPr id="7"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1" name="Text Placeholder 8"/>
          <p:cNvSpPr>
            <a:spLocks noGrp="1"/>
          </p:cNvSpPr>
          <p:nvPr>
            <p:ph type="body" sz="quarter" idx="14"/>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9"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2"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6209484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Blank w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i-FI"/>
          </a:p>
        </p:txBody>
      </p:sp>
      <p:sp>
        <p:nvSpPr>
          <p:cNvPr id="5"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1776046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Presenter slid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8092845" cy="4597065"/>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4"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5"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grpSp>
        <p:nvGrpSpPr>
          <p:cNvPr id="16" name="Ryhmitä 15"/>
          <p:cNvGrpSpPr/>
          <p:nvPr/>
        </p:nvGrpSpPr>
        <p:grpSpPr>
          <a:xfrm>
            <a:off x="8747763" y="1516328"/>
            <a:ext cx="2895272" cy="3544853"/>
            <a:chOff x="5924276" y="1569493"/>
            <a:chExt cx="2808000" cy="3438000"/>
          </a:xfrm>
        </p:grpSpPr>
        <p:sp>
          <p:nvSpPr>
            <p:cNvPr id="17" name="Suorakulmio 16"/>
            <p:cNvSpPr/>
            <p:nvPr/>
          </p:nvSpPr>
          <p:spPr>
            <a:xfrm>
              <a:off x="5924276" y="1569493"/>
              <a:ext cx="2808000" cy="3438000"/>
            </a:xfrm>
            <a:prstGeom prst="rect">
              <a:avLst/>
            </a:prstGeom>
            <a:solidFill>
              <a:srgbClr val="CCCCC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pic>
          <p:nvPicPr>
            <p:cNvPr id="18" name="Kuva 17"/>
            <p:cNvPicPr>
              <a:picLocks noChangeAspect="1"/>
            </p:cNvPicPr>
            <p:nvPr/>
          </p:nvPicPr>
          <p:blipFill>
            <a:blip r:embed="rId2" cstate="print"/>
            <a:stretch>
              <a:fillRect/>
            </a:stretch>
          </p:blipFill>
          <p:spPr>
            <a:xfrm>
              <a:off x="5993395" y="2011065"/>
              <a:ext cx="2683942" cy="2993628"/>
            </a:xfrm>
            <a:prstGeom prst="rect">
              <a:avLst/>
            </a:prstGeom>
          </p:spPr>
        </p:pic>
      </p:grpSp>
      <p:sp>
        <p:nvSpPr>
          <p:cNvPr id="21" name="Round Single Corner Rectangle 8"/>
          <p:cNvSpPr/>
          <p:nvPr/>
        </p:nvSpPr>
        <p:spPr>
          <a:xfrm flipV="1">
            <a:off x="8732140" y="5136686"/>
            <a:ext cx="2934925" cy="980613"/>
          </a:xfrm>
          <a:custGeom>
            <a:avLst/>
            <a:gdLst>
              <a:gd name="connsiteX0" fmla="*/ 0 w 2843212"/>
              <a:gd name="connsiteY0" fmla="*/ 0 h 1439686"/>
              <a:gd name="connsiteX1" fmla="*/ 2215005 w 2843212"/>
              <a:gd name="connsiteY1" fmla="*/ 0 h 1439686"/>
              <a:gd name="connsiteX2" fmla="*/ 2843212 w 2843212"/>
              <a:gd name="connsiteY2" fmla="*/ 628207 h 1439686"/>
              <a:gd name="connsiteX3" fmla="*/ 2843212 w 2843212"/>
              <a:gd name="connsiteY3" fmla="*/ 1439686 h 1439686"/>
              <a:gd name="connsiteX4" fmla="*/ 0 w 2843212"/>
              <a:gd name="connsiteY4" fmla="*/ 1439686 h 1439686"/>
              <a:gd name="connsiteX5" fmla="*/ 0 w 2843212"/>
              <a:gd name="connsiteY5" fmla="*/ 0 h 1439686"/>
              <a:gd name="connsiteX0" fmla="*/ 0 w 2843212"/>
              <a:gd name="connsiteY0" fmla="*/ 0 h 1439686"/>
              <a:gd name="connsiteX1" fmla="*/ 2215005 w 2843212"/>
              <a:gd name="connsiteY1" fmla="*/ 0 h 1439686"/>
              <a:gd name="connsiteX2" fmla="*/ 2843212 w 2843212"/>
              <a:gd name="connsiteY2" fmla="*/ 628207 h 1439686"/>
              <a:gd name="connsiteX3" fmla="*/ 2843212 w 2843212"/>
              <a:gd name="connsiteY3" fmla="*/ 1439686 h 1439686"/>
              <a:gd name="connsiteX4" fmla="*/ 6350 w 2843212"/>
              <a:gd name="connsiteY4" fmla="*/ 1096786 h 1439686"/>
              <a:gd name="connsiteX5" fmla="*/ 0 w 2843212"/>
              <a:gd name="connsiteY5" fmla="*/ 0 h 1439686"/>
              <a:gd name="connsiteX0" fmla="*/ 0 w 2843212"/>
              <a:gd name="connsiteY0" fmla="*/ 0 h 1109486"/>
              <a:gd name="connsiteX1" fmla="*/ 2215005 w 2843212"/>
              <a:gd name="connsiteY1" fmla="*/ 0 h 1109486"/>
              <a:gd name="connsiteX2" fmla="*/ 2843212 w 2843212"/>
              <a:gd name="connsiteY2" fmla="*/ 628207 h 1109486"/>
              <a:gd name="connsiteX3" fmla="*/ 2836862 w 2843212"/>
              <a:gd name="connsiteY3" fmla="*/ 1109486 h 1109486"/>
              <a:gd name="connsiteX4" fmla="*/ 6350 w 2843212"/>
              <a:gd name="connsiteY4" fmla="*/ 1096786 h 1109486"/>
              <a:gd name="connsiteX5" fmla="*/ 0 w 2843212"/>
              <a:gd name="connsiteY5" fmla="*/ 0 h 1109486"/>
              <a:gd name="connsiteX0" fmla="*/ 0 w 2843212"/>
              <a:gd name="connsiteY0" fmla="*/ 0 h 1109486"/>
              <a:gd name="connsiteX1" fmla="*/ 2215005 w 2843212"/>
              <a:gd name="connsiteY1" fmla="*/ 0 h 1109486"/>
              <a:gd name="connsiteX2" fmla="*/ 2843212 w 2843212"/>
              <a:gd name="connsiteY2" fmla="*/ 628207 h 1109486"/>
              <a:gd name="connsiteX3" fmla="*/ 2836862 w 2843212"/>
              <a:gd name="connsiteY3" fmla="*/ 1109486 h 1109486"/>
              <a:gd name="connsiteX4" fmla="*/ 6350 w 2843212"/>
              <a:gd name="connsiteY4" fmla="*/ 1071386 h 1109486"/>
              <a:gd name="connsiteX5" fmla="*/ 0 w 2843212"/>
              <a:gd name="connsiteY5" fmla="*/ 0 h 1109486"/>
              <a:gd name="connsiteX0" fmla="*/ 0 w 2843212"/>
              <a:gd name="connsiteY0" fmla="*/ 0 h 1071386"/>
              <a:gd name="connsiteX1" fmla="*/ 2215005 w 2843212"/>
              <a:gd name="connsiteY1" fmla="*/ 0 h 1071386"/>
              <a:gd name="connsiteX2" fmla="*/ 2843212 w 2843212"/>
              <a:gd name="connsiteY2" fmla="*/ 628207 h 1071386"/>
              <a:gd name="connsiteX3" fmla="*/ 2836862 w 2843212"/>
              <a:gd name="connsiteY3" fmla="*/ 1058686 h 1071386"/>
              <a:gd name="connsiteX4" fmla="*/ 6350 w 2843212"/>
              <a:gd name="connsiteY4" fmla="*/ 1071386 h 1071386"/>
              <a:gd name="connsiteX5" fmla="*/ 0 w 2843212"/>
              <a:gd name="connsiteY5" fmla="*/ 0 h 1071386"/>
              <a:gd name="connsiteX0" fmla="*/ 0 w 2849843"/>
              <a:gd name="connsiteY0" fmla="*/ 0 h 1071386"/>
              <a:gd name="connsiteX1" fmla="*/ 2215005 w 2849843"/>
              <a:gd name="connsiteY1" fmla="*/ 0 h 1071386"/>
              <a:gd name="connsiteX2" fmla="*/ 2843212 w 2849843"/>
              <a:gd name="connsiteY2" fmla="*/ 628207 h 1071386"/>
              <a:gd name="connsiteX3" fmla="*/ 2849562 w 2849843"/>
              <a:gd name="connsiteY3" fmla="*/ 1071386 h 1071386"/>
              <a:gd name="connsiteX4" fmla="*/ 6350 w 2849843"/>
              <a:gd name="connsiteY4" fmla="*/ 1071386 h 1071386"/>
              <a:gd name="connsiteX5" fmla="*/ 0 w 2849843"/>
              <a:gd name="connsiteY5" fmla="*/ 0 h 1071386"/>
              <a:gd name="connsiteX0" fmla="*/ 0 w 2843212"/>
              <a:gd name="connsiteY0" fmla="*/ 0 h 1071386"/>
              <a:gd name="connsiteX1" fmla="*/ 2215005 w 2843212"/>
              <a:gd name="connsiteY1" fmla="*/ 0 h 1071386"/>
              <a:gd name="connsiteX2" fmla="*/ 2843212 w 2843212"/>
              <a:gd name="connsiteY2" fmla="*/ 628207 h 1071386"/>
              <a:gd name="connsiteX3" fmla="*/ 2841096 w 2843212"/>
              <a:gd name="connsiteY3" fmla="*/ 1067153 h 1071386"/>
              <a:gd name="connsiteX4" fmla="*/ 6350 w 2843212"/>
              <a:gd name="connsiteY4" fmla="*/ 1071386 h 1071386"/>
              <a:gd name="connsiteX5" fmla="*/ 0 w 2843212"/>
              <a:gd name="connsiteY5" fmla="*/ 0 h 1071386"/>
              <a:gd name="connsiteX0" fmla="*/ 2555 w 2845767"/>
              <a:gd name="connsiteY0" fmla="*/ 0 h 1067153"/>
              <a:gd name="connsiteX1" fmla="*/ 2217560 w 2845767"/>
              <a:gd name="connsiteY1" fmla="*/ 0 h 1067153"/>
              <a:gd name="connsiteX2" fmla="*/ 2845767 w 2845767"/>
              <a:gd name="connsiteY2" fmla="*/ 628207 h 1067153"/>
              <a:gd name="connsiteX3" fmla="*/ 2843651 w 2845767"/>
              <a:gd name="connsiteY3" fmla="*/ 1067153 h 1067153"/>
              <a:gd name="connsiteX4" fmla="*/ 438 w 2845767"/>
              <a:gd name="connsiteY4" fmla="*/ 1067153 h 1067153"/>
              <a:gd name="connsiteX5" fmla="*/ 2555 w 2845767"/>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6350 w 2843212"/>
              <a:gd name="connsiteY4" fmla="*/ 1071387 h 1071387"/>
              <a:gd name="connsiteX5" fmla="*/ 0 w 2843212"/>
              <a:gd name="connsiteY5" fmla="*/ 0 h 1071387"/>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2116 w 2843212"/>
              <a:gd name="connsiteY4" fmla="*/ 1071387 h 1071387"/>
              <a:gd name="connsiteX5" fmla="*/ 0 w 2843212"/>
              <a:gd name="connsiteY5" fmla="*/ 0 h 1071387"/>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2116 w 2843212"/>
              <a:gd name="connsiteY4" fmla="*/ 1071387 h 1071387"/>
              <a:gd name="connsiteX5" fmla="*/ 0 w 2843212"/>
              <a:gd name="connsiteY5" fmla="*/ 0 h 1071387"/>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6349 w 2843212"/>
              <a:gd name="connsiteY4" fmla="*/ 1062920 h 1067153"/>
              <a:gd name="connsiteX5" fmla="*/ 0 w 2843212"/>
              <a:gd name="connsiteY5" fmla="*/ 0 h 1067153"/>
              <a:gd name="connsiteX0" fmla="*/ 2556 w 2845768"/>
              <a:gd name="connsiteY0" fmla="*/ 0 h 1067153"/>
              <a:gd name="connsiteX1" fmla="*/ 2217561 w 2845768"/>
              <a:gd name="connsiteY1" fmla="*/ 0 h 1067153"/>
              <a:gd name="connsiteX2" fmla="*/ 2845768 w 2845768"/>
              <a:gd name="connsiteY2" fmla="*/ 628207 h 1067153"/>
              <a:gd name="connsiteX3" fmla="*/ 2843652 w 2845768"/>
              <a:gd name="connsiteY3" fmla="*/ 1067153 h 1067153"/>
              <a:gd name="connsiteX4" fmla="*/ 438 w 2845768"/>
              <a:gd name="connsiteY4" fmla="*/ 1062920 h 1067153"/>
              <a:gd name="connsiteX5" fmla="*/ 2556 w 2845768"/>
              <a:gd name="connsiteY5" fmla="*/ 0 h 1067153"/>
              <a:gd name="connsiteX0" fmla="*/ 6632 w 2849844"/>
              <a:gd name="connsiteY0" fmla="*/ 0 h 1067153"/>
              <a:gd name="connsiteX1" fmla="*/ 2221637 w 2849844"/>
              <a:gd name="connsiteY1" fmla="*/ 0 h 1067153"/>
              <a:gd name="connsiteX2" fmla="*/ 2849844 w 2849844"/>
              <a:gd name="connsiteY2" fmla="*/ 628207 h 1067153"/>
              <a:gd name="connsiteX3" fmla="*/ 2847728 w 2849844"/>
              <a:gd name="connsiteY3" fmla="*/ 1067153 h 1067153"/>
              <a:gd name="connsiteX4" fmla="*/ 281 w 2849844"/>
              <a:gd name="connsiteY4" fmla="*/ 1062920 h 1067153"/>
              <a:gd name="connsiteX5" fmla="*/ 6632 w 2849844"/>
              <a:gd name="connsiteY5" fmla="*/ 0 h 1067153"/>
              <a:gd name="connsiteX0" fmla="*/ 2556 w 2845768"/>
              <a:gd name="connsiteY0" fmla="*/ 0 h 1067153"/>
              <a:gd name="connsiteX1" fmla="*/ 2217561 w 2845768"/>
              <a:gd name="connsiteY1" fmla="*/ 0 h 1067153"/>
              <a:gd name="connsiteX2" fmla="*/ 2845768 w 2845768"/>
              <a:gd name="connsiteY2" fmla="*/ 628207 h 1067153"/>
              <a:gd name="connsiteX3" fmla="*/ 2843652 w 2845768"/>
              <a:gd name="connsiteY3" fmla="*/ 1067153 h 1067153"/>
              <a:gd name="connsiteX4" fmla="*/ 439 w 2845768"/>
              <a:gd name="connsiteY4" fmla="*/ 1062920 h 1067153"/>
              <a:gd name="connsiteX5" fmla="*/ 2556 w 2845768"/>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1058 w 2843212"/>
              <a:gd name="connsiteY4" fmla="*/ 1066095 h 1067153"/>
              <a:gd name="connsiteX5" fmla="*/ 0 w 2843212"/>
              <a:gd name="connsiteY5" fmla="*/ 0 h 1067153"/>
              <a:gd name="connsiteX0" fmla="*/ 0 w 2843212"/>
              <a:gd name="connsiteY0" fmla="*/ 0 h 1066095"/>
              <a:gd name="connsiteX1" fmla="*/ 2215005 w 2843212"/>
              <a:gd name="connsiteY1" fmla="*/ 0 h 1066095"/>
              <a:gd name="connsiteX2" fmla="*/ 2843212 w 2843212"/>
              <a:gd name="connsiteY2" fmla="*/ 628207 h 1066095"/>
              <a:gd name="connsiteX3" fmla="*/ 2841096 w 2843212"/>
              <a:gd name="connsiteY3" fmla="*/ 1000478 h 1066095"/>
              <a:gd name="connsiteX4" fmla="*/ 1058 w 2843212"/>
              <a:gd name="connsiteY4" fmla="*/ 1066095 h 1066095"/>
              <a:gd name="connsiteX5" fmla="*/ 0 w 2843212"/>
              <a:gd name="connsiteY5" fmla="*/ 0 h 1066095"/>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4233 w 2843212"/>
              <a:gd name="connsiteY4" fmla="*/ 986720 h 1000478"/>
              <a:gd name="connsiteX5" fmla="*/ 0 w 2843212"/>
              <a:gd name="connsiteY5" fmla="*/ 0 h 1000478"/>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1058 w 2843212"/>
              <a:gd name="connsiteY4" fmla="*/ 999420 h 1000478"/>
              <a:gd name="connsiteX5" fmla="*/ 0 w 2843212"/>
              <a:gd name="connsiteY5" fmla="*/ 0 h 1000478"/>
              <a:gd name="connsiteX0" fmla="*/ 0 w 2843212"/>
              <a:gd name="connsiteY0" fmla="*/ 0 h 1005770"/>
              <a:gd name="connsiteX1" fmla="*/ 2215005 w 2843212"/>
              <a:gd name="connsiteY1" fmla="*/ 0 h 1005770"/>
              <a:gd name="connsiteX2" fmla="*/ 2843212 w 2843212"/>
              <a:gd name="connsiteY2" fmla="*/ 628207 h 1005770"/>
              <a:gd name="connsiteX3" fmla="*/ 2841096 w 2843212"/>
              <a:gd name="connsiteY3" fmla="*/ 1000478 h 1005770"/>
              <a:gd name="connsiteX4" fmla="*/ 1058 w 2843212"/>
              <a:gd name="connsiteY4" fmla="*/ 1005770 h 1005770"/>
              <a:gd name="connsiteX5" fmla="*/ 0 w 2843212"/>
              <a:gd name="connsiteY5" fmla="*/ 0 h 1005770"/>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4233 w 2843212"/>
              <a:gd name="connsiteY4" fmla="*/ 999420 h 1000478"/>
              <a:gd name="connsiteX5" fmla="*/ 0 w 2843212"/>
              <a:gd name="connsiteY5" fmla="*/ 0 h 1000478"/>
              <a:gd name="connsiteX0" fmla="*/ 2555 w 2845767"/>
              <a:gd name="connsiteY0" fmla="*/ 0 h 1005770"/>
              <a:gd name="connsiteX1" fmla="*/ 2217560 w 2845767"/>
              <a:gd name="connsiteY1" fmla="*/ 0 h 1005770"/>
              <a:gd name="connsiteX2" fmla="*/ 2845767 w 2845767"/>
              <a:gd name="connsiteY2" fmla="*/ 628207 h 1005770"/>
              <a:gd name="connsiteX3" fmla="*/ 2843651 w 2845767"/>
              <a:gd name="connsiteY3" fmla="*/ 1000478 h 1005770"/>
              <a:gd name="connsiteX4" fmla="*/ 438 w 2845767"/>
              <a:gd name="connsiteY4" fmla="*/ 1005770 h 1005770"/>
              <a:gd name="connsiteX5" fmla="*/ 2555 w 2845767"/>
              <a:gd name="connsiteY5" fmla="*/ 0 h 1005770"/>
              <a:gd name="connsiteX0" fmla="*/ 2555 w 2845767"/>
              <a:gd name="connsiteY0" fmla="*/ 0 h 1000478"/>
              <a:gd name="connsiteX1" fmla="*/ 2217560 w 2845767"/>
              <a:gd name="connsiteY1" fmla="*/ 0 h 1000478"/>
              <a:gd name="connsiteX2" fmla="*/ 2845767 w 2845767"/>
              <a:gd name="connsiteY2" fmla="*/ 628207 h 1000478"/>
              <a:gd name="connsiteX3" fmla="*/ 2843651 w 2845767"/>
              <a:gd name="connsiteY3" fmla="*/ 1000478 h 1000478"/>
              <a:gd name="connsiteX4" fmla="*/ 438 w 2845767"/>
              <a:gd name="connsiteY4" fmla="*/ 999420 h 1000478"/>
              <a:gd name="connsiteX5" fmla="*/ 2555 w 2845767"/>
              <a:gd name="connsiteY5" fmla="*/ 0 h 1000478"/>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1058 w 2843212"/>
              <a:gd name="connsiteY4" fmla="*/ 999420 h 1000478"/>
              <a:gd name="connsiteX5" fmla="*/ 0 w 2843212"/>
              <a:gd name="connsiteY5" fmla="*/ 0 h 1000478"/>
              <a:gd name="connsiteX0" fmla="*/ 154449 w 2997661"/>
              <a:gd name="connsiteY0" fmla="*/ 0 h 1016696"/>
              <a:gd name="connsiteX1" fmla="*/ 2369454 w 2997661"/>
              <a:gd name="connsiteY1" fmla="*/ 0 h 1016696"/>
              <a:gd name="connsiteX2" fmla="*/ 2997661 w 2997661"/>
              <a:gd name="connsiteY2" fmla="*/ 628207 h 1016696"/>
              <a:gd name="connsiteX3" fmla="*/ 2995545 w 2997661"/>
              <a:gd name="connsiteY3" fmla="*/ 1000478 h 1016696"/>
              <a:gd name="connsiteX4" fmla="*/ 20 w 2997661"/>
              <a:gd name="connsiteY4" fmla="*/ 1016696 h 1016696"/>
              <a:gd name="connsiteX5" fmla="*/ 154449 w 2997661"/>
              <a:gd name="connsiteY5" fmla="*/ 0 h 1016696"/>
              <a:gd name="connsiteX0" fmla="*/ 3641 w 2998021"/>
              <a:gd name="connsiteY0" fmla="*/ 0 h 1025334"/>
              <a:gd name="connsiteX1" fmla="*/ 2369814 w 2998021"/>
              <a:gd name="connsiteY1" fmla="*/ 8638 h 1025334"/>
              <a:gd name="connsiteX2" fmla="*/ 2998021 w 2998021"/>
              <a:gd name="connsiteY2" fmla="*/ 636845 h 1025334"/>
              <a:gd name="connsiteX3" fmla="*/ 2995905 w 2998021"/>
              <a:gd name="connsiteY3" fmla="*/ 1009116 h 1025334"/>
              <a:gd name="connsiteX4" fmla="*/ 380 w 2998021"/>
              <a:gd name="connsiteY4" fmla="*/ 1025334 h 1025334"/>
              <a:gd name="connsiteX5" fmla="*/ 3641 w 2998021"/>
              <a:gd name="connsiteY5" fmla="*/ 0 h 1025334"/>
              <a:gd name="connsiteX0" fmla="*/ -1 w 2994379"/>
              <a:gd name="connsiteY0" fmla="*/ 0 h 1025334"/>
              <a:gd name="connsiteX1" fmla="*/ 2366172 w 2994379"/>
              <a:gd name="connsiteY1" fmla="*/ 8638 h 1025334"/>
              <a:gd name="connsiteX2" fmla="*/ 2994379 w 2994379"/>
              <a:gd name="connsiteY2" fmla="*/ 636845 h 1025334"/>
              <a:gd name="connsiteX3" fmla="*/ 2992263 w 2994379"/>
              <a:gd name="connsiteY3" fmla="*/ 1009116 h 1025334"/>
              <a:gd name="connsiteX4" fmla="*/ 5376 w 2994379"/>
              <a:gd name="connsiteY4" fmla="*/ 1025334 h 1025334"/>
              <a:gd name="connsiteX5" fmla="*/ -1 w 2994379"/>
              <a:gd name="connsiteY5" fmla="*/ 0 h 1025334"/>
              <a:gd name="connsiteX0" fmla="*/ 0 w 2994380"/>
              <a:gd name="connsiteY0" fmla="*/ 0 h 1021015"/>
              <a:gd name="connsiteX1" fmla="*/ 2366173 w 2994380"/>
              <a:gd name="connsiteY1" fmla="*/ 8638 h 1021015"/>
              <a:gd name="connsiteX2" fmla="*/ 2994380 w 2994380"/>
              <a:gd name="connsiteY2" fmla="*/ 636845 h 1021015"/>
              <a:gd name="connsiteX3" fmla="*/ 2992264 w 2994380"/>
              <a:gd name="connsiteY3" fmla="*/ 1009116 h 1021015"/>
              <a:gd name="connsiteX4" fmla="*/ 5377 w 2994380"/>
              <a:gd name="connsiteY4" fmla="*/ 1021015 h 1021015"/>
              <a:gd name="connsiteX5" fmla="*/ 0 w 2994380"/>
              <a:gd name="connsiteY5" fmla="*/ 0 h 1021015"/>
              <a:gd name="connsiteX0" fmla="*/ 0 w 2994380"/>
              <a:gd name="connsiteY0" fmla="*/ 0 h 1012377"/>
              <a:gd name="connsiteX1" fmla="*/ 2366173 w 2994380"/>
              <a:gd name="connsiteY1" fmla="*/ 8638 h 1012377"/>
              <a:gd name="connsiteX2" fmla="*/ 2994380 w 2994380"/>
              <a:gd name="connsiteY2" fmla="*/ 636845 h 1012377"/>
              <a:gd name="connsiteX3" fmla="*/ 2992264 w 2994380"/>
              <a:gd name="connsiteY3" fmla="*/ 1009116 h 1012377"/>
              <a:gd name="connsiteX4" fmla="*/ 5377 w 2994380"/>
              <a:gd name="connsiteY4" fmla="*/ 1012377 h 1012377"/>
              <a:gd name="connsiteX5" fmla="*/ 0 w 2994380"/>
              <a:gd name="connsiteY5" fmla="*/ 0 h 1012377"/>
              <a:gd name="connsiteX0" fmla="*/ 0 w 2994380"/>
              <a:gd name="connsiteY0" fmla="*/ 0 h 1008058"/>
              <a:gd name="connsiteX1" fmla="*/ 2366173 w 2994380"/>
              <a:gd name="connsiteY1" fmla="*/ 4319 h 1008058"/>
              <a:gd name="connsiteX2" fmla="*/ 2994380 w 2994380"/>
              <a:gd name="connsiteY2" fmla="*/ 632526 h 1008058"/>
              <a:gd name="connsiteX3" fmla="*/ 2992264 w 2994380"/>
              <a:gd name="connsiteY3" fmla="*/ 1004797 h 1008058"/>
              <a:gd name="connsiteX4" fmla="*/ 5377 w 2994380"/>
              <a:gd name="connsiteY4" fmla="*/ 1008058 h 1008058"/>
              <a:gd name="connsiteX5" fmla="*/ 0 w 2994380"/>
              <a:gd name="connsiteY5" fmla="*/ 0 h 1008058"/>
              <a:gd name="connsiteX0" fmla="*/ 0 w 2994380"/>
              <a:gd name="connsiteY0" fmla="*/ 0 h 1004797"/>
              <a:gd name="connsiteX1" fmla="*/ 2366173 w 2994380"/>
              <a:gd name="connsiteY1" fmla="*/ 4319 h 1004797"/>
              <a:gd name="connsiteX2" fmla="*/ 2994380 w 2994380"/>
              <a:gd name="connsiteY2" fmla="*/ 632526 h 1004797"/>
              <a:gd name="connsiteX3" fmla="*/ 2992264 w 2994380"/>
              <a:gd name="connsiteY3" fmla="*/ 1004797 h 1004797"/>
              <a:gd name="connsiteX4" fmla="*/ 5377 w 2994380"/>
              <a:gd name="connsiteY4" fmla="*/ 1003739 h 1004797"/>
              <a:gd name="connsiteX5" fmla="*/ 0 w 2994380"/>
              <a:gd name="connsiteY5" fmla="*/ 0 h 1004797"/>
              <a:gd name="connsiteX0" fmla="*/ 7837 w 2989260"/>
              <a:gd name="connsiteY0" fmla="*/ 4319 h 1000478"/>
              <a:gd name="connsiteX1" fmla="*/ 2361053 w 2989260"/>
              <a:gd name="connsiteY1" fmla="*/ 0 h 1000478"/>
              <a:gd name="connsiteX2" fmla="*/ 2989260 w 2989260"/>
              <a:gd name="connsiteY2" fmla="*/ 628207 h 1000478"/>
              <a:gd name="connsiteX3" fmla="*/ 2987144 w 2989260"/>
              <a:gd name="connsiteY3" fmla="*/ 1000478 h 1000478"/>
              <a:gd name="connsiteX4" fmla="*/ 257 w 2989260"/>
              <a:gd name="connsiteY4" fmla="*/ 999420 h 1000478"/>
              <a:gd name="connsiteX5" fmla="*/ 7837 w 2989260"/>
              <a:gd name="connsiteY5" fmla="*/ 4319 h 1000478"/>
              <a:gd name="connsiteX0" fmla="*/ 0 w 2994380"/>
              <a:gd name="connsiteY0" fmla="*/ 4319 h 1000478"/>
              <a:gd name="connsiteX1" fmla="*/ 2366173 w 2994380"/>
              <a:gd name="connsiteY1" fmla="*/ 0 h 1000478"/>
              <a:gd name="connsiteX2" fmla="*/ 2994380 w 2994380"/>
              <a:gd name="connsiteY2" fmla="*/ 628207 h 1000478"/>
              <a:gd name="connsiteX3" fmla="*/ 2992264 w 2994380"/>
              <a:gd name="connsiteY3" fmla="*/ 1000478 h 1000478"/>
              <a:gd name="connsiteX4" fmla="*/ 5377 w 2994380"/>
              <a:gd name="connsiteY4" fmla="*/ 999420 h 1000478"/>
              <a:gd name="connsiteX5" fmla="*/ 0 w 2994380"/>
              <a:gd name="connsiteY5" fmla="*/ 4319 h 100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4380" h="1000478">
                <a:moveTo>
                  <a:pt x="0" y="4319"/>
                </a:moveTo>
                <a:lnTo>
                  <a:pt x="2366173" y="0"/>
                </a:lnTo>
                <a:cubicBezTo>
                  <a:pt x="2713122" y="0"/>
                  <a:pt x="2994380" y="281258"/>
                  <a:pt x="2994380" y="628207"/>
                </a:cubicBezTo>
                <a:cubicBezTo>
                  <a:pt x="2992263" y="788633"/>
                  <a:pt x="2994381" y="840052"/>
                  <a:pt x="2992264" y="1000478"/>
                </a:cubicBezTo>
                <a:lnTo>
                  <a:pt x="5377" y="999420"/>
                </a:lnTo>
                <a:cubicBezTo>
                  <a:pt x="3260" y="633825"/>
                  <a:pt x="2117" y="369914"/>
                  <a:pt x="0" y="4319"/>
                </a:cubicBezTo>
                <a:close/>
              </a:path>
            </a:pathLst>
          </a:cu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22" name="Kuvan paikkamerkki 7"/>
          <p:cNvSpPr>
            <a:spLocks noGrp="1"/>
          </p:cNvSpPr>
          <p:nvPr>
            <p:ph type="pic" sz="quarter" idx="16"/>
          </p:nvPr>
        </p:nvSpPr>
        <p:spPr>
          <a:xfrm>
            <a:off x="8735007" y="1498002"/>
            <a:ext cx="2929943" cy="3563412"/>
          </a:xfrm>
        </p:spPr>
        <p:txBody>
          <a:bodyPr/>
          <a:lstStyle/>
          <a:p>
            <a:r>
              <a:rPr lang="en-US"/>
              <a:t>Click icon to add picture</a:t>
            </a:r>
            <a:endParaRPr lang="fi-FI"/>
          </a:p>
        </p:txBody>
      </p:sp>
      <p:sp>
        <p:nvSpPr>
          <p:cNvPr id="1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89527448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wo content with round-cornered image wide">
    <p:spTree>
      <p:nvGrpSpPr>
        <p:cNvPr id="1" name=""/>
        <p:cNvGrpSpPr/>
        <p:nvPr/>
      </p:nvGrpSpPr>
      <p:grpSpPr>
        <a:xfrm>
          <a:off x="0" y="0"/>
          <a:ext cx="0" cy="0"/>
          <a:chOff x="0" y="0"/>
          <a:chExt cx="0" cy="0"/>
        </a:xfrm>
      </p:grpSpPr>
      <p:sp>
        <p:nvSpPr>
          <p:cNvPr id="12" name="Round Single Corner Rectangle 30"/>
          <p:cNvSpPr/>
          <p:nvPr/>
        </p:nvSpPr>
        <p:spPr>
          <a:xfrm rot="10800000">
            <a:off x="490481" y="2997299"/>
            <a:ext cx="4549399" cy="3120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Tekstin paikkamerkki 16"/>
          <p:cNvSpPr>
            <a:spLocks noGrp="1"/>
          </p:cNvSpPr>
          <p:nvPr>
            <p:ph type="body" sz="quarter" idx="16" hasCustomPrompt="1"/>
          </p:nvPr>
        </p:nvSpPr>
        <p:spPr>
          <a:xfrm>
            <a:off x="494207" y="1484315"/>
            <a:ext cx="11170744" cy="1368621"/>
          </a:xfrm>
        </p:spPr>
        <p:txBody>
          <a:bodyPr/>
          <a:lstStyle>
            <a:lvl1pPr marL="0" indent="0" algn="l">
              <a:buFontTx/>
              <a:buNone/>
              <a:defRPr sz="2600" baseline="0"/>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sp>
        <p:nvSpPr>
          <p:cNvPr id="21" name="Content Placeholder 2"/>
          <p:cNvSpPr>
            <a:spLocks noGrp="1"/>
          </p:cNvSpPr>
          <p:nvPr>
            <p:ph sz="half" idx="1"/>
          </p:nvPr>
        </p:nvSpPr>
        <p:spPr>
          <a:xfrm>
            <a:off x="552704" y="3037489"/>
            <a:ext cx="4408179" cy="3005091"/>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9" name="Kuvan paikkamerkki 6"/>
          <p:cNvSpPr>
            <a:spLocks noGrp="1"/>
          </p:cNvSpPr>
          <p:nvPr>
            <p:ph type="pic" sz="quarter" idx="18"/>
          </p:nvPr>
        </p:nvSpPr>
        <p:spPr>
          <a:xfrm>
            <a:off x="5035438" y="2996373"/>
            <a:ext cx="6631540" cy="3122331"/>
          </a:xfrm>
          <a:custGeom>
            <a:avLst/>
            <a:gdLst>
              <a:gd name="connsiteX0" fmla="*/ 0 w 4980513"/>
              <a:gd name="connsiteY0" fmla="*/ 0 h 3093698"/>
              <a:gd name="connsiteX1" fmla="*/ 4975282 w 4980513"/>
              <a:gd name="connsiteY1" fmla="*/ 0 h 3093698"/>
              <a:gd name="connsiteX2" fmla="*/ 4980513 w 4980513"/>
              <a:gd name="connsiteY2" fmla="*/ 2444662 h 3093698"/>
              <a:gd name="connsiteX3" fmla="*/ 4331477 w 4980513"/>
              <a:gd name="connsiteY3" fmla="*/ 3093698 h 3093698"/>
              <a:gd name="connsiteX4" fmla="*/ 1016525 w 4980513"/>
              <a:gd name="connsiteY4" fmla="*/ 3093698 h 3093698"/>
              <a:gd name="connsiteX5" fmla="*/ 1016135 w 4980513"/>
              <a:gd name="connsiteY5" fmla="*/ 792882 h 3093698"/>
              <a:gd name="connsiteX6" fmla="*/ 0 w 4980513"/>
              <a:gd name="connsiteY6" fmla="*/ 0 h 3093698"/>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1016135 w 4980513"/>
              <a:gd name="connsiteY5" fmla="*/ 792882 h 3097931"/>
              <a:gd name="connsiteX6" fmla="*/ 0 w 4980513"/>
              <a:gd name="connsiteY6"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8602 w 4980513"/>
              <a:gd name="connsiteY5" fmla="*/ 1068048 h 3097931"/>
              <a:gd name="connsiteX6" fmla="*/ 0 w 4980513"/>
              <a:gd name="connsiteY6"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8602 w 4980513"/>
              <a:gd name="connsiteY5" fmla="*/ 1068048 h 3097931"/>
              <a:gd name="connsiteX6" fmla="*/ 0 w 4980513"/>
              <a:gd name="connsiteY6" fmla="*/ 0 h 3097931"/>
              <a:gd name="connsiteX0" fmla="*/ 990 w 4981503"/>
              <a:gd name="connsiteY0" fmla="*/ 0 h 3097931"/>
              <a:gd name="connsiteX1" fmla="*/ 4976272 w 4981503"/>
              <a:gd name="connsiteY1" fmla="*/ 0 h 3097931"/>
              <a:gd name="connsiteX2" fmla="*/ 4981503 w 4981503"/>
              <a:gd name="connsiteY2" fmla="*/ 2444662 h 3097931"/>
              <a:gd name="connsiteX3" fmla="*/ 4332467 w 4981503"/>
              <a:gd name="connsiteY3" fmla="*/ 3093698 h 3097931"/>
              <a:gd name="connsiteX4" fmla="*/ 9982 w 4981503"/>
              <a:gd name="connsiteY4" fmla="*/ 3097931 h 3097931"/>
              <a:gd name="connsiteX5" fmla="*/ 5359 w 4981503"/>
              <a:gd name="connsiteY5" fmla="*/ 1101914 h 3097931"/>
              <a:gd name="connsiteX6" fmla="*/ 990 w 4981503"/>
              <a:gd name="connsiteY6" fmla="*/ 0 h 3097931"/>
              <a:gd name="connsiteX0" fmla="*/ 577538 w 5558051"/>
              <a:gd name="connsiteY0" fmla="*/ 0 h 3097931"/>
              <a:gd name="connsiteX1" fmla="*/ 5552820 w 5558051"/>
              <a:gd name="connsiteY1" fmla="*/ 0 h 3097931"/>
              <a:gd name="connsiteX2" fmla="*/ 5558051 w 5558051"/>
              <a:gd name="connsiteY2" fmla="*/ 2444662 h 3097931"/>
              <a:gd name="connsiteX3" fmla="*/ 4909015 w 5558051"/>
              <a:gd name="connsiteY3" fmla="*/ 3093698 h 3097931"/>
              <a:gd name="connsiteX4" fmla="*/ 586530 w 5558051"/>
              <a:gd name="connsiteY4" fmla="*/ 3097931 h 3097931"/>
              <a:gd name="connsiteX5" fmla="*/ 577538 w 5558051"/>
              <a:gd name="connsiteY5" fmla="*/ 0 h 3097931"/>
              <a:gd name="connsiteX0" fmla="*/ 366051 w 5346564"/>
              <a:gd name="connsiteY0" fmla="*/ 0 h 3097931"/>
              <a:gd name="connsiteX1" fmla="*/ 5341333 w 5346564"/>
              <a:gd name="connsiteY1" fmla="*/ 0 h 3097931"/>
              <a:gd name="connsiteX2" fmla="*/ 5346564 w 5346564"/>
              <a:gd name="connsiteY2" fmla="*/ 2444662 h 3097931"/>
              <a:gd name="connsiteX3" fmla="*/ 4697528 w 5346564"/>
              <a:gd name="connsiteY3" fmla="*/ 3093698 h 3097931"/>
              <a:gd name="connsiteX4" fmla="*/ 375043 w 5346564"/>
              <a:gd name="connsiteY4" fmla="*/ 3097931 h 3097931"/>
              <a:gd name="connsiteX5" fmla="*/ 366051 w 5346564"/>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3698"/>
              <a:gd name="connsiteX1" fmla="*/ 4975282 w 4980513"/>
              <a:gd name="connsiteY1" fmla="*/ 0 h 3093698"/>
              <a:gd name="connsiteX2" fmla="*/ 4980513 w 4980513"/>
              <a:gd name="connsiteY2" fmla="*/ 2444662 h 3093698"/>
              <a:gd name="connsiteX3" fmla="*/ 4331477 w 4980513"/>
              <a:gd name="connsiteY3" fmla="*/ 3093698 h 3093698"/>
              <a:gd name="connsiteX4" fmla="*/ 8992 w 4980513"/>
              <a:gd name="connsiteY4" fmla="*/ 3088406 h 3093698"/>
              <a:gd name="connsiteX5" fmla="*/ 0 w 4980513"/>
              <a:gd name="connsiteY5" fmla="*/ 0 h 3093698"/>
              <a:gd name="connsiteX0" fmla="*/ 0 w 4974163"/>
              <a:gd name="connsiteY0" fmla="*/ 3172 h 3093698"/>
              <a:gd name="connsiteX1" fmla="*/ 4968932 w 4974163"/>
              <a:gd name="connsiteY1" fmla="*/ 0 h 3093698"/>
              <a:gd name="connsiteX2" fmla="*/ 4974163 w 4974163"/>
              <a:gd name="connsiteY2" fmla="*/ 2444662 h 3093698"/>
              <a:gd name="connsiteX3" fmla="*/ 4325127 w 4974163"/>
              <a:gd name="connsiteY3" fmla="*/ 3093698 h 3093698"/>
              <a:gd name="connsiteX4" fmla="*/ 2642 w 4974163"/>
              <a:gd name="connsiteY4" fmla="*/ 3088406 h 3093698"/>
              <a:gd name="connsiteX5" fmla="*/ 0 w 4974163"/>
              <a:gd name="connsiteY5" fmla="*/ 3172 h 3093698"/>
              <a:gd name="connsiteX0" fmla="*/ 0 w 4974163"/>
              <a:gd name="connsiteY0" fmla="*/ 3172 h 3094751"/>
              <a:gd name="connsiteX1" fmla="*/ 4968932 w 4974163"/>
              <a:gd name="connsiteY1" fmla="*/ 0 h 3094751"/>
              <a:gd name="connsiteX2" fmla="*/ 4974163 w 4974163"/>
              <a:gd name="connsiteY2" fmla="*/ 2444662 h 3094751"/>
              <a:gd name="connsiteX3" fmla="*/ 4325127 w 4974163"/>
              <a:gd name="connsiteY3" fmla="*/ 3093698 h 3094751"/>
              <a:gd name="connsiteX4" fmla="*/ 2642 w 4974163"/>
              <a:gd name="connsiteY4" fmla="*/ 3094751 h 3094751"/>
              <a:gd name="connsiteX5" fmla="*/ 0 w 4974163"/>
              <a:gd name="connsiteY5" fmla="*/ 3172 h 3094751"/>
              <a:gd name="connsiteX0" fmla="*/ 1147 w 4972135"/>
              <a:gd name="connsiteY0" fmla="*/ 0 h 3094751"/>
              <a:gd name="connsiteX1" fmla="*/ 4966904 w 4972135"/>
              <a:gd name="connsiteY1" fmla="*/ 0 h 3094751"/>
              <a:gd name="connsiteX2" fmla="*/ 4972135 w 4972135"/>
              <a:gd name="connsiteY2" fmla="*/ 2444662 h 3094751"/>
              <a:gd name="connsiteX3" fmla="*/ 4323099 w 4972135"/>
              <a:gd name="connsiteY3" fmla="*/ 3093698 h 3094751"/>
              <a:gd name="connsiteX4" fmla="*/ 614 w 4972135"/>
              <a:gd name="connsiteY4" fmla="*/ 3094751 h 3094751"/>
              <a:gd name="connsiteX5" fmla="*/ 1147 w 4972135"/>
              <a:gd name="connsiteY5" fmla="*/ 0 h 3094751"/>
              <a:gd name="connsiteX0" fmla="*/ 0 w 4977338"/>
              <a:gd name="connsiteY0" fmla="*/ 0 h 3094751"/>
              <a:gd name="connsiteX1" fmla="*/ 4972107 w 4977338"/>
              <a:gd name="connsiteY1" fmla="*/ 0 h 3094751"/>
              <a:gd name="connsiteX2" fmla="*/ 4977338 w 4977338"/>
              <a:gd name="connsiteY2" fmla="*/ 2444662 h 3094751"/>
              <a:gd name="connsiteX3" fmla="*/ 4328302 w 4977338"/>
              <a:gd name="connsiteY3" fmla="*/ 3093698 h 3094751"/>
              <a:gd name="connsiteX4" fmla="*/ 5817 w 4977338"/>
              <a:gd name="connsiteY4" fmla="*/ 3094751 h 3094751"/>
              <a:gd name="connsiteX5" fmla="*/ 0 w 4977338"/>
              <a:gd name="connsiteY5" fmla="*/ 0 h 3094751"/>
              <a:gd name="connsiteX0" fmla="*/ 0 w 4977338"/>
              <a:gd name="connsiteY0" fmla="*/ 748660 h 3094751"/>
              <a:gd name="connsiteX1" fmla="*/ 4972107 w 4977338"/>
              <a:gd name="connsiteY1" fmla="*/ 0 h 3094751"/>
              <a:gd name="connsiteX2" fmla="*/ 4977338 w 4977338"/>
              <a:gd name="connsiteY2" fmla="*/ 2444662 h 3094751"/>
              <a:gd name="connsiteX3" fmla="*/ 4328302 w 4977338"/>
              <a:gd name="connsiteY3" fmla="*/ 3093698 h 3094751"/>
              <a:gd name="connsiteX4" fmla="*/ 5817 w 4977338"/>
              <a:gd name="connsiteY4" fmla="*/ 3094751 h 3094751"/>
              <a:gd name="connsiteX5" fmla="*/ 0 w 4977338"/>
              <a:gd name="connsiteY5" fmla="*/ 748660 h 3094751"/>
              <a:gd name="connsiteX0" fmla="*/ 0 w 4977338"/>
              <a:gd name="connsiteY0" fmla="*/ 0 h 2346091"/>
              <a:gd name="connsiteX1" fmla="*/ 4972107 w 4977338"/>
              <a:gd name="connsiteY1" fmla="*/ 31723 h 2346091"/>
              <a:gd name="connsiteX2" fmla="*/ 4977338 w 4977338"/>
              <a:gd name="connsiteY2" fmla="*/ 1696002 h 2346091"/>
              <a:gd name="connsiteX3" fmla="*/ 4328302 w 4977338"/>
              <a:gd name="connsiteY3" fmla="*/ 2345038 h 2346091"/>
              <a:gd name="connsiteX4" fmla="*/ 5817 w 4977338"/>
              <a:gd name="connsiteY4" fmla="*/ 2346091 h 2346091"/>
              <a:gd name="connsiteX5" fmla="*/ 0 w 4977338"/>
              <a:gd name="connsiteY5" fmla="*/ 0 h 2346091"/>
              <a:gd name="connsiteX0" fmla="*/ 0 w 4977338"/>
              <a:gd name="connsiteY0" fmla="*/ 0 h 2339746"/>
              <a:gd name="connsiteX1" fmla="*/ 4972107 w 4977338"/>
              <a:gd name="connsiteY1" fmla="*/ 25378 h 2339746"/>
              <a:gd name="connsiteX2" fmla="*/ 4977338 w 4977338"/>
              <a:gd name="connsiteY2" fmla="*/ 1689657 h 2339746"/>
              <a:gd name="connsiteX3" fmla="*/ 4328302 w 4977338"/>
              <a:gd name="connsiteY3" fmla="*/ 2338693 h 2339746"/>
              <a:gd name="connsiteX4" fmla="*/ 5817 w 4977338"/>
              <a:gd name="connsiteY4" fmla="*/ 2339746 h 2339746"/>
              <a:gd name="connsiteX5" fmla="*/ 0 w 4977338"/>
              <a:gd name="connsiteY5" fmla="*/ 0 h 2339746"/>
              <a:gd name="connsiteX0" fmla="*/ 0 w 4978858"/>
              <a:gd name="connsiteY0" fmla="*/ 0 h 2339746"/>
              <a:gd name="connsiteX1" fmla="*/ 4978457 w 4978858"/>
              <a:gd name="connsiteY1" fmla="*/ 12689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0 w 4978858"/>
              <a:gd name="connsiteY0" fmla="*/ 0 h 2339746"/>
              <a:gd name="connsiteX1" fmla="*/ 4978457 w 4978858"/>
              <a:gd name="connsiteY1" fmla="*/ 0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0 w 4978858"/>
              <a:gd name="connsiteY0" fmla="*/ 0 h 2339746"/>
              <a:gd name="connsiteX1" fmla="*/ 4978457 w 4978858"/>
              <a:gd name="connsiteY1" fmla="*/ 0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1147 w 4973655"/>
              <a:gd name="connsiteY0" fmla="*/ 0 h 2339746"/>
              <a:gd name="connsiteX1" fmla="*/ 4973254 w 4973655"/>
              <a:gd name="connsiteY1" fmla="*/ 0 h 2339746"/>
              <a:gd name="connsiteX2" fmla="*/ 4972135 w 4973655"/>
              <a:gd name="connsiteY2" fmla="*/ 1689657 h 2339746"/>
              <a:gd name="connsiteX3" fmla="*/ 4323099 w 4973655"/>
              <a:gd name="connsiteY3" fmla="*/ 2338693 h 2339746"/>
              <a:gd name="connsiteX4" fmla="*/ 614 w 4973655"/>
              <a:gd name="connsiteY4" fmla="*/ 2339746 h 2339746"/>
              <a:gd name="connsiteX5" fmla="*/ 1147 w 4973655"/>
              <a:gd name="connsiteY5" fmla="*/ 0 h 23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3655" h="2339746">
                <a:moveTo>
                  <a:pt x="1147" y="0"/>
                </a:moveTo>
                <a:lnTo>
                  <a:pt x="4973254" y="0"/>
                </a:lnTo>
                <a:cubicBezTo>
                  <a:pt x="4974998" y="814887"/>
                  <a:pt x="4970391" y="874770"/>
                  <a:pt x="4972135" y="1689657"/>
                </a:cubicBezTo>
                <a:cubicBezTo>
                  <a:pt x="4972135" y="2048110"/>
                  <a:pt x="4681552" y="2338693"/>
                  <a:pt x="4323099" y="2338693"/>
                </a:cubicBezTo>
                <a:lnTo>
                  <a:pt x="614" y="2339746"/>
                </a:lnTo>
                <a:cubicBezTo>
                  <a:pt x="-1633" y="1578596"/>
                  <a:pt x="3166" y="770322"/>
                  <a:pt x="1147" y="0"/>
                </a:cubicBezTo>
                <a:close/>
              </a:path>
            </a:pathLst>
          </a:custGeom>
          <a:solidFill>
            <a:schemeClr val="accent6"/>
          </a:solidFill>
        </p:spPr>
        <p:txBody>
          <a:bodyPr/>
          <a:lstStyle>
            <a:lvl1pPr>
              <a:defRPr sz="2400"/>
            </a:lvl1pPr>
          </a:lstStyle>
          <a:p>
            <a:r>
              <a:rPr lang="en-US"/>
              <a:t>Click icon to add picture</a:t>
            </a:r>
            <a:endParaRPr lang="fi-FI"/>
          </a:p>
        </p:txBody>
      </p:sp>
      <p:sp>
        <p:nvSpPr>
          <p:cNvPr id="16"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67803298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wo content with round-cornered image 2 w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805" y="2507172"/>
            <a:ext cx="11197577" cy="496800"/>
          </a:xfrm>
        </p:spPr>
        <p:txBody>
          <a:bodyPr/>
          <a:lstStyle>
            <a:lvl1pPr>
              <a:defRPr baseline="0"/>
            </a:lvl1pPr>
          </a:lstStyle>
          <a:p>
            <a:r>
              <a:rPr lang="en-US" noProof="0"/>
              <a:t>Click to add title</a:t>
            </a:r>
          </a:p>
        </p:txBody>
      </p:sp>
      <p:sp>
        <p:nvSpPr>
          <p:cNvPr id="9" name="Text Placeholder 8"/>
          <p:cNvSpPr>
            <a:spLocks noGrp="1"/>
          </p:cNvSpPr>
          <p:nvPr>
            <p:ph type="body" sz="quarter" idx="13"/>
          </p:nvPr>
        </p:nvSpPr>
        <p:spPr>
          <a:xfrm>
            <a:off x="493842" y="3000374"/>
            <a:ext cx="11197577" cy="428628"/>
          </a:xfrm>
        </p:spPr>
        <p:txBody>
          <a:bodyPr/>
          <a:lstStyle>
            <a:lvl1pPr marL="8466" indent="-8466">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3" name="Content Placeholder 2"/>
          <p:cNvSpPr>
            <a:spLocks noGrp="1"/>
          </p:cNvSpPr>
          <p:nvPr>
            <p:ph sz="half" idx="1"/>
          </p:nvPr>
        </p:nvSpPr>
        <p:spPr>
          <a:xfrm>
            <a:off x="509048" y="3627457"/>
            <a:ext cx="5586952" cy="2415127"/>
          </a:xfrm>
        </p:spPr>
        <p:txBody>
          <a:bodyPr/>
          <a:lstStyle>
            <a:lvl1pPr>
              <a:defRPr sz="2600" baseline="0"/>
            </a:lvl1pPr>
            <a:lvl2pPr>
              <a:defRPr sz="2200"/>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p:txBody>
      </p:sp>
      <p:sp>
        <p:nvSpPr>
          <p:cNvPr id="17" name="Kuvan paikkamerkki 6"/>
          <p:cNvSpPr>
            <a:spLocks noGrp="1"/>
          </p:cNvSpPr>
          <p:nvPr>
            <p:ph type="pic" sz="quarter" idx="17"/>
          </p:nvPr>
        </p:nvSpPr>
        <p:spPr>
          <a:xfrm>
            <a:off x="483085" y="441274"/>
            <a:ext cx="11181867" cy="1985233"/>
          </a:xfrm>
          <a:custGeom>
            <a:avLst/>
            <a:gdLst>
              <a:gd name="connsiteX0" fmla="*/ 4532874 w 8497191"/>
              <a:gd name="connsiteY0" fmla="*/ 0 h 1944745"/>
              <a:gd name="connsiteX1" fmla="*/ 8495459 w 8497191"/>
              <a:gd name="connsiteY1" fmla="*/ 0 h 1944745"/>
              <a:gd name="connsiteX2" fmla="*/ 8497191 w 8497191"/>
              <a:gd name="connsiteY2" fmla="*/ 1295709 h 1944745"/>
              <a:gd name="connsiteX3" fmla="*/ 7848155 w 8497191"/>
              <a:gd name="connsiteY3" fmla="*/ 1944745 h 1944745"/>
              <a:gd name="connsiteX4" fmla="*/ 0 w 8497191"/>
              <a:gd name="connsiteY4" fmla="*/ 1734037 h 1944745"/>
              <a:gd name="connsiteX5" fmla="*/ 4532874 w 8497191"/>
              <a:gd name="connsiteY5" fmla="*/ 0 h 1944745"/>
              <a:gd name="connsiteX0" fmla="*/ 4316466 w 8280783"/>
              <a:gd name="connsiteY0" fmla="*/ 0 h 1950440"/>
              <a:gd name="connsiteX1" fmla="*/ 8279051 w 8280783"/>
              <a:gd name="connsiteY1" fmla="*/ 0 h 1950440"/>
              <a:gd name="connsiteX2" fmla="*/ 8280783 w 8280783"/>
              <a:gd name="connsiteY2" fmla="*/ 1295709 h 1950440"/>
              <a:gd name="connsiteX3" fmla="*/ 7631747 w 8280783"/>
              <a:gd name="connsiteY3" fmla="*/ 1944745 h 1950440"/>
              <a:gd name="connsiteX4" fmla="*/ 1 w 8280783"/>
              <a:gd name="connsiteY4" fmla="*/ 1950440 h 1950440"/>
              <a:gd name="connsiteX5" fmla="*/ 4316466 w 8280783"/>
              <a:gd name="connsiteY5" fmla="*/ 0 h 1950440"/>
              <a:gd name="connsiteX0" fmla="*/ 0 w 8281111"/>
              <a:gd name="connsiteY0" fmla="*/ 0 h 1956135"/>
              <a:gd name="connsiteX1" fmla="*/ 8279379 w 8281111"/>
              <a:gd name="connsiteY1" fmla="*/ 5695 h 1956135"/>
              <a:gd name="connsiteX2" fmla="*/ 8281111 w 8281111"/>
              <a:gd name="connsiteY2" fmla="*/ 1301404 h 1956135"/>
              <a:gd name="connsiteX3" fmla="*/ 7632075 w 8281111"/>
              <a:gd name="connsiteY3" fmla="*/ 1950440 h 1956135"/>
              <a:gd name="connsiteX4" fmla="*/ 329 w 8281111"/>
              <a:gd name="connsiteY4" fmla="*/ 1956135 h 1956135"/>
              <a:gd name="connsiteX5" fmla="*/ 0 w 8281111"/>
              <a:gd name="connsiteY5" fmla="*/ 0 h 1956135"/>
              <a:gd name="connsiteX0" fmla="*/ 0 w 8281111"/>
              <a:gd name="connsiteY0" fmla="*/ 0 h 1950440"/>
              <a:gd name="connsiteX1" fmla="*/ 8279379 w 8281111"/>
              <a:gd name="connsiteY1" fmla="*/ 5695 h 1950440"/>
              <a:gd name="connsiteX2" fmla="*/ 8281111 w 8281111"/>
              <a:gd name="connsiteY2" fmla="*/ 1301404 h 1950440"/>
              <a:gd name="connsiteX3" fmla="*/ 7632075 w 8281111"/>
              <a:gd name="connsiteY3" fmla="*/ 1950440 h 1950440"/>
              <a:gd name="connsiteX4" fmla="*/ 6024 w 8281111"/>
              <a:gd name="connsiteY4" fmla="*/ 1950440 h 1950440"/>
              <a:gd name="connsiteX5" fmla="*/ 0 w 8281111"/>
              <a:gd name="connsiteY5" fmla="*/ 0 h 1950440"/>
              <a:gd name="connsiteX0" fmla="*/ 0 w 8281111"/>
              <a:gd name="connsiteY0" fmla="*/ 487588 h 1944751"/>
              <a:gd name="connsiteX1" fmla="*/ 8279379 w 8281111"/>
              <a:gd name="connsiteY1" fmla="*/ 6 h 1944751"/>
              <a:gd name="connsiteX2" fmla="*/ 8281111 w 8281111"/>
              <a:gd name="connsiteY2" fmla="*/ 1295715 h 1944751"/>
              <a:gd name="connsiteX3" fmla="*/ 7632075 w 8281111"/>
              <a:gd name="connsiteY3" fmla="*/ 1944751 h 1944751"/>
              <a:gd name="connsiteX4" fmla="*/ 6024 w 8281111"/>
              <a:gd name="connsiteY4" fmla="*/ 1944751 h 1944751"/>
              <a:gd name="connsiteX5" fmla="*/ 0 w 8281111"/>
              <a:gd name="connsiteY5" fmla="*/ 487588 h 1944751"/>
              <a:gd name="connsiteX0" fmla="*/ 0 w 8281111"/>
              <a:gd name="connsiteY0" fmla="*/ 0 h 1457163"/>
              <a:gd name="connsiteX1" fmla="*/ 8279379 w 8281111"/>
              <a:gd name="connsiteY1" fmla="*/ 5696 h 1457163"/>
              <a:gd name="connsiteX2" fmla="*/ 8281111 w 8281111"/>
              <a:gd name="connsiteY2" fmla="*/ 808127 h 1457163"/>
              <a:gd name="connsiteX3" fmla="*/ 7632075 w 8281111"/>
              <a:gd name="connsiteY3" fmla="*/ 1457163 h 1457163"/>
              <a:gd name="connsiteX4" fmla="*/ 6024 w 8281111"/>
              <a:gd name="connsiteY4" fmla="*/ 1457163 h 1457163"/>
              <a:gd name="connsiteX5" fmla="*/ 0 w 8281111"/>
              <a:gd name="connsiteY5" fmla="*/ 0 h 1457163"/>
              <a:gd name="connsiteX0" fmla="*/ 263 w 8281374"/>
              <a:gd name="connsiteY0" fmla="*/ 0 h 1463433"/>
              <a:gd name="connsiteX1" fmla="*/ 8279642 w 8281374"/>
              <a:gd name="connsiteY1" fmla="*/ 5696 h 1463433"/>
              <a:gd name="connsiteX2" fmla="*/ 8281374 w 8281374"/>
              <a:gd name="connsiteY2" fmla="*/ 808127 h 1463433"/>
              <a:gd name="connsiteX3" fmla="*/ 7632338 w 8281374"/>
              <a:gd name="connsiteY3" fmla="*/ 1457163 h 1463433"/>
              <a:gd name="connsiteX4" fmla="*/ 16 w 8281374"/>
              <a:gd name="connsiteY4" fmla="*/ 1463433 h 1463433"/>
              <a:gd name="connsiteX5" fmla="*/ 263 w 8281374"/>
              <a:gd name="connsiteY5" fmla="*/ 0 h 1463433"/>
              <a:gd name="connsiteX0" fmla="*/ 263 w 8281374"/>
              <a:gd name="connsiteY0" fmla="*/ 6845 h 1470278"/>
              <a:gd name="connsiteX1" fmla="*/ 8279642 w 8281374"/>
              <a:gd name="connsiteY1" fmla="*/ 0 h 1470278"/>
              <a:gd name="connsiteX2" fmla="*/ 8281374 w 8281374"/>
              <a:gd name="connsiteY2" fmla="*/ 814972 h 1470278"/>
              <a:gd name="connsiteX3" fmla="*/ 7632338 w 8281374"/>
              <a:gd name="connsiteY3" fmla="*/ 1464008 h 1470278"/>
              <a:gd name="connsiteX4" fmla="*/ 16 w 8281374"/>
              <a:gd name="connsiteY4" fmla="*/ 1470278 h 1470278"/>
              <a:gd name="connsiteX5" fmla="*/ 263 w 8281374"/>
              <a:gd name="connsiteY5" fmla="*/ 6845 h 147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81374" h="1470278">
                <a:moveTo>
                  <a:pt x="263" y="6845"/>
                </a:moveTo>
                <a:lnTo>
                  <a:pt x="8279642" y="0"/>
                </a:lnTo>
                <a:cubicBezTo>
                  <a:pt x="8280219" y="431903"/>
                  <a:pt x="8280797" y="383069"/>
                  <a:pt x="8281374" y="814972"/>
                </a:cubicBezTo>
                <a:cubicBezTo>
                  <a:pt x="8281374" y="1173425"/>
                  <a:pt x="7990791" y="1464008"/>
                  <a:pt x="7632338" y="1464008"/>
                </a:cubicBezTo>
                <a:lnTo>
                  <a:pt x="16" y="1470278"/>
                </a:lnTo>
                <a:cubicBezTo>
                  <a:pt x="-94" y="822030"/>
                  <a:pt x="373" y="655093"/>
                  <a:pt x="263" y="6845"/>
                </a:cubicBezTo>
                <a:close/>
              </a:path>
            </a:pathLst>
          </a:custGeom>
          <a:solidFill>
            <a:schemeClr val="accent6"/>
          </a:solidFill>
        </p:spPr>
        <p:txBody>
          <a:bodyPr/>
          <a:lstStyle>
            <a:lvl1pPr>
              <a:defRPr sz="2400"/>
            </a:lvl1pPr>
          </a:lstStyle>
          <a:p>
            <a:r>
              <a:rPr lang="en-US"/>
              <a:t>Click icon to add picture</a:t>
            </a:r>
            <a:endParaRPr lang="fi-FI"/>
          </a:p>
        </p:txBody>
      </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658004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option 2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6288026" y="1494263"/>
            <a:ext cx="5434988" cy="45972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78151956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Slide with image (round-cornered)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Kuvan paikkamerkki 6"/>
          <p:cNvSpPr>
            <a:spLocks noGrp="1"/>
          </p:cNvSpPr>
          <p:nvPr>
            <p:ph type="pic" sz="quarter" idx="16"/>
          </p:nvPr>
        </p:nvSpPr>
        <p:spPr>
          <a:xfrm>
            <a:off x="501795" y="1507067"/>
            <a:ext cx="11170427" cy="4580221"/>
          </a:xfrm>
          <a:custGeom>
            <a:avLst/>
            <a:gdLst/>
            <a:ahLst/>
            <a:cxnLst/>
            <a:rect l="l" t="t" r="r" b="b"/>
            <a:pathLst>
              <a:path w="8377820" h="3435166">
                <a:moveTo>
                  <a:pt x="0" y="0"/>
                </a:moveTo>
                <a:lnTo>
                  <a:pt x="8371878" y="0"/>
                </a:lnTo>
                <a:lnTo>
                  <a:pt x="8377820" y="2776888"/>
                </a:lnTo>
                <a:cubicBezTo>
                  <a:pt x="8377820" y="3135341"/>
                  <a:pt x="8087237" y="3425924"/>
                  <a:pt x="7728784" y="3425924"/>
                </a:cubicBezTo>
                <a:lnTo>
                  <a:pt x="112603" y="3434979"/>
                </a:lnTo>
                <a:cubicBezTo>
                  <a:pt x="107013" y="3436194"/>
                  <a:pt x="6172" y="3431059"/>
                  <a:pt x="582" y="3432274"/>
                </a:cubicBezTo>
                <a:cubicBezTo>
                  <a:pt x="3627" y="2662160"/>
                  <a:pt x="1909" y="1896809"/>
                  <a:pt x="192" y="1131458"/>
                </a:cubicBezTo>
                <a:close/>
              </a:path>
            </a:pathLst>
          </a:custGeom>
          <a:solidFill>
            <a:schemeClr val="accent6"/>
          </a:solidFill>
        </p:spPr>
        <p:txBody>
          <a:bodyPr/>
          <a:lstStyle>
            <a:lvl1pPr>
              <a:defRPr sz="2400"/>
            </a:lvl1pPr>
          </a:lstStyle>
          <a:p>
            <a:r>
              <a:rPr lang="en-US"/>
              <a:t>Click icon to add picture</a:t>
            </a:r>
            <a:endParaRPr lang="fi-FI"/>
          </a:p>
        </p:txBody>
      </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064604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ontent with image (round-cornered)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Content Placeholder 2"/>
          <p:cNvSpPr>
            <a:spLocks noGrp="1"/>
          </p:cNvSpPr>
          <p:nvPr>
            <p:ph sz="half" idx="1"/>
          </p:nvPr>
        </p:nvSpPr>
        <p:spPr>
          <a:xfrm>
            <a:off x="499200" y="1494245"/>
            <a:ext cx="5467200" cy="45972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5" name="Footer Placeholder 10"/>
          <p:cNvSpPr>
            <a:spLocks noGrp="1"/>
          </p:cNvSpPr>
          <p:nvPr>
            <p:ph type="ftr" sz="quarter" idx="3"/>
          </p:nvPr>
        </p:nvSpPr>
        <p:spPr>
          <a:xfrm>
            <a:off x="8959663"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95171313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ntent with image (round-cornered) 1 wide">
    <p:spTree>
      <p:nvGrpSpPr>
        <p:cNvPr id="1" name=""/>
        <p:cNvGrpSpPr/>
        <p:nvPr/>
      </p:nvGrpSpPr>
      <p:grpSpPr>
        <a:xfrm>
          <a:off x="0" y="0"/>
          <a:ext cx="0" cy="0"/>
          <a:chOff x="0" y="0"/>
          <a:chExt cx="0" cy="0"/>
        </a:xfrm>
      </p:grpSpPr>
      <p:sp>
        <p:nvSpPr>
          <p:cNvPr id="12" name="Round Single Corner Rectangle 8"/>
          <p:cNvSpPr/>
          <p:nvPr/>
        </p:nvSpPr>
        <p:spPr>
          <a:xfrm flipV="1">
            <a:off x="504497" y="1495168"/>
            <a:ext cx="5686755" cy="4608000"/>
          </a:xfrm>
          <a:prstGeom prst="round1Rect">
            <a:avLst>
              <a:gd name="adj" fmla="val 0"/>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576000" y="1544400"/>
            <a:ext cx="5457600" cy="4500000"/>
          </a:xfrm>
        </p:spPr>
        <p:txBody>
          <a:bodyPr vert="horz" lIns="0" tIns="0" rIns="0" bIns="0" rtlCol="0">
            <a:noAutofit/>
          </a:bodyPr>
          <a:lstStyle>
            <a:lvl1pPr>
              <a:buClr>
                <a:schemeClr val="bg1"/>
              </a:buClr>
              <a:defRPr lang="en-US" noProof="0" dirty="0">
                <a:solidFill>
                  <a:schemeClr val="bg1"/>
                </a:solidFill>
              </a:defRPr>
            </a:lvl1pPr>
            <a:lvl2pPr>
              <a:buClr>
                <a:schemeClr val="bg1"/>
              </a:buClr>
              <a:defRPr lang="en-US" noProof="0" dirty="0">
                <a:solidFill>
                  <a:schemeClr val="bg1"/>
                </a:solidFill>
              </a:defRPr>
            </a:lvl2pPr>
            <a:lvl3pPr>
              <a:buClrTx/>
              <a:defRPr lang="en-US" noProof="0" dirty="0" smtClean="0">
                <a:solidFill>
                  <a:schemeClr val="bg1"/>
                </a:solidFill>
              </a:defRPr>
            </a:lvl3pPr>
            <a:lvl4pPr>
              <a:buClr>
                <a:schemeClr val="bg1"/>
              </a:buClr>
              <a:defRPr lang="en-US" sz="2000" noProof="0" dirty="0">
                <a:solidFill>
                  <a:schemeClr val="bg1"/>
                </a:solidFill>
              </a:defRPr>
            </a:lvl4pPr>
          </a:lstStyle>
          <a:p>
            <a:pPr lvl="0">
              <a:buClrTx/>
            </a:pPr>
            <a:r>
              <a:rPr lang="en-US" noProof="0"/>
              <a:t>Edit Master text styles</a:t>
            </a:r>
          </a:p>
          <a:p>
            <a:pPr lvl="1">
              <a:buClrTx/>
            </a:pPr>
            <a:r>
              <a:rPr lang="en-US" noProof="0"/>
              <a:t>Second level</a:t>
            </a:r>
          </a:p>
          <a:p>
            <a:pPr lvl="2">
              <a:buClrTx/>
            </a:pPr>
            <a:r>
              <a:rPr lang="en-US" noProof="0"/>
              <a:t>Third level</a:t>
            </a:r>
          </a:p>
          <a:p>
            <a:pPr lvl="3">
              <a:buClrTx/>
            </a:pPr>
            <a:endParaRPr lang="en-US" noProof="0"/>
          </a:p>
          <a:p>
            <a:pPr lvl="3">
              <a:buClrTx/>
            </a:pPr>
            <a:endParaRPr lang="en-US" noProof="0"/>
          </a:p>
          <a:p>
            <a:pPr lvl="3"/>
            <a:endParaRPr lang="en-US" noProof="0"/>
          </a:p>
          <a:p>
            <a:pPr lvl="3"/>
            <a:endParaRPr lang="en-US" noProof="0"/>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0843079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ntent with image (round-cornered) 2 wide">
    <p:spTree>
      <p:nvGrpSpPr>
        <p:cNvPr id="1" name=""/>
        <p:cNvGrpSpPr/>
        <p:nvPr/>
      </p:nvGrpSpPr>
      <p:grpSpPr>
        <a:xfrm>
          <a:off x="0" y="0"/>
          <a:ext cx="0" cy="0"/>
          <a:chOff x="0" y="0"/>
          <a:chExt cx="0" cy="0"/>
        </a:xfrm>
      </p:grpSpPr>
      <p:sp>
        <p:nvSpPr>
          <p:cNvPr id="12" name="Round Single Corner Rectangle 8"/>
          <p:cNvSpPr/>
          <p:nvPr/>
        </p:nvSpPr>
        <p:spPr>
          <a:xfrm flipV="1">
            <a:off x="504000" y="1493999"/>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Content Placeholder 2"/>
          <p:cNvSpPr>
            <a:spLocks noGrp="1"/>
          </p:cNvSpPr>
          <p:nvPr>
            <p:ph sz="half" idx="1"/>
          </p:nvPr>
        </p:nvSpPr>
        <p:spPr>
          <a:xfrm>
            <a:off x="576000" y="1544400"/>
            <a:ext cx="5456112" cy="4500000"/>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5"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04754559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wo content option (round-cornered) wide">
    <p:spTree>
      <p:nvGrpSpPr>
        <p:cNvPr id="1" name=""/>
        <p:cNvGrpSpPr/>
        <p:nvPr/>
      </p:nvGrpSpPr>
      <p:grpSpPr>
        <a:xfrm>
          <a:off x="0" y="0"/>
          <a:ext cx="0" cy="0"/>
          <a:chOff x="0" y="0"/>
          <a:chExt cx="0" cy="0"/>
        </a:xfrm>
      </p:grpSpPr>
      <p:sp>
        <p:nvSpPr>
          <p:cNvPr id="12" name="Round Single Corner Rectangle 8"/>
          <p:cNvSpPr/>
          <p:nvPr/>
        </p:nvSpPr>
        <p:spPr>
          <a:xfrm flipV="1">
            <a:off x="504000" y="1494000"/>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17" name="Round Single Corner Rectangle 8"/>
          <p:cNvSpPr/>
          <p:nvPr/>
        </p:nvSpPr>
        <p:spPr>
          <a:xfrm flipV="1">
            <a:off x="6383867" y="1493999"/>
            <a:ext cx="5281085" cy="4608000"/>
          </a:xfrm>
          <a:prstGeom prst="round1Rect">
            <a:avLst>
              <a:gd name="adj" fmla="val 8177"/>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4" name="Content Placeholder 2"/>
          <p:cNvSpPr>
            <a:spLocks noGrp="1"/>
          </p:cNvSpPr>
          <p:nvPr>
            <p:ph idx="15"/>
          </p:nvPr>
        </p:nvSpPr>
        <p:spPr>
          <a:xfrm>
            <a:off x="6432000" y="1544401"/>
            <a:ext cx="5040000" cy="4501235"/>
          </a:xfrm>
        </p:spPr>
        <p:txBody>
          <a:bodyPr/>
          <a:lstStyle>
            <a:lvl1pPr>
              <a:buClrTx/>
              <a:defRPr sz="2600">
                <a:solidFill>
                  <a:schemeClr val="bg1"/>
                </a:solidFill>
              </a:defRPr>
            </a:lvl1pPr>
            <a:lvl2pPr>
              <a:buClrTx/>
              <a:defRPr sz="2200">
                <a:solidFill>
                  <a:schemeClr val="bg1"/>
                </a:solidFill>
              </a:defRPr>
            </a:lvl2pPr>
            <a:lvl3pPr>
              <a:buClrTx/>
              <a:defRPr sz="2000">
                <a:solidFill>
                  <a:schemeClr val="bg1"/>
                </a:solidFill>
              </a:defRPr>
            </a:lvl3pPr>
            <a:lvl4pPr>
              <a:buClr>
                <a:schemeClr val="bg1"/>
              </a:buClr>
              <a:defRPr/>
            </a:lvl4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3" name="Content Placeholder 2"/>
          <p:cNvSpPr>
            <a:spLocks noGrp="1"/>
          </p:cNvSpPr>
          <p:nvPr>
            <p:ph sz="half" idx="1"/>
          </p:nvPr>
        </p:nvSpPr>
        <p:spPr>
          <a:xfrm>
            <a:off x="576000" y="1544400"/>
            <a:ext cx="5456112" cy="45000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5"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9"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64616957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wo content option with image wide">
    <p:spTree>
      <p:nvGrpSpPr>
        <p:cNvPr id="1" name=""/>
        <p:cNvGrpSpPr/>
        <p:nvPr/>
      </p:nvGrpSpPr>
      <p:grpSpPr>
        <a:xfrm>
          <a:off x="0" y="0"/>
          <a:ext cx="0" cy="0"/>
          <a:chOff x="0" y="0"/>
          <a:chExt cx="0" cy="0"/>
        </a:xfrm>
      </p:grpSpPr>
      <p:sp>
        <p:nvSpPr>
          <p:cNvPr id="14" name="Round Single Corner Rectangle 8"/>
          <p:cNvSpPr/>
          <p:nvPr/>
        </p:nvSpPr>
        <p:spPr>
          <a:xfrm flipV="1">
            <a:off x="6375566" y="4653137"/>
            <a:ext cx="5291501" cy="1439687"/>
          </a:xfrm>
          <a:prstGeom prst="round1Rect">
            <a:avLst>
              <a:gd name="adj" fmla="val 22170"/>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3"/>
          <p:cNvSpPr>
            <a:spLocks noGrp="1"/>
          </p:cNvSpPr>
          <p:nvPr>
            <p:ph sz="half" idx="2"/>
          </p:nvPr>
        </p:nvSpPr>
        <p:spPr>
          <a:xfrm>
            <a:off x="6479179" y="4725144"/>
            <a:ext cx="5089211" cy="1224136"/>
          </a:xfrm>
        </p:spPr>
        <p:txBody>
          <a:bodyPr/>
          <a:lstStyle>
            <a:lvl1pPr>
              <a:buClrTx/>
              <a:defRPr sz="2400">
                <a:solidFill>
                  <a:schemeClr val="bg1"/>
                </a:solidFill>
              </a:defRPr>
            </a:lvl1pPr>
            <a:lvl2pPr>
              <a:buClrTx/>
              <a:defRPr sz="2200">
                <a:solidFill>
                  <a:schemeClr val="bg1"/>
                </a:solidFill>
              </a:defRPr>
            </a:lvl2pPr>
            <a:lvl3pPr>
              <a:buClrTx/>
              <a:defRPr sz="2000">
                <a:solidFill>
                  <a:schemeClr val="bg1"/>
                </a:solidFill>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6"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Kuvan paikkamerkki 7"/>
          <p:cNvSpPr>
            <a:spLocks noGrp="1"/>
          </p:cNvSpPr>
          <p:nvPr>
            <p:ph type="pic" sz="quarter" idx="15"/>
          </p:nvPr>
        </p:nvSpPr>
        <p:spPr>
          <a:xfrm>
            <a:off x="6383871" y="1494001"/>
            <a:ext cx="5281084" cy="3080179"/>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7"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9"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5077467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wo content option with image 1 wide">
    <p:spTree>
      <p:nvGrpSpPr>
        <p:cNvPr id="1" name=""/>
        <p:cNvGrpSpPr/>
        <p:nvPr/>
      </p:nvGrpSpPr>
      <p:grpSpPr>
        <a:xfrm>
          <a:off x="0" y="0"/>
          <a:ext cx="0" cy="0"/>
          <a:chOff x="0" y="0"/>
          <a:chExt cx="0" cy="0"/>
        </a:xfrm>
      </p:grpSpPr>
      <p:sp>
        <p:nvSpPr>
          <p:cNvPr id="14" name="Round Single Corner Rectangle 8"/>
          <p:cNvSpPr/>
          <p:nvPr/>
        </p:nvSpPr>
        <p:spPr>
          <a:xfrm flipV="1">
            <a:off x="6375566" y="4653137"/>
            <a:ext cx="5291501" cy="1439687"/>
          </a:xfrm>
          <a:prstGeom prst="round1Rect">
            <a:avLst>
              <a:gd name="adj" fmla="val 2217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1219170" rtl="0" eaLnBrk="1" fontAlgn="auto" latinLnBrk="0" hangingPunct="1">
              <a:spcBef>
                <a:spcPts val="0"/>
              </a:spcBef>
              <a:spcAft>
                <a:spcPts val="0"/>
              </a:spcAft>
              <a:defRPr/>
            </a:pPr>
            <a:endParaRPr lang="en-US" sz="2400" kern="1200" err="1">
              <a:solidFill>
                <a:srgbClr val="000000"/>
              </a:solidFill>
              <a:latin typeface="+mn-lt"/>
              <a:ea typeface="+mn-ea"/>
              <a:cs typeface="+mn-cs"/>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5" name="Content Placeholder 3"/>
          <p:cNvSpPr>
            <a:spLocks noGrp="1"/>
          </p:cNvSpPr>
          <p:nvPr>
            <p:ph sz="half" idx="2"/>
          </p:nvPr>
        </p:nvSpPr>
        <p:spPr>
          <a:xfrm>
            <a:off x="6479179" y="4725144"/>
            <a:ext cx="5089211" cy="1224136"/>
          </a:xfrm>
        </p:spPr>
        <p:txBody>
          <a:bodyPr/>
          <a:lstStyle>
            <a:lvl1pPr>
              <a:buClrTx/>
              <a:defRPr sz="2400">
                <a:solidFill>
                  <a:schemeClr val="tx1"/>
                </a:solidFill>
              </a:defRPr>
            </a:lvl1pPr>
            <a:lvl2pPr>
              <a:buClrTx/>
              <a:defRPr sz="2200">
                <a:solidFill>
                  <a:schemeClr val="tx1"/>
                </a:solidFill>
              </a:defRPr>
            </a:lvl2pPr>
            <a:lvl3pPr>
              <a:buClrTx/>
              <a:defRPr sz="2000">
                <a:solidFill>
                  <a:schemeClr val="tx1"/>
                </a:solidFill>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Kuvan paikkamerkki 7"/>
          <p:cNvSpPr>
            <a:spLocks noGrp="1"/>
          </p:cNvSpPr>
          <p:nvPr>
            <p:ph type="pic" sz="quarter" idx="15"/>
          </p:nvPr>
        </p:nvSpPr>
        <p:spPr>
          <a:xfrm>
            <a:off x="6383871" y="1494001"/>
            <a:ext cx="5281084" cy="3080179"/>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8"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7995353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Image and content option (round-cornered) wide">
    <p:spTree>
      <p:nvGrpSpPr>
        <p:cNvPr id="1" name=""/>
        <p:cNvGrpSpPr/>
        <p:nvPr/>
      </p:nvGrpSpPr>
      <p:grpSpPr>
        <a:xfrm>
          <a:off x="0" y="0"/>
          <a:ext cx="0" cy="0"/>
          <a:chOff x="0" y="0"/>
          <a:chExt cx="0" cy="0"/>
        </a:xfrm>
      </p:grpSpPr>
      <p:sp>
        <p:nvSpPr>
          <p:cNvPr id="13" name="Round Single Corner Rectangle 8"/>
          <p:cNvSpPr/>
          <p:nvPr/>
        </p:nvSpPr>
        <p:spPr>
          <a:xfrm flipV="1">
            <a:off x="5231904" y="1494000"/>
            <a:ext cx="6433747" cy="4608000"/>
          </a:xfrm>
          <a:prstGeom prst="round1Rect">
            <a:avLst>
              <a:gd name="adj" fmla="val 13553"/>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6" name="Kuvan paikkamerkki 2"/>
          <p:cNvSpPr>
            <a:spLocks noGrp="1"/>
          </p:cNvSpPr>
          <p:nvPr>
            <p:ph type="pic" sz="quarter" idx="15"/>
          </p:nvPr>
        </p:nvSpPr>
        <p:spPr>
          <a:xfrm>
            <a:off x="503091" y="1494000"/>
            <a:ext cx="4732763" cy="4608000"/>
          </a:xfrm>
        </p:spPr>
        <p:txBody>
          <a:bodyPr/>
          <a:lstStyle/>
          <a:p>
            <a:r>
              <a:rPr lang="en-US"/>
              <a:t>Click icon to add picture</a:t>
            </a:r>
            <a:endParaRPr lang="fi-FI"/>
          </a:p>
        </p:txBody>
      </p:sp>
      <p:sp>
        <p:nvSpPr>
          <p:cNvPr id="11" name="Content Placeholder 2"/>
          <p:cNvSpPr>
            <a:spLocks noGrp="1"/>
          </p:cNvSpPr>
          <p:nvPr>
            <p:ph sz="half" idx="1"/>
          </p:nvPr>
        </p:nvSpPr>
        <p:spPr>
          <a:xfrm>
            <a:off x="5328000" y="1544400"/>
            <a:ext cx="6167261" cy="4500000"/>
          </a:xfrm>
        </p:spPr>
        <p:txBody>
          <a:bodyPr/>
          <a:lstStyle>
            <a:lvl1pPr>
              <a:buClrTx/>
              <a:defRPr sz="2600">
                <a:solidFill>
                  <a:schemeClr val="bg1"/>
                </a:solidFill>
              </a:defRPr>
            </a:lvl1pPr>
            <a:lvl2pPr>
              <a:buClrTx/>
              <a:defRPr sz="2200">
                <a:solidFill>
                  <a:schemeClr val="bg1"/>
                </a:solidFill>
              </a:defRPr>
            </a:lvl2pPr>
            <a:lvl3pPr>
              <a:buClrTx/>
              <a:defRPr sz="2000">
                <a:solidFill>
                  <a:schemeClr val="bg1"/>
                </a:solidFill>
              </a:defRPr>
            </a:lvl3pPr>
            <a:lvl4pPr>
              <a:buClr>
                <a:schemeClr val="bg1"/>
              </a:buClr>
              <a:defRPr sz="2000">
                <a:solidFill>
                  <a:schemeClr val="bg1"/>
                </a:solidFill>
              </a:defRPr>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82092485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Image and content option (round-cornered) 1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Round Single Corner Rectangle 8"/>
          <p:cNvSpPr/>
          <p:nvPr/>
        </p:nvSpPr>
        <p:spPr>
          <a:xfrm flipV="1">
            <a:off x="5230624" y="1494000"/>
            <a:ext cx="6432000" cy="4608000"/>
          </a:xfrm>
          <a:prstGeom prst="round1Rect">
            <a:avLst>
              <a:gd name="adj" fmla="val 13553"/>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13" name="Content Placeholder 2"/>
          <p:cNvSpPr>
            <a:spLocks noGrp="1"/>
          </p:cNvSpPr>
          <p:nvPr>
            <p:ph sz="half" idx="1"/>
          </p:nvPr>
        </p:nvSpPr>
        <p:spPr>
          <a:xfrm>
            <a:off x="5328000" y="1544400"/>
            <a:ext cx="6167261" cy="4500000"/>
          </a:xfrm>
        </p:spPr>
        <p:txBody>
          <a:bodyPr/>
          <a:lstStyle>
            <a:lvl1pPr>
              <a:buClr>
                <a:schemeClr val="bg2"/>
              </a:buClr>
              <a:defRPr sz="2600">
                <a:solidFill>
                  <a:schemeClr val="tx1"/>
                </a:solidFill>
              </a:defRPr>
            </a:lvl1pPr>
            <a:lvl2pPr>
              <a:buClr>
                <a:schemeClr val="bg2"/>
              </a:buClr>
              <a:defRPr sz="2200">
                <a:solidFill>
                  <a:schemeClr val="tx1"/>
                </a:solidFill>
              </a:defRPr>
            </a:lvl2pPr>
            <a:lvl3pPr>
              <a:buClr>
                <a:schemeClr val="bg2"/>
              </a:buClr>
              <a:defRPr sz="2000">
                <a:solidFill>
                  <a:schemeClr val="tx1"/>
                </a:solidFill>
              </a:defRPr>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5" name="Kuvan paikkamerkki 2"/>
          <p:cNvSpPr>
            <a:spLocks noGrp="1"/>
          </p:cNvSpPr>
          <p:nvPr>
            <p:ph type="pic" sz="quarter" idx="15"/>
          </p:nvPr>
        </p:nvSpPr>
        <p:spPr>
          <a:xfrm>
            <a:off x="503091" y="1494000"/>
            <a:ext cx="4732763" cy="4608000"/>
          </a:xfrm>
        </p:spPr>
        <p:txBody>
          <a:bodyPr/>
          <a:lstStyle/>
          <a:p>
            <a:r>
              <a:rPr lang="en-US"/>
              <a:t>Click icon to add picture</a:t>
            </a:r>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0847490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Image and content option (pointer-box) wide">
    <p:spTree>
      <p:nvGrpSpPr>
        <p:cNvPr id="1" name=""/>
        <p:cNvGrpSpPr/>
        <p:nvPr/>
      </p:nvGrpSpPr>
      <p:grpSpPr>
        <a:xfrm>
          <a:off x="0" y="0"/>
          <a:ext cx="0" cy="0"/>
          <a:chOff x="0" y="0"/>
          <a:chExt cx="0" cy="0"/>
        </a:xfrm>
      </p:grpSpPr>
      <p:sp>
        <p:nvSpPr>
          <p:cNvPr id="12" name="Freeform 2"/>
          <p:cNvSpPr>
            <a:spLocks/>
          </p:cNvSpPr>
          <p:nvPr/>
        </p:nvSpPr>
        <p:spPr bwMode="auto">
          <a:xfrm>
            <a:off x="5999994" y="1494000"/>
            <a:ext cx="5665316"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3"/>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2"/>
          <p:cNvSpPr>
            <a:spLocks noGrp="1"/>
          </p:cNvSpPr>
          <p:nvPr>
            <p:ph sz="half" idx="17"/>
          </p:nvPr>
        </p:nvSpPr>
        <p:spPr>
          <a:xfrm>
            <a:off x="6576000" y="1544595"/>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bg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bg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bg1"/>
                </a:solidFill>
                <a:latin typeface="+mn-lt"/>
                <a:ea typeface="+mn-ea"/>
                <a:cs typeface="+mn-cs"/>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4" name="Kuvan paikkamerkki 2"/>
          <p:cNvSpPr>
            <a:spLocks noGrp="1"/>
          </p:cNvSpPr>
          <p:nvPr>
            <p:ph type="pic" sz="quarter" idx="15"/>
          </p:nvPr>
        </p:nvSpPr>
        <p:spPr>
          <a:xfrm>
            <a:off x="528000" y="1494000"/>
            <a:ext cx="5088000" cy="4608000"/>
          </a:xfrm>
        </p:spPr>
        <p:txBody>
          <a:bodyPr/>
          <a:lstStyle/>
          <a:p>
            <a:r>
              <a:rPr lang="en-US"/>
              <a:t>Click icon to add picture</a:t>
            </a:r>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692370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option 3 wide">
    <p:spTree>
      <p:nvGrpSpPr>
        <p:cNvPr id="1" name=""/>
        <p:cNvGrpSpPr/>
        <p:nvPr/>
      </p:nvGrpSpPr>
      <p:grpSpPr>
        <a:xfrm>
          <a:off x="0" y="0"/>
          <a:ext cx="0" cy="0"/>
          <a:chOff x="0" y="0"/>
          <a:chExt cx="0" cy="0"/>
        </a:xfrm>
      </p:grpSpPr>
      <p:sp>
        <p:nvSpPr>
          <p:cNvPr id="2" name="Title 1"/>
          <p:cNvSpPr>
            <a:spLocks noGrp="1"/>
          </p:cNvSpPr>
          <p:nvPr>
            <p:ph type="title"/>
          </p:nvPr>
        </p:nvSpPr>
        <p:spPr>
          <a:xfrm>
            <a:off x="499204" y="363602"/>
            <a:ext cx="11217600" cy="922260"/>
          </a:xfrm>
        </p:spPr>
        <p:txBody>
          <a:bodyPr/>
          <a:lstStyle/>
          <a:p>
            <a:r>
              <a:rPr lang="en-US" noProof="0"/>
              <a:t>Click to edit Master title style</a:t>
            </a:r>
          </a:p>
        </p:txBody>
      </p:sp>
      <p:sp>
        <p:nvSpPr>
          <p:cNvPr id="9" name="Text Placeholder 8"/>
          <p:cNvSpPr>
            <a:spLocks noGrp="1"/>
          </p:cNvSpPr>
          <p:nvPr>
            <p:ph type="body" sz="quarter" idx="13"/>
          </p:nvPr>
        </p:nvSpPr>
        <p:spPr>
          <a:xfrm>
            <a:off x="499204" y="1285862"/>
            <a:ext cx="11217600"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857600"/>
            <a:ext cx="5465728" cy="42480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6288026" y="1857600"/>
            <a:ext cx="5434988" cy="42480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4"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98826943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Image and content option (pointer-box) 1 wide">
    <p:spTree>
      <p:nvGrpSpPr>
        <p:cNvPr id="1" name=""/>
        <p:cNvGrpSpPr/>
        <p:nvPr/>
      </p:nvGrpSpPr>
      <p:grpSpPr>
        <a:xfrm>
          <a:off x="0" y="0"/>
          <a:ext cx="0" cy="0"/>
          <a:chOff x="0" y="0"/>
          <a:chExt cx="0" cy="0"/>
        </a:xfrm>
      </p:grpSpPr>
      <p:sp>
        <p:nvSpPr>
          <p:cNvPr id="12" name="Freeform 2"/>
          <p:cNvSpPr>
            <a:spLocks/>
          </p:cNvSpPr>
          <p:nvPr/>
        </p:nvSpPr>
        <p:spPr bwMode="auto">
          <a:xfrm flipH="1">
            <a:off x="500190" y="1494000"/>
            <a:ext cx="5691825"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3"/>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7" name="Content Placeholder 2"/>
          <p:cNvSpPr>
            <a:spLocks noGrp="1"/>
          </p:cNvSpPr>
          <p:nvPr>
            <p:ph sz="half" idx="17"/>
          </p:nvPr>
        </p:nvSpPr>
        <p:spPr>
          <a:xfrm>
            <a:off x="576000" y="1544595"/>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bg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bg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bg1"/>
                </a:solidFill>
                <a:latin typeface="+mn-lt"/>
                <a:ea typeface="+mn-ea"/>
                <a:cs typeface="+mn-cs"/>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1" name="Kuvan paikkamerkki 2"/>
          <p:cNvSpPr>
            <a:spLocks noGrp="1"/>
          </p:cNvSpPr>
          <p:nvPr>
            <p:ph type="pic" sz="quarter" idx="15"/>
          </p:nvPr>
        </p:nvSpPr>
        <p:spPr>
          <a:xfrm>
            <a:off x="6569987" y="1494000"/>
            <a:ext cx="5088000" cy="4608000"/>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2719190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wo content option (pointer-box) wide">
    <p:spTree>
      <p:nvGrpSpPr>
        <p:cNvPr id="1" name=""/>
        <p:cNvGrpSpPr/>
        <p:nvPr/>
      </p:nvGrpSpPr>
      <p:grpSpPr>
        <a:xfrm>
          <a:off x="0" y="0"/>
          <a:ext cx="0" cy="0"/>
          <a:chOff x="0" y="0"/>
          <a:chExt cx="0" cy="0"/>
        </a:xfrm>
      </p:grpSpPr>
      <p:sp>
        <p:nvSpPr>
          <p:cNvPr id="13" name="Freeform 2"/>
          <p:cNvSpPr>
            <a:spLocks/>
          </p:cNvSpPr>
          <p:nvPr/>
        </p:nvSpPr>
        <p:spPr bwMode="auto">
          <a:xfrm>
            <a:off x="5999994" y="1494000"/>
            <a:ext cx="5665316"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3"/>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2"/>
          <p:cNvSpPr>
            <a:spLocks noGrp="1"/>
          </p:cNvSpPr>
          <p:nvPr>
            <p:ph sz="half" idx="17"/>
          </p:nvPr>
        </p:nvSpPr>
        <p:spPr>
          <a:xfrm>
            <a:off x="6576000" y="1543051"/>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bg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bg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bg1"/>
                </a:solidFill>
                <a:latin typeface="+mn-lt"/>
                <a:ea typeface="+mn-ea"/>
                <a:cs typeface="+mn-cs"/>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9837570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wo content option (pointer-box) 1 wide">
    <p:spTree>
      <p:nvGrpSpPr>
        <p:cNvPr id="1" name=""/>
        <p:cNvGrpSpPr/>
        <p:nvPr/>
      </p:nvGrpSpPr>
      <p:grpSpPr>
        <a:xfrm>
          <a:off x="0" y="0"/>
          <a:ext cx="0" cy="0"/>
          <a:chOff x="0" y="0"/>
          <a:chExt cx="0" cy="0"/>
        </a:xfrm>
      </p:grpSpPr>
      <p:sp>
        <p:nvSpPr>
          <p:cNvPr id="11" name="Freeform 2"/>
          <p:cNvSpPr>
            <a:spLocks/>
          </p:cNvSpPr>
          <p:nvPr/>
        </p:nvSpPr>
        <p:spPr bwMode="auto">
          <a:xfrm flipH="1">
            <a:off x="500188" y="1494000"/>
            <a:ext cx="5691825"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3"/>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6" name="Content Placeholder 3"/>
          <p:cNvSpPr>
            <a:spLocks noGrp="1"/>
          </p:cNvSpPr>
          <p:nvPr>
            <p:ph sz="half" idx="2"/>
          </p:nvPr>
        </p:nvSpPr>
        <p:spPr>
          <a:xfrm>
            <a:off x="6288026" y="1494263"/>
            <a:ext cx="5434988" cy="45972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7" name="Content Placeholder 2"/>
          <p:cNvSpPr>
            <a:spLocks noGrp="1"/>
          </p:cNvSpPr>
          <p:nvPr>
            <p:ph sz="half" idx="17"/>
          </p:nvPr>
        </p:nvSpPr>
        <p:spPr>
          <a:xfrm>
            <a:off x="576005" y="1543048"/>
            <a:ext cx="5079529"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bg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bg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bg1"/>
                </a:solidFill>
                <a:latin typeface="+mn-lt"/>
                <a:ea typeface="+mn-ea"/>
                <a:cs typeface="+mn-cs"/>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418017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ontent option with circles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grpSp>
        <p:nvGrpSpPr>
          <p:cNvPr id="24" name="Ryhmitä 4"/>
          <p:cNvGrpSpPr/>
          <p:nvPr/>
        </p:nvGrpSpPr>
        <p:grpSpPr>
          <a:xfrm>
            <a:off x="8253445" y="1412777"/>
            <a:ext cx="3507083" cy="4401273"/>
            <a:chOff x="5398072" y="1484783"/>
            <a:chExt cx="3430934" cy="4305709"/>
          </a:xfrm>
        </p:grpSpPr>
        <p:sp>
          <p:nvSpPr>
            <p:cNvPr id="25" name="Ellipsi 13"/>
            <p:cNvSpPr/>
            <p:nvPr/>
          </p:nvSpPr>
          <p:spPr>
            <a:xfrm>
              <a:off x="5398072" y="1648718"/>
              <a:ext cx="3155652" cy="3155652"/>
            </a:xfrm>
            <a:prstGeom prst="ellipse">
              <a:avLst/>
            </a:prstGeom>
            <a:solidFill>
              <a:schemeClr val="accent3">
                <a:alpha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6" name="Ellipsi 14"/>
            <p:cNvSpPr/>
            <p:nvPr/>
          </p:nvSpPr>
          <p:spPr>
            <a:xfrm>
              <a:off x="7270280" y="4386163"/>
              <a:ext cx="1404329" cy="1404329"/>
            </a:xfrm>
            <a:prstGeom prst="ellipse">
              <a:avLst/>
            </a:prstGeom>
            <a:solidFill>
              <a:srgbClr val="00A877">
                <a:alpha val="85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7" name="Ellipsi 15"/>
            <p:cNvSpPr/>
            <p:nvPr/>
          </p:nvSpPr>
          <p:spPr>
            <a:xfrm>
              <a:off x="8036967" y="3882107"/>
              <a:ext cx="792039" cy="792039"/>
            </a:xfrm>
            <a:prstGeom prst="ellipse">
              <a:avLst/>
            </a:prstGeom>
            <a:solidFill>
              <a:srgbClr val="61C555">
                <a:alpha val="7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8" name="Ellipsi 16"/>
            <p:cNvSpPr/>
            <p:nvPr/>
          </p:nvSpPr>
          <p:spPr>
            <a:xfrm>
              <a:off x="5508104" y="1484783"/>
              <a:ext cx="792088" cy="792087"/>
            </a:xfrm>
            <a:prstGeom prst="ellipse">
              <a:avLst/>
            </a:prstGeom>
            <a:solidFill>
              <a:srgbClr val="BFDEA9">
                <a:alpha val="7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sp>
        <p:nvSpPr>
          <p:cNvPr id="29" name="Tekstin paikkamerkki 16"/>
          <p:cNvSpPr>
            <a:spLocks noGrp="1"/>
          </p:cNvSpPr>
          <p:nvPr>
            <p:ph type="body" sz="quarter" idx="16" hasCustomPrompt="1"/>
          </p:nvPr>
        </p:nvSpPr>
        <p:spPr>
          <a:xfrm>
            <a:off x="8586000" y="2468367"/>
            <a:ext cx="2576217" cy="1987773"/>
          </a:xfrm>
        </p:spPr>
        <p:txBody>
          <a:bodyPr/>
          <a:lstStyle>
            <a:lvl1pPr marL="0" indent="0" algn="ctr">
              <a:buFontTx/>
              <a:buNone/>
              <a:defRPr sz="3200" b="0" baseline="0">
                <a:solidFill>
                  <a:schemeClr val="bg1"/>
                </a:solidFill>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sp>
        <p:nvSpPr>
          <p:cNvPr id="31" name="Content Placeholder 2"/>
          <p:cNvSpPr>
            <a:spLocks noGrp="1"/>
          </p:cNvSpPr>
          <p:nvPr>
            <p:ph sz="half" idx="1"/>
          </p:nvPr>
        </p:nvSpPr>
        <p:spPr>
          <a:xfrm>
            <a:off x="509048" y="1495425"/>
            <a:ext cx="7315144" cy="4597200"/>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04626134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Advanced: divider option with image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grpSp>
        <p:nvGrpSpPr>
          <p:cNvPr id="3" name="Ryhmitä 2"/>
          <p:cNvGrpSpPr/>
          <p:nvPr/>
        </p:nvGrpSpPr>
        <p:grpSpPr>
          <a:xfrm>
            <a:off x="0" y="-8080"/>
            <a:ext cx="3503712" cy="7587960"/>
            <a:chOff x="0" y="0"/>
            <a:chExt cx="3495078" cy="7569261"/>
          </a:xfrm>
        </p:grpSpPr>
        <p:sp>
          <p:nvSpPr>
            <p:cNvPr id="21" name="Freeform 21"/>
            <p:cNvSpPr/>
            <p:nvPr/>
          </p:nvSpPr>
          <p:spPr>
            <a:xfrm>
              <a:off x="3" y="2084459"/>
              <a:ext cx="3322673" cy="4778315"/>
            </a:xfrm>
            <a:custGeom>
              <a:avLst/>
              <a:gdLst>
                <a:gd name="connsiteX0" fmla="*/ 2042510 w 4213223"/>
                <a:gd name="connsiteY0" fmla="*/ 8057 h 5092955"/>
                <a:gd name="connsiteX1" fmla="*/ 3854757 w 4213223"/>
                <a:gd name="connsiteY1" fmla="*/ 536341 h 5092955"/>
                <a:gd name="connsiteX2" fmla="*/ 1549010 w 4213223"/>
                <a:gd name="connsiteY2" fmla="*/ 4528905 h 5092955"/>
                <a:gd name="connsiteX3" fmla="*/ 1445115 w 4213223"/>
                <a:gd name="connsiteY3" fmla="*/ 4602932 h 5092955"/>
                <a:gd name="connsiteX4" fmla="*/ 36512 w 4213223"/>
                <a:gd name="connsiteY4" fmla="*/ 5092955 h 5092955"/>
                <a:gd name="connsiteX5" fmla="*/ 0 w 4213223"/>
                <a:gd name="connsiteY5" fmla="*/ 474493 h 5092955"/>
                <a:gd name="connsiteX6" fmla="*/ 194881 w 4213223"/>
                <a:gd name="connsiteY6" fmla="*/ 389211 h 5092955"/>
                <a:gd name="connsiteX7" fmla="*/ 2042510 w 4213223"/>
                <a:gd name="connsiteY7" fmla="*/ 8057 h 5092955"/>
                <a:gd name="connsiteX0" fmla="*/ 2042510 w 4213223"/>
                <a:gd name="connsiteY0" fmla="*/ 8057 h 5092955"/>
                <a:gd name="connsiteX1" fmla="*/ 3854757 w 4213223"/>
                <a:gd name="connsiteY1" fmla="*/ 536341 h 5092955"/>
                <a:gd name="connsiteX2" fmla="*/ 1549010 w 4213223"/>
                <a:gd name="connsiteY2" fmla="*/ 4528905 h 5092955"/>
                <a:gd name="connsiteX3" fmla="*/ 792088 w 4213223"/>
                <a:gd name="connsiteY3" fmla="*/ 5092955 h 5092955"/>
                <a:gd name="connsiteX4" fmla="*/ 36512 w 4213223"/>
                <a:gd name="connsiteY4" fmla="*/ 5092955 h 5092955"/>
                <a:gd name="connsiteX5" fmla="*/ 0 w 4213223"/>
                <a:gd name="connsiteY5" fmla="*/ 474493 h 5092955"/>
                <a:gd name="connsiteX6" fmla="*/ 194881 w 4213223"/>
                <a:gd name="connsiteY6" fmla="*/ 389211 h 5092955"/>
                <a:gd name="connsiteX7" fmla="*/ 2042510 w 4213223"/>
                <a:gd name="connsiteY7" fmla="*/ 8057 h 5092955"/>
                <a:gd name="connsiteX0" fmla="*/ 2042510 w 3238786"/>
                <a:gd name="connsiteY0" fmla="*/ 8057 h 5092955"/>
                <a:gd name="connsiteX1" fmla="*/ 2880320 w 3238786"/>
                <a:gd name="connsiteY1" fmla="*/ 1087891 h 5092955"/>
                <a:gd name="connsiteX2" fmla="*/ 1549010 w 3238786"/>
                <a:gd name="connsiteY2" fmla="*/ 4528905 h 5092955"/>
                <a:gd name="connsiteX3" fmla="*/ 792088 w 3238786"/>
                <a:gd name="connsiteY3" fmla="*/ 5092955 h 5092955"/>
                <a:gd name="connsiteX4" fmla="*/ 36512 w 3238786"/>
                <a:gd name="connsiteY4" fmla="*/ 5092955 h 5092955"/>
                <a:gd name="connsiteX5" fmla="*/ 0 w 3238786"/>
                <a:gd name="connsiteY5" fmla="*/ 474493 h 5092955"/>
                <a:gd name="connsiteX6" fmla="*/ 194881 w 3238786"/>
                <a:gd name="connsiteY6" fmla="*/ 389211 h 5092955"/>
                <a:gd name="connsiteX7" fmla="*/ 2042510 w 3238786"/>
                <a:gd name="connsiteY7" fmla="*/ 8057 h 5092955"/>
                <a:gd name="connsiteX0" fmla="*/ 2042510 w 3598826"/>
                <a:gd name="connsiteY0" fmla="*/ 8057 h 5092955"/>
                <a:gd name="connsiteX1" fmla="*/ 3240360 w 3598826"/>
                <a:gd name="connsiteY1" fmla="*/ 871867 h 5092955"/>
                <a:gd name="connsiteX2" fmla="*/ 1549010 w 3598826"/>
                <a:gd name="connsiteY2" fmla="*/ 4528905 h 5092955"/>
                <a:gd name="connsiteX3" fmla="*/ 792088 w 3598826"/>
                <a:gd name="connsiteY3" fmla="*/ 5092955 h 5092955"/>
                <a:gd name="connsiteX4" fmla="*/ 36512 w 3598826"/>
                <a:gd name="connsiteY4" fmla="*/ 5092955 h 5092955"/>
                <a:gd name="connsiteX5" fmla="*/ 0 w 3598826"/>
                <a:gd name="connsiteY5" fmla="*/ 474493 h 5092955"/>
                <a:gd name="connsiteX6" fmla="*/ 194881 w 3598826"/>
                <a:gd name="connsiteY6" fmla="*/ 389211 h 5092955"/>
                <a:gd name="connsiteX7" fmla="*/ 2042510 w 3598826"/>
                <a:gd name="connsiteY7" fmla="*/ 8057 h 5092955"/>
                <a:gd name="connsiteX0" fmla="*/ 1656184 w 3598826"/>
                <a:gd name="connsiteY0" fmla="*/ 71842 h 4941002"/>
                <a:gd name="connsiteX1" fmla="*/ 3240360 w 3598826"/>
                <a:gd name="connsiteY1" fmla="*/ 719914 h 4941002"/>
                <a:gd name="connsiteX2" fmla="*/ 1549010 w 3598826"/>
                <a:gd name="connsiteY2" fmla="*/ 4376952 h 4941002"/>
                <a:gd name="connsiteX3" fmla="*/ 792088 w 3598826"/>
                <a:gd name="connsiteY3" fmla="*/ 4941002 h 4941002"/>
                <a:gd name="connsiteX4" fmla="*/ 36512 w 3598826"/>
                <a:gd name="connsiteY4" fmla="*/ 4941002 h 4941002"/>
                <a:gd name="connsiteX5" fmla="*/ 0 w 3598826"/>
                <a:gd name="connsiteY5" fmla="*/ 322540 h 4941002"/>
                <a:gd name="connsiteX6" fmla="*/ 194881 w 3598826"/>
                <a:gd name="connsiteY6" fmla="*/ 237258 h 4941002"/>
                <a:gd name="connsiteX7" fmla="*/ 1656184 w 3598826"/>
                <a:gd name="connsiteY7" fmla="*/ 71842 h 4941002"/>
                <a:gd name="connsiteX0" fmla="*/ 194881 w 3598826"/>
                <a:gd name="connsiteY0" fmla="*/ 207293 h 4911037"/>
                <a:gd name="connsiteX1" fmla="*/ 3240360 w 3598826"/>
                <a:gd name="connsiteY1" fmla="*/ 689949 h 4911037"/>
                <a:gd name="connsiteX2" fmla="*/ 1549010 w 3598826"/>
                <a:gd name="connsiteY2" fmla="*/ 4346987 h 4911037"/>
                <a:gd name="connsiteX3" fmla="*/ 792088 w 3598826"/>
                <a:gd name="connsiteY3" fmla="*/ 4911037 h 4911037"/>
                <a:gd name="connsiteX4" fmla="*/ 36512 w 3598826"/>
                <a:gd name="connsiteY4" fmla="*/ 4911037 h 4911037"/>
                <a:gd name="connsiteX5" fmla="*/ 0 w 3598826"/>
                <a:gd name="connsiteY5" fmla="*/ 292575 h 4911037"/>
                <a:gd name="connsiteX6" fmla="*/ 194881 w 3598826"/>
                <a:gd name="connsiteY6" fmla="*/ 207293 h 4911037"/>
                <a:gd name="connsiteX0" fmla="*/ 504056 w 3598826"/>
                <a:gd name="connsiteY0" fmla="*/ 185892 h 4911037"/>
                <a:gd name="connsiteX1" fmla="*/ 3240360 w 3598826"/>
                <a:gd name="connsiteY1" fmla="*/ 689949 h 4911037"/>
                <a:gd name="connsiteX2" fmla="*/ 1549010 w 3598826"/>
                <a:gd name="connsiteY2" fmla="*/ 4346987 h 4911037"/>
                <a:gd name="connsiteX3" fmla="*/ 792088 w 3598826"/>
                <a:gd name="connsiteY3" fmla="*/ 4911037 h 4911037"/>
                <a:gd name="connsiteX4" fmla="*/ 36512 w 3598826"/>
                <a:gd name="connsiteY4" fmla="*/ 4911037 h 4911037"/>
                <a:gd name="connsiteX5" fmla="*/ 0 w 3598826"/>
                <a:gd name="connsiteY5" fmla="*/ 292575 h 4911037"/>
                <a:gd name="connsiteX6" fmla="*/ 504056 w 3598826"/>
                <a:gd name="connsiteY6" fmla="*/ 185892 h 4911037"/>
                <a:gd name="connsiteX0" fmla="*/ 467544 w 3562314"/>
                <a:gd name="connsiteY0" fmla="*/ 185892 h 4911037"/>
                <a:gd name="connsiteX1" fmla="*/ 3203848 w 3562314"/>
                <a:gd name="connsiteY1" fmla="*/ 689949 h 4911037"/>
                <a:gd name="connsiteX2" fmla="*/ 1512498 w 3562314"/>
                <a:gd name="connsiteY2" fmla="*/ 4346987 h 4911037"/>
                <a:gd name="connsiteX3" fmla="*/ 755576 w 3562314"/>
                <a:gd name="connsiteY3" fmla="*/ 4911037 h 4911037"/>
                <a:gd name="connsiteX4" fmla="*/ 0 w 3562314"/>
                <a:gd name="connsiteY4" fmla="*/ 4911037 h 4911037"/>
                <a:gd name="connsiteX5" fmla="*/ 0 w 3562314"/>
                <a:gd name="connsiteY5" fmla="*/ 545932 h 4911037"/>
                <a:gd name="connsiteX6" fmla="*/ 467544 w 3562314"/>
                <a:gd name="connsiteY6" fmla="*/ 185892 h 4911037"/>
                <a:gd name="connsiteX0" fmla="*/ 467544 w 3562314"/>
                <a:gd name="connsiteY0" fmla="*/ 185892 h 4911037"/>
                <a:gd name="connsiteX1" fmla="*/ 3203848 w 3562314"/>
                <a:gd name="connsiteY1" fmla="*/ 689949 h 4911037"/>
                <a:gd name="connsiteX2" fmla="*/ 1512498 w 3562314"/>
                <a:gd name="connsiteY2" fmla="*/ 4346987 h 4911037"/>
                <a:gd name="connsiteX3" fmla="*/ 755576 w 3562314"/>
                <a:gd name="connsiteY3" fmla="*/ 4911037 h 4911037"/>
                <a:gd name="connsiteX4" fmla="*/ 0 w 3562314"/>
                <a:gd name="connsiteY4" fmla="*/ 4911037 h 4911037"/>
                <a:gd name="connsiteX5" fmla="*/ 0 w 3562314"/>
                <a:gd name="connsiteY5" fmla="*/ 329908 h 4911037"/>
                <a:gd name="connsiteX6" fmla="*/ 467544 w 356231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1331640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331640 w 3813834"/>
                <a:gd name="connsiteY6" fmla="*/ 113885 h 4911037"/>
                <a:gd name="connsiteX0" fmla="*/ 1331640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331640 w 3813834"/>
                <a:gd name="connsiteY6" fmla="*/ 185893 h 4911037"/>
                <a:gd name="connsiteX0" fmla="*/ 1115616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13885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13885 h 4911037"/>
                <a:gd name="connsiteX0" fmla="*/ 1115616 w 3346290"/>
                <a:gd name="connsiteY0" fmla="*/ 68488 h 4865640"/>
                <a:gd name="connsiteX1" fmla="*/ 2987824 w 3346290"/>
                <a:gd name="connsiteY1" fmla="*/ 860576 h 4865640"/>
                <a:gd name="connsiteX2" fmla="*/ 1764018 w 3346290"/>
                <a:gd name="connsiteY2" fmla="*/ 4301590 h 4865640"/>
                <a:gd name="connsiteX3" fmla="*/ 1007096 w 3346290"/>
                <a:gd name="connsiteY3" fmla="*/ 4865640 h 4865640"/>
                <a:gd name="connsiteX4" fmla="*/ 251520 w 3346290"/>
                <a:gd name="connsiteY4" fmla="*/ 4865640 h 4865640"/>
                <a:gd name="connsiteX5" fmla="*/ 0 w 3346290"/>
                <a:gd name="connsiteY5" fmla="*/ 284512 h 4865640"/>
                <a:gd name="connsiteX6" fmla="*/ 1115616 w 3346290"/>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1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1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2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634322"/>
                <a:gd name="connsiteY0" fmla="*/ 68488 h 4865640"/>
                <a:gd name="connsiteX1" fmla="*/ 3275856 w 3634322"/>
                <a:gd name="connsiteY1" fmla="*/ 644552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35496 w 3597810"/>
                <a:gd name="connsiteY5" fmla="*/ 284512 h 4865640"/>
                <a:gd name="connsiteX6" fmla="*/ 1151112 w 3597810"/>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0 w 3597810"/>
                <a:gd name="connsiteY5" fmla="*/ 356520 h 4865640"/>
                <a:gd name="connsiteX6" fmla="*/ 1151112 w 3597810"/>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0 w 3597810"/>
                <a:gd name="connsiteY5" fmla="*/ 284512 h 4865640"/>
                <a:gd name="connsiteX6" fmla="*/ 1151112 w 3597810"/>
                <a:gd name="connsiteY6" fmla="*/ 68488 h 4865640"/>
                <a:gd name="connsiteX0" fmla="*/ 1151112 w 3597810"/>
                <a:gd name="connsiteY0" fmla="*/ 55987 h 4853139"/>
                <a:gd name="connsiteX1" fmla="*/ 3239344 w 3597810"/>
                <a:gd name="connsiteY1" fmla="*/ 632051 h 4853139"/>
                <a:gd name="connsiteX2" fmla="*/ 1799514 w 3597810"/>
                <a:gd name="connsiteY2" fmla="*/ 4289089 h 4853139"/>
                <a:gd name="connsiteX3" fmla="*/ 1042592 w 3597810"/>
                <a:gd name="connsiteY3" fmla="*/ 4853139 h 4853139"/>
                <a:gd name="connsiteX4" fmla="*/ 0 w 3597810"/>
                <a:gd name="connsiteY4" fmla="*/ 4853139 h 4853139"/>
                <a:gd name="connsiteX5" fmla="*/ 0 w 3597810"/>
                <a:gd name="connsiteY5" fmla="*/ 272011 h 4853139"/>
                <a:gd name="connsiteX6" fmla="*/ 1151112 w 3597810"/>
                <a:gd name="connsiteY6" fmla="*/ 55987 h 4853139"/>
                <a:gd name="connsiteX0" fmla="*/ 683568 w 3597810"/>
                <a:gd name="connsiteY0" fmla="*/ 55987 h 4781131"/>
                <a:gd name="connsiteX1" fmla="*/ 3239344 w 3597810"/>
                <a:gd name="connsiteY1" fmla="*/ 560043 h 4781131"/>
                <a:gd name="connsiteX2" fmla="*/ 1799514 w 3597810"/>
                <a:gd name="connsiteY2" fmla="*/ 4217081 h 4781131"/>
                <a:gd name="connsiteX3" fmla="*/ 1042592 w 3597810"/>
                <a:gd name="connsiteY3" fmla="*/ 4781131 h 4781131"/>
                <a:gd name="connsiteX4" fmla="*/ 0 w 3597810"/>
                <a:gd name="connsiteY4" fmla="*/ 4781131 h 4781131"/>
                <a:gd name="connsiteX5" fmla="*/ 0 w 3597810"/>
                <a:gd name="connsiteY5" fmla="*/ 200003 h 4781131"/>
                <a:gd name="connsiteX6" fmla="*/ 683568 w 3597810"/>
                <a:gd name="connsiteY6" fmla="*/ 55987 h 4781131"/>
                <a:gd name="connsiteX0" fmla="*/ 683568 w 3597810"/>
                <a:gd name="connsiteY0" fmla="*/ 128547 h 4853691"/>
                <a:gd name="connsiteX1" fmla="*/ 3239344 w 3597810"/>
                <a:gd name="connsiteY1" fmla="*/ 632603 h 4853691"/>
                <a:gd name="connsiteX2" fmla="*/ 1799514 w 3597810"/>
                <a:gd name="connsiteY2" fmla="*/ 4289641 h 4853691"/>
                <a:gd name="connsiteX3" fmla="*/ 1042592 w 3597810"/>
                <a:gd name="connsiteY3" fmla="*/ 4853691 h 4853691"/>
                <a:gd name="connsiteX4" fmla="*/ 0 w 3597810"/>
                <a:gd name="connsiteY4" fmla="*/ 4853691 h 4853691"/>
                <a:gd name="connsiteX5" fmla="*/ 0 w 3597810"/>
                <a:gd name="connsiteY5" fmla="*/ 272563 h 4853691"/>
                <a:gd name="connsiteX6" fmla="*/ 683568 w 3597810"/>
                <a:gd name="connsiteY6" fmla="*/ 128547 h 4853691"/>
                <a:gd name="connsiteX0" fmla="*/ 683568 w 3597810"/>
                <a:gd name="connsiteY0" fmla="*/ 150364 h 4875508"/>
                <a:gd name="connsiteX1" fmla="*/ 3239344 w 3597810"/>
                <a:gd name="connsiteY1" fmla="*/ 654420 h 4875508"/>
                <a:gd name="connsiteX2" fmla="*/ 1799514 w 3597810"/>
                <a:gd name="connsiteY2" fmla="*/ 4311458 h 4875508"/>
                <a:gd name="connsiteX3" fmla="*/ 1042592 w 3597810"/>
                <a:gd name="connsiteY3" fmla="*/ 4875508 h 4875508"/>
                <a:gd name="connsiteX4" fmla="*/ 0 w 3597810"/>
                <a:gd name="connsiteY4" fmla="*/ 4875508 h 4875508"/>
                <a:gd name="connsiteX5" fmla="*/ 0 w 3597810"/>
                <a:gd name="connsiteY5" fmla="*/ 294380 h 4875508"/>
                <a:gd name="connsiteX6" fmla="*/ 683568 w 3597810"/>
                <a:gd name="connsiteY6" fmla="*/ 150364 h 4875508"/>
                <a:gd name="connsiteX0" fmla="*/ 683568 w 3597810"/>
                <a:gd name="connsiteY0" fmla="*/ 150364 h 4875508"/>
                <a:gd name="connsiteX1" fmla="*/ 3239344 w 3597810"/>
                <a:gd name="connsiteY1" fmla="*/ 654420 h 4875508"/>
                <a:gd name="connsiteX2" fmla="*/ 1799514 w 3597810"/>
                <a:gd name="connsiteY2" fmla="*/ 4311458 h 4875508"/>
                <a:gd name="connsiteX3" fmla="*/ 1042592 w 3597810"/>
                <a:gd name="connsiteY3" fmla="*/ 4875508 h 4875508"/>
                <a:gd name="connsiteX4" fmla="*/ 0 w 3597810"/>
                <a:gd name="connsiteY4" fmla="*/ 4875508 h 4875508"/>
                <a:gd name="connsiteX5" fmla="*/ 0 w 3597810"/>
                <a:gd name="connsiteY5" fmla="*/ 294380 h 4875508"/>
                <a:gd name="connsiteX6" fmla="*/ 683568 w 3597810"/>
                <a:gd name="connsiteY6" fmla="*/ 150364 h 4875508"/>
                <a:gd name="connsiteX0" fmla="*/ 683568 w 3239344"/>
                <a:gd name="connsiteY0" fmla="*/ 150364 h 4875508"/>
                <a:gd name="connsiteX1" fmla="*/ 3239344 w 3239344"/>
                <a:gd name="connsiteY1" fmla="*/ 654420 h 4875508"/>
                <a:gd name="connsiteX2" fmla="*/ 1799514 w 3239344"/>
                <a:gd name="connsiteY2" fmla="*/ 4311458 h 4875508"/>
                <a:gd name="connsiteX3" fmla="*/ 1042592 w 3239344"/>
                <a:gd name="connsiteY3" fmla="*/ 4875508 h 4875508"/>
                <a:gd name="connsiteX4" fmla="*/ 0 w 3239344"/>
                <a:gd name="connsiteY4" fmla="*/ 4875508 h 4875508"/>
                <a:gd name="connsiteX5" fmla="*/ 0 w 3239344"/>
                <a:gd name="connsiteY5" fmla="*/ 294380 h 4875508"/>
                <a:gd name="connsiteX6" fmla="*/ 683568 w 3239344"/>
                <a:gd name="connsiteY6" fmla="*/ 150364 h 4875508"/>
                <a:gd name="connsiteX0" fmla="*/ 683568 w 3339619"/>
                <a:gd name="connsiteY0" fmla="*/ 150364 h 4875508"/>
                <a:gd name="connsiteX1" fmla="*/ 3239344 w 3339619"/>
                <a:gd name="connsiteY1" fmla="*/ 654420 h 4875508"/>
                <a:gd name="connsiteX2" fmla="*/ 1799514 w 3339619"/>
                <a:gd name="connsiteY2" fmla="*/ 4311458 h 4875508"/>
                <a:gd name="connsiteX3" fmla="*/ 1042592 w 3339619"/>
                <a:gd name="connsiteY3" fmla="*/ 4875508 h 4875508"/>
                <a:gd name="connsiteX4" fmla="*/ 0 w 3339619"/>
                <a:gd name="connsiteY4" fmla="*/ 4875508 h 4875508"/>
                <a:gd name="connsiteX5" fmla="*/ 0 w 3339619"/>
                <a:gd name="connsiteY5" fmla="*/ 294380 h 4875508"/>
                <a:gd name="connsiteX6" fmla="*/ 683568 w 333961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1042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331640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75732"/>
                <a:gd name="connsiteY0" fmla="*/ 150364 h 4875508"/>
                <a:gd name="connsiteX1" fmla="*/ 3239344 w 3575732"/>
                <a:gd name="connsiteY1" fmla="*/ 654420 h 4875508"/>
                <a:gd name="connsiteX2" fmla="*/ 1259632 w 3575732"/>
                <a:gd name="connsiteY2" fmla="*/ 4542852 h 4875508"/>
                <a:gd name="connsiteX3" fmla="*/ 899592 w 3575732"/>
                <a:gd name="connsiteY3" fmla="*/ 4875508 h 4875508"/>
                <a:gd name="connsiteX4" fmla="*/ 0 w 3575732"/>
                <a:gd name="connsiteY4" fmla="*/ 4875508 h 4875508"/>
                <a:gd name="connsiteX5" fmla="*/ 0 w 3575732"/>
                <a:gd name="connsiteY5" fmla="*/ 294380 h 4875508"/>
                <a:gd name="connsiteX6" fmla="*/ 683568 w 3575732"/>
                <a:gd name="connsiteY6" fmla="*/ 150364 h 4875508"/>
                <a:gd name="connsiteX0" fmla="*/ 683568 w 3493232"/>
                <a:gd name="connsiteY0" fmla="*/ 150364 h 4875508"/>
                <a:gd name="connsiteX1" fmla="*/ 3239344 w 3493232"/>
                <a:gd name="connsiteY1" fmla="*/ 654420 h 4875508"/>
                <a:gd name="connsiteX2" fmla="*/ 1259632 w 3493232"/>
                <a:gd name="connsiteY2" fmla="*/ 4542852 h 4875508"/>
                <a:gd name="connsiteX3" fmla="*/ 899592 w 3493232"/>
                <a:gd name="connsiteY3" fmla="*/ 4875508 h 4875508"/>
                <a:gd name="connsiteX4" fmla="*/ 0 w 3493232"/>
                <a:gd name="connsiteY4" fmla="*/ 4875508 h 4875508"/>
                <a:gd name="connsiteX5" fmla="*/ 0 w 3493232"/>
                <a:gd name="connsiteY5" fmla="*/ 294380 h 4875508"/>
                <a:gd name="connsiteX6" fmla="*/ 683568 w 3493232"/>
                <a:gd name="connsiteY6" fmla="*/ 150364 h 4875508"/>
                <a:gd name="connsiteX0" fmla="*/ 683568 w 3468452"/>
                <a:gd name="connsiteY0" fmla="*/ 150364 h 4875508"/>
                <a:gd name="connsiteX1" fmla="*/ 3239344 w 3468452"/>
                <a:gd name="connsiteY1" fmla="*/ 654420 h 4875508"/>
                <a:gd name="connsiteX2" fmla="*/ 1259632 w 3468452"/>
                <a:gd name="connsiteY2" fmla="*/ 4542852 h 4875508"/>
                <a:gd name="connsiteX3" fmla="*/ 899592 w 3468452"/>
                <a:gd name="connsiteY3" fmla="*/ 4875508 h 4875508"/>
                <a:gd name="connsiteX4" fmla="*/ 0 w 3468452"/>
                <a:gd name="connsiteY4" fmla="*/ 4875508 h 4875508"/>
                <a:gd name="connsiteX5" fmla="*/ 0 w 3468452"/>
                <a:gd name="connsiteY5" fmla="*/ 294380 h 4875508"/>
                <a:gd name="connsiteX6" fmla="*/ 683568 w 3468452"/>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0 w 3496060"/>
                <a:gd name="connsiteY0" fmla="*/ 703515 h 5284643"/>
                <a:gd name="connsiteX1" fmla="*/ 3239344 w 3496060"/>
                <a:gd name="connsiteY1" fmla="*/ 1063555 h 5284643"/>
                <a:gd name="connsiteX2" fmla="*/ 1259632 w 3496060"/>
                <a:gd name="connsiteY2" fmla="*/ 4951987 h 5284643"/>
                <a:gd name="connsiteX3" fmla="*/ 899592 w 3496060"/>
                <a:gd name="connsiteY3" fmla="*/ 5284643 h 5284643"/>
                <a:gd name="connsiteX4" fmla="*/ 0 w 3496060"/>
                <a:gd name="connsiteY4" fmla="*/ 5284643 h 5284643"/>
                <a:gd name="connsiteX5" fmla="*/ 0 w 3496060"/>
                <a:gd name="connsiteY5" fmla="*/ 703515 h 5284643"/>
                <a:gd name="connsiteX0" fmla="*/ 0 w 3496060"/>
                <a:gd name="connsiteY0" fmla="*/ 703515 h 5284643"/>
                <a:gd name="connsiteX1" fmla="*/ 3239344 w 3496060"/>
                <a:gd name="connsiteY1" fmla="*/ 1063555 h 5284643"/>
                <a:gd name="connsiteX2" fmla="*/ 1259632 w 3496060"/>
                <a:gd name="connsiteY2" fmla="*/ 4951987 h 5284643"/>
                <a:gd name="connsiteX3" fmla="*/ 899592 w 3496060"/>
                <a:gd name="connsiteY3" fmla="*/ 5284643 h 5284643"/>
                <a:gd name="connsiteX4" fmla="*/ 0 w 3496060"/>
                <a:gd name="connsiteY4" fmla="*/ 5284643 h 5284643"/>
                <a:gd name="connsiteX5" fmla="*/ 0 w 3496060"/>
                <a:gd name="connsiteY5" fmla="*/ 703515 h 5284643"/>
                <a:gd name="connsiteX0" fmla="*/ 0 w 3496060"/>
                <a:gd name="connsiteY0" fmla="*/ 412457 h 4993585"/>
                <a:gd name="connsiteX1" fmla="*/ 3239344 w 3496060"/>
                <a:gd name="connsiteY1" fmla="*/ 772497 h 4993585"/>
                <a:gd name="connsiteX2" fmla="*/ 1259632 w 3496060"/>
                <a:gd name="connsiteY2" fmla="*/ 4660929 h 4993585"/>
                <a:gd name="connsiteX3" fmla="*/ 899592 w 3496060"/>
                <a:gd name="connsiteY3" fmla="*/ 4993585 h 4993585"/>
                <a:gd name="connsiteX4" fmla="*/ 0 w 3496060"/>
                <a:gd name="connsiteY4" fmla="*/ 4993585 h 4993585"/>
                <a:gd name="connsiteX5" fmla="*/ 0 w 3496060"/>
                <a:gd name="connsiteY5" fmla="*/ 412457 h 4993585"/>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426025 h 5007153"/>
                <a:gd name="connsiteX1" fmla="*/ 3239344 w 3496060"/>
                <a:gd name="connsiteY1" fmla="*/ 786065 h 5007153"/>
                <a:gd name="connsiteX2" fmla="*/ 1259632 w 3496060"/>
                <a:gd name="connsiteY2" fmla="*/ 4674497 h 5007153"/>
                <a:gd name="connsiteX3" fmla="*/ 899592 w 3496060"/>
                <a:gd name="connsiteY3" fmla="*/ 5007153 h 5007153"/>
                <a:gd name="connsiteX4" fmla="*/ 0 w 3496060"/>
                <a:gd name="connsiteY4" fmla="*/ 5007153 h 5007153"/>
                <a:gd name="connsiteX5" fmla="*/ 0 w 3496060"/>
                <a:gd name="connsiteY5" fmla="*/ 426025 h 5007153"/>
                <a:gd name="connsiteX0" fmla="*/ 0 w 3496060"/>
                <a:gd name="connsiteY0" fmla="*/ 426025 h 5007154"/>
                <a:gd name="connsiteX1" fmla="*/ 3239344 w 3496060"/>
                <a:gd name="connsiteY1" fmla="*/ 786065 h 5007154"/>
                <a:gd name="connsiteX2" fmla="*/ 1259632 w 3496060"/>
                <a:gd name="connsiteY2" fmla="*/ 4674497 h 5007154"/>
                <a:gd name="connsiteX3" fmla="*/ 827583 w 3496060"/>
                <a:gd name="connsiteY3" fmla="*/ 5007154 h 5007154"/>
                <a:gd name="connsiteX4" fmla="*/ 0 w 3496060"/>
                <a:gd name="connsiteY4" fmla="*/ 5007153 h 5007154"/>
                <a:gd name="connsiteX5" fmla="*/ 0 w 3496060"/>
                <a:gd name="connsiteY5" fmla="*/ 426025 h 5007154"/>
                <a:gd name="connsiteX0" fmla="*/ 0 w 3496060"/>
                <a:gd name="connsiteY0" fmla="*/ 426025 h 5007153"/>
                <a:gd name="connsiteX1" fmla="*/ 3239344 w 3496060"/>
                <a:gd name="connsiteY1" fmla="*/ 786065 h 5007153"/>
                <a:gd name="connsiteX2" fmla="*/ 1259632 w 3496060"/>
                <a:gd name="connsiteY2" fmla="*/ 4674497 h 5007153"/>
                <a:gd name="connsiteX3" fmla="*/ 755575 w 3496060"/>
                <a:gd name="connsiteY3" fmla="*/ 5007153 h 5007153"/>
                <a:gd name="connsiteX4" fmla="*/ 0 w 3496060"/>
                <a:gd name="connsiteY4" fmla="*/ 5007153 h 5007153"/>
                <a:gd name="connsiteX5" fmla="*/ 0 w 3496060"/>
                <a:gd name="connsiteY5" fmla="*/ 426025 h 5007153"/>
                <a:gd name="connsiteX0" fmla="*/ 0 w 3496060"/>
                <a:gd name="connsiteY0" fmla="*/ 426025 h 5007154"/>
                <a:gd name="connsiteX1" fmla="*/ 3239344 w 3496060"/>
                <a:gd name="connsiteY1" fmla="*/ 786065 h 5007154"/>
                <a:gd name="connsiteX2" fmla="*/ 1259632 w 3496060"/>
                <a:gd name="connsiteY2" fmla="*/ 4674497 h 5007154"/>
                <a:gd name="connsiteX3" fmla="*/ 827583 w 3496060"/>
                <a:gd name="connsiteY3" fmla="*/ 5007154 h 5007154"/>
                <a:gd name="connsiteX4" fmla="*/ 0 w 3496060"/>
                <a:gd name="connsiteY4" fmla="*/ 5007153 h 5007154"/>
                <a:gd name="connsiteX5" fmla="*/ 0 w 3496060"/>
                <a:gd name="connsiteY5" fmla="*/ 426025 h 5007154"/>
                <a:gd name="connsiteX0" fmla="*/ 0 w 3496060"/>
                <a:gd name="connsiteY0" fmla="*/ 426025 h 5007153"/>
                <a:gd name="connsiteX1" fmla="*/ 3239344 w 3496060"/>
                <a:gd name="connsiteY1" fmla="*/ 786065 h 5007153"/>
                <a:gd name="connsiteX2" fmla="*/ 1259632 w 3496060"/>
                <a:gd name="connsiteY2" fmla="*/ 4674497 h 5007153"/>
                <a:gd name="connsiteX3" fmla="*/ 792831 w 3496060"/>
                <a:gd name="connsiteY3" fmla="*/ 4999226 h 5007153"/>
                <a:gd name="connsiteX4" fmla="*/ 0 w 3496060"/>
                <a:gd name="connsiteY4" fmla="*/ 5007153 h 5007153"/>
                <a:gd name="connsiteX5" fmla="*/ 0 w 3496060"/>
                <a:gd name="connsiteY5" fmla="*/ 426025 h 5007153"/>
                <a:gd name="connsiteX0" fmla="*/ 0 w 3496060"/>
                <a:gd name="connsiteY0" fmla="*/ 426025 h 5007153"/>
                <a:gd name="connsiteX1" fmla="*/ 3239344 w 3496060"/>
                <a:gd name="connsiteY1" fmla="*/ 786065 h 5007153"/>
                <a:gd name="connsiteX2" fmla="*/ 1259632 w 3496060"/>
                <a:gd name="connsiteY2" fmla="*/ 4674497 h 5007153"/>
                <a:gd name="connsiteX3" fmla="*/ 792831 w 3496060"/>
                <a:gd name="connsiteY3" fmla="*/ 4999226 h 5007153"/>
                <a:gd name="connsiteX4" fmla="*/ 0 w 3496060"/>
                <a:gd name="connsiteY4" fmla="*/ 5007153 h 5007153"/>
                <a:gd name="connsiteX5" fmla="*/ 0 w 3496060"/>
                <a:gd name="connsiteY5" fmla="*/ 426025 h 5007153"/>
                <a:gd name="connsiteX0" fmla="*/ 0 w 3312741"/>
                <a:gd name="connsiteY0" fmla="*/ 199172 h 4780300"/>
                <a:gd name="connsiteX1" fmla="*/ 3252044 w 3312741"/>
                <a:gd name="connsiteY1" fmla="*/ 552862 h 4780300"/>
                <a:gd name="connsiteX2" fmla="*/ 1259632 w 3312741"/>
                <a:gd name="connsiteY2" fmla="*/ 4447644 h 4780300"/>
                <a:gd name="connsiteX3" fmla="*/ 792831 w 3312741"/>
                <a:gd name="connsiteY3" fmla="*/ 4772373 h 4780300"/>
                <a:gd name="connsiteX4" fmla="*/ 0 w 3312741"/>
                <a:gd name="connsiteY4" fmla="*/ 4780300 h 4780300"/>
                <a:gd name="connsiteX5" fmla="*/ 0 w 3312741"/>
                <a:gd name="connsiteY5" fmla="*/ 199172 h 4780300"/>
                <a:gd name="connsiteX0" fmla="*/ 0 w 3321310"/>
                <a:gd name="connsiteY0" fmla="*/ 199172 h 4780300"/>
                <a:gd name="connsiteX1" fmla="*/ 3252044 w 3321310"/>
                <a:gd name="connsiteY1" fmla="*/ 552862 h 4780300"/>
                <a:gd name="connsiteX2" fmla="*/ 1259632 w 3321310"/>
                <a:gd name="connsiteY2" fmla="*/ 4447644 h 4780300"/>
                <a:gd name="connsiteX3" fmla="*/ 792831 w 3321310"/>
                <a:gd name="connsiteY3" fmla="*/ 4772373 h 4780300"/>
                <a:gd name="connsiteX4" fmla="*/ 0 w 3321310"/>
                <a:gd name="connsiteY4" fmla="*/ 4780300 h 4780300"/>
                <a:gd name="connsiteX5" fmla="*/ 0 w 3321310"/>
                <a:gd name="connsiteY5" fmla="*/ 199172 h 4780300"/>
                <a:gd name="connsiteX0" fmla="*/ 0 w 3321310"/>
                <a:gd name="connsiteY0" fmla="*/ 199172 h 4791423"/>
                <a:gd name="connsiteX1" fmla="*/ 3252044 w 3321310"/>
                <a:gd name="connsiteY1" fmla="*/ 552862 h 4791423"/>
                <a:gd name="connsiteX2" fmla="*/ 1259632 w 3321310"/>
                <a:gd name="connsiteY2" fmla="*/ 4447644 h 4791423"/>
                <a:gd name="connsiteX3" fmla="*/ 780131 w 3321310"/>
                <a:gd name="connsiteY3" fmla="*/ 4791423 h 4791423"/>
                <a:gd name="connsiteX4" fmla="*/ 0 w 3321310"/>
                <a:gd name="connsiteY4" fmla="*/ 4780300 h 4791423"/>
                <a:gd name="connsiteX5" fmla="*/ 0 w 3321310"/>
                <a:gd name="connsiteY5" fmla="*/ 199172 h 4791423"/>
                <a:gd name="connsiteX0" fmla="*/ 0 w 3321310"/>
                <a:gd name="connsiteY0" fmla="*/ 199172 h 4785073"/>
                <a:gd name="connsiteX1" fmla="*/ 3252044 w 3321310"/>
                <a:gd name="connsiteY1" fmla="*/ 552862 h 4785073"/>
                <a:gd name="connsiteX2" fmla="*/ 1259632 w 3321310"/>
                <a:gd name="connsiteY2" fmla="*/ 4447644 h 4785073"/>
                <a:gd name="connsiteX3" fmla="*/ 780131 w 3321310"/>
                <a:gd name="connsiteY3" fmla="*/ 4785073 h 4785073"/>
                <a:gd name="connsiteX4" fmla="*/ 0 w 3321310"/>
                <a:gd name="connsiteY4" fmla="*/ 4780300 h 4785073"/>
                <a:gd name="connsiteX5" fmla="*/ 0 w 3321310"/>
                <a:gd name="connsiteY5" fmla="*/ 199172 h 4785073"/>
                <a:gd name="connsiteX0" fmla="*/ 0 w 3321310"/>
                <a:gd name="connsiteY0" fmla="*/ 199172 h 4785073"/>
                <a:gd name="connsiteX1" fmla="*/ 3252044 w 3321310"/>
                <a:gd name="connsiteY1" fmla="*/ 552862 h 4785073"/>
                <a:gd name="connsiteX2" fmla="*/ 1259632 w 3321310"/>
                <a:gd name="connsiteY2" fmla="*/ 4447644 h 4785073"/>
                <a:gd name="connsiteX3" fmla="*/ 811881 w 3321310"/>
                <a:gd name="connsiteY3" fmla="*/ 4785073 h 4785073"/>
                <a:gd name="connsiteX4" fmla="*/ 0 w 3321310"/>
                <a:gd name="connsiteY4" fmla="*/ 4780300 h 4785073"/>
                <a:gd name="connsiteX5" fmla="*/ 0 w 3321310"/>
                <a:gd name="connsiteY5" fmla="*/ 199172 h 4785073"/>
                <a:gd name="connsiteX0" fmla="*/ 0 w 3321310"/>
                <a:gd name="connsiteY0" fmla="*/ 192414 h 4778315"/>
                <a:gd name="connsiteX1" fmla="*/ 3252044 w 3321310"/>
                <a:gd name="connsiteY1" fmla="*/ 546104 h 4778315"/>
                <a:gd name="connsiteX2" fmla="*/ 1259632 w 3321310"/>
                <a:gd name="connsiteY2" fmla="*/ 4440886 h 4778315"/>
                <a:gd name="connsiteX3" fmla="*/ 811881 w 3321310"/>
                <a:gd name="connsiteY3" fmla="*/ 4778315 h 4778315"/>
                <a:gd name="connsiteX4" fmla="*/ 0 w 3321310"/>
                <a:gd name="connsiteY4" fmla="*/ 4773542 h 4778315"/>
                <a:gd name="connsiteX5" fmla="*/ 0 w 3321310"/>
                <a:gd name="connsiteY5" fmla="*/ 192414 h 4778315"/>
                <a:gd name="connsiteX0" fmla="*/ 0 w 3321310"/>
                <a:gd name="connsiteY0" fmla="*/ 192414 h 4778315"/>
                <a:gd name="connsiteX1" fmla="*/ 3252044 w 3321310"/>
                <a:gd name="connsiteY1" fmla="*/ 546104 h 4778315"/>
                <a:gd name="connsiteX2" fmla="*/ 1259632 w 3321310"/>
                <a:gd name="connsiteY2" fmla="*/ 4440886 h 4778315"/>
                <a:gd name="connsiteX3" fmla="*/ 811881 w 3321310"/>
                <a:gd name="connsiteY3" fmla="*/ 4778315 h 4778315"/>
                <a:gd name="connsiteX4" fmla="*/ 0 w 3321310"/>
                <a:gd name="connsiteY4" fmla="*/ 4773542 h 4778315"/>
                <a:gd name="connsiteX5" fmla="*/ 0 w 3321310"/>
                <a:gd name="connsiteY5" fmla="*/ 192414 h 4778315"/>
                <a:gd name="connsiteX0" fmla="*/ 0 w 3321310"/>
                <a:gd name="connsiteY0" fmla="*/ 192414 h 4778315"/>
                <a:gd name="connsiteX1" fmla="*/ 3252044 w 3321310"/>
                <a:gd name="connsiteY1" fmla="*/ 546104 h 4778315"/>
                <a:gd name="connsiteX2" fmla="*/ 1259632 w 3321310"/>
                <a:gd name="connsiteY2" fmla="*/ 4440886 h 4778315"/>
                <a:gd name="connsiteX3" fmla="*/ 830931 w 3321310"/>
                <a:gd name="connsiteY3" fmla="*/ 4778315 h 4778315"/>
                <a:gd name="connsiteX4" fmla="*/ 0 w 3321310"/>
                <a:gd name="connsiteY4" fmla="*/ 4773542 h 4778315"/>
                <a:gd name="connsiteX5" fmla="*/ 0 w 3321310"/>
                <a:gd name="connsiteY5" fmla="*/ 192414 h 4778315"/>
                <a:gd name="connsiteX0" fmla="*/ 0 w 3322673"/>
                <a:gd name="connsiteY0" fmla="*/ 192414 h 4778315"/>
                <a:gd name="connsiteX1" fmla="*/ 3252044 w 3322673"/>
                <a:gd name="connsiteY1" fmla="*/ 546104 h 4778315"/>
                <a:gd name="connsiteX2" fmla="*/ 1278682 w 3322673"/>
                <a:gd name="connsiteY2" fmla="*/ 4447236 h 4778315"/>
                <a:gd name="connsiteX3" fmla="*/ 830931 w 3322673"/>
                <a:gd name="connsiteY3" fmla="*/ 4778315 h 4778315"/>
                <a:gd name="connsiteX4" fmla="*/ 0 w 3322673"/>
                <a:gd name="connsiteY4" fmla="*/ 4773542 h 4778315"/>
                <a:gd name="connsiteX5" fmla="*/ 0 w 3322673"/>
                <a:gd name="connsiteY5" fmla="*/ 192414 h 4778315"/>
                <a:gd name="connsiteX0" fmla="*/ 0 w 3322673"/>
                <a:gd name="connsiteY0" fmla="*/ 192414 h 4778315"/>
                <a:gd name="connsiteX1" fmla="*/ 3252044 w 3322673"/>
                <a:gd name="connsiteY1" fmla="*/ 546104 h 4778315"/>
                <a:gd name="connsiteX2" fmla="*/ 1278682 w 3322673"/>
                <a:gd name="connsiteY2" fmla="*/ 4447236 h 4778315"/>
                <a:gd name="connsiteX3" fmla="*/ 830931 w 3322673"/>
                <a:gd name="connsiteY3" fmla="*/ 4778315 h 4778315"/>
                <a:gd name="connsiteX4" fmla="*/ 0 w 3322673"/>
                <a:gd name="connsiteY4" fmla="*/ 4773542 h 4778315"/>
                <a:gd name="connsiteX5" fmla="*/ 0 w 3322673"/>
                <a:gd name="connsiteY5" fmla="*/ 192414 h 477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2673" h="4778315">
                  <a:moveTo>
                    <a:pt x="0" y="192414"/>
                  </a:moveTo>
                  <a:cubicBezTo>
                    <a:pt x="1553212" y="-233611"/>
                    <a:pt x="2735718" y="121146"/>
                    <a:pt x="3252044" y="546104"/>
                  </a:cubicBezTo>
                  <a:cubicBezTo>
                    <a:pt x="3534160" y="1711464"/>
                    <a:pt x="2989992" y="3102504"/>
                    <a:pt x="1278682" y="4447236"/>
                  </a:cubicBezTo>
                  <a:cubicBezTo>
                    <a:pt x="1021342" y="4648326"/>
                    <a:pt x="1165783" y="4538380"/>
                    <a:pt x="830931" y="4778315"/>
                  </a:cubicBezTo>
                  <a:lnTo>
                    <a:pt x="0" y="4773542"/>
                  </a:lnTo>
                  <a:lnTo>
                    <a:pt x="0" y="192414"/>
                  </a:ln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nvGrpSpPr>
            <p:cNvPr id="22" name="Ryhmitä 16"/>
            <p:cNvGrpSpPr/>
            <p:nvPr/>
          </p:nvGrpSpPr>
          <p:grpSpPr>
            <a:xfrm>
              <a:off x="0" y="0"/>
              <a:ext cx="3495078" cy="7569261"/>
              <a:chOff x="0" y="0"/>
              <a:chExt cx="3495078" cy="7569261"/>
            </a:xfrm>
            <a:solidFill>
              <a:schemeClr val="bg1">
                <a:alpha val="50000"/>
              </a:schemeClr>
            </a:solidFill>
          </p:grpSpPr>
          <p:sp>
            <p:nvSpPr>
              <p:cNvPr id="23"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4"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grpSp>
      <p:sp>
        <p:nvSpPr>
          <p:cNvPr id="10" name="Subtitle 2"/>
          <p:cNvSpPr>
            <a:spLocks noGrp="1"/>
          </p:cNvSpPr>
          <p:nvPr>
            <p:ph type="subTitle" idx="10" hasCustomPrompt="1"/>
          </p:nvPr>
        </p:nvSpPr>
        <p:spPr>
          <a:xfrm>
            <a:off x="397504" y="3993358"/>
            <a:ext cx="2338123" cy="1705993"/>
          </a:xfrm>
        </p:spPr>
        <p:txBody>
          <a:bodyPr/>
          <a:lstStyle>
            <a:lvl1pPr marL="0" indent="0" algn="l">
              <a:buNone/>
              <a:defRPr sz="2400" baseline="0">
                <a:solidFill>
                  <a:srgbClr val="E05314"/>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sp>
        <p:nvSpPr>
          <p:cNvPr id="18" name="Title 1"/>
          <p:cNvSpPr>
            <a:spLocks noGrp="1"/>
          </p:cNvSpPr>
          <p:nvPr>
            <p:ph type="title"/>
          </p:nvPr>
        </p:nvSpPr>
        <p:spPr>
          <a:xfrm>
            <a:off x="398283" y="2797859"/>
            <a:ext cx="2721385" cy="1161687"/>
          </a:xfrm>
        </p:spPr>
        <p:txBody>
          <a:bodyPr anchor="b" anchorCtr="0"/>
          <a:lstStyle>
            <a:lvl1pPr algn="l">
              <a:defRPr sz="3200" b="0" cap="none" baseline="0"/>
            </a:lvl1pPr>
          </a:lstStyle>
          <a:p>
            <a:r>
              <a:rPr lang="en-US" noProof="0"/>
              <a:t>Click to edit Master title style</a:t>
            </a:r>
          </a:p>
        </p:txBody>
      </p:sp>
      <p:pic>
        <p:nvPicPr>
          <p:cNvPr id="11" name="Kuva 10" descr="metso_logo_whit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sp>
        <p:nvSpPr>
          <p:cNvPr id="12"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81868540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Advanced: divider option with image 1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12" name="Freeform 6"/>
          <p:cNvSpPr/>
          <p:nvPr/>
        </p:nvSpPr>
        <p:spPr>
          <a:xfrm>
            <a:off x="255789" y="-10450"/>
            <a:ext cx="11955180" cy="6889785"/>
          </a:xfrm>
          <a:custGeom>
            <a:avLst/>
            <a:gdLst>
              <a:gd name="connsiteX0" fmla="*/ 0 w 11925687"/>
              <a:gd name="connsiteY0" fmla="*/ 0 h 6872807"/>
              <a:gd name="connsiteX1" fmla="*/ 11925687 w 11925687"/>
              <a:gd name="connsiteY1" fmla="*/ 0 h 6872807"/>
              <a:gd name="connsiteX2" fmla="*/ 8979444 w 11925687"/>
              <a:gd name="connsiteY2" fmla="*/ 3433220 h 6872807"/>
              <a:gd name="connsiteX3" fmla="*/ 8980790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2569012"/>
              <a:gd name="connsiteY0" fmla="*/ 0 h 6872807"/>
              <a:gd name="connsiteX1" fmla="*/ 11925687 w 12569012"/>
              <a:gd name="connsiteY1" fmla="*/ 0 h 6872807"/>
              <a:gd name="connsiteX2" fmla="*/ 11910137 w 12569012"/>
              <a:gd name="connsiteY2" fmla="*/ 3661257 h 6872807"/>
              <a:gd name="connsiteX3" fmla="*/ 11919929 w 12569012"/>
              <a:gd name="connsiteY3" fmla="*/ 6872807 h 6872807"/>
              <a:gd name="connsiteX4" fmla="*/ 1151584 w 12569012"/>
              <a:gd name="connsiteY4" fmla="*/ 6872807 h 6872807"/>
              <a:gd name="connsiteX5" fmla="*/ 1372895 w 12569012"/>
              <a:gd name="connsiteY5" fmla="*/ 6802335 h 6872807"/>
              <a:gd name="connsiteX6" fmla="*/ 2997395 w 12569012"/>
              <a:gd name="connsiteY6" fmla="*/ 2637429 h 6872807"/>
              <a:gd name="connsiteX7" fmla="*/ 249900 w 12569012"/>
              <a:gd name="connsiteY7" fmla="*/ 96535 h 6872807"/>
              <a:gd name="connsiteX8" fmla="*/ 0 w 12569012"/>
              <a:gd name="connsiteY8" fmla="*/ 0 h 6872807"/>
              <a:gd name="connsiteX0" fmla="*/ 0 w 11925720"/>
              <a:gd name="connsiteY0" fmla="*/ 0 h 6872807"/>
              <a:gd name="connsiteX1" fmla="*/ 11925687 w 11925720"/>
              <a:gd name="connsiteY1" fmla="*/ 0 h 6872807"/>
              <a:gd name="connsiteX2" fmla="*/ 11910137 w 11925720"/>
              <a:gd name="connsiteY2" fmla="*/ 3661257 h 6872807"/>
              <a:gd name="connsiteX3" fmla="*/ 11919929 w 11925720"/>
              <a:gd name="connsiteY3" fmla="*/ 6872807 h 6872807"/>
              <a:gd name="connsiteX4" fmla="*/ 1151584 w 11925720"/>
              <a:gd name="connsiteY4" fmla="*/ 6872807 h 6872807"/>
              <a:gd name="connsiteX5" fmla="*/ 1372895 w 11925720"/>
              <a:gd name="connsiteY5" fmla="*/ 6802335 h 6872807"/>
              <a:gd name="connsiteX6" fmla="*/ 2997395 w 11925720"/>
              <a:gd name="connsiteY6" fmla="*/ 2637429 h 6872807"/>
              <a:gd name="connsiteX7" fmla="*/ 249900 w 11925720"/>
              <a:gd name="connsiteY7" fmla="*/ 96535 h 6872807"/>
              <a:gd name="connsiteX8" fmla="*/ 0 w 11925720"/>
              <a:gd name="connsiteY8" fmla="*/ 0 h 687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5720" h="6872807">
                <a:moveTo>
                  <a:pt x="0" y="0"/>
                </a:moveTo>
                <a:lnTo>
                  <a:pt x="11925687" y="0"/>
                </a:lnTo>
                <a:cubicBezTo>
                  <a:pt x="11926134" y="1144407"/>
                  <a:pt x="11922134" y="1910863"/>
                  <a:pt x="11910137" y="3661257"/>
                </a:cubicBezTo>
                <a:cubicBezTo>
                  <a:pt x="11910586" y="4807786"/>
                  <a:pt x="11919480" y="5726278"/>
                  <a:pt x="11919929" y="6872807"/>
                </a:cubicBezTo>
                <a:lnTo>
                  <a:pt x="1151584" y="6872807"/>
                </a:lnTo>
                <a:lnTo>
                  <a:pt x="1372895" y="6802335"/>
                </a:lnTo>
                <a:cubicBezTo>
                  <a:pt x="3468989" y="5929614"/>
                  <a:pt x="4535717" y="3883298"/>
                  <a:pt x="2997395" y="2637429"/>
                </a:cubicBezTo>
                <a:cubicBezTo>
                  <a:pt x="2611176" y="1467482"/>
                  <a:pt x="1787049" y="717072"/>
                  <a:pt x="249900" y="96535"/>
                </a:cubicBezTo>
                <a:lnTo>
                  <a:pt x="0" y="0"/>
                </a:ln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8" name="Title 1"/>
          <p:cNvSpPr>
            <a:spLocks noGrp="1"/>
          </p:cNvSpPr>
          <p:nvPr>
            <p:ph type="ctrTitle"/>
          </p:nvPr>
        </p:nvSpPr>
        <p:spPr>
          <a:xfrm>
            <a:off x="4972800" y="1476000"/>
            <a:ext cx="6820800" cy="1162800"/>
          </a:xfrm>
        </p:spPr>
        <p:txBody>
          <a:bodyPr anchor="b" anchorCtr="0"/>
          <a:lstStyle>
            <a:lvl1pPr algn="r">
              <a:defRPr sz="4000">
                <a:solidFill>
                  <a:schemeClr val="tx2"/>
                </a:solidFill>
              </a:defRPr>
            </a:lvl1pPr>
          </a:lstStyle>
          <a:p>
            <a:r>
              <a:rPr lang="en-US" noProof="0"/>
              <a:t>Click to edit Master title style</a:t>
            </a:r>
          </a:p>
        </p:txBody>
      </p:sp>
      <p:sp>
        <p:nvSpPr>
          <p:cNvPr id="13" name="Subtitle 2"/>
          <p:cNvSpPr>
            <a:spLocks noGrp="1"/>
          </p:cNvSpPr>
          <p:nvPr>
            <p:ph type="subTitle" idx="1"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Tx/>
              <a:buNone/>
              <a:tabLst/>
              <a:defRPr sz="2800" baseline="0">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pic>
        <p:nvPicPr>
          <p:cNvPr id="11" name="Kuva 10" descr="metso_logo_color.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6" name="Ryhmitä 14"/>
          <p:cNvGrpSpPr/>
          <p:nvPr/>
        </p:nvGrpSpPr>
        <p:grpSpPr>
          <a:xfrm>
            <a:off x="0" y="-10450"/>
            <a:ext cx="3503712" cy="7587959"/>
            <a:chOff x="0" y="0"/>
            <a:chExt cx="3495078" cy="7569261"/>
          </a:xfrm>
          <a:solidFill>
            <a:schemeClr val="bg1">
              <a:alpha val="50000"/>
            </a:schemeClr>
          </a:solidFill>
        </p:grpSpPr>
        <p:sp>
          <p:nvSpPr>
            <p:cNvPr id="17"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8"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7013063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Advanced: divider option with circles wide">
    <p:spTree>
      <p:nvGrpSpPr>
        <p:cNvPr id="1" name=""/>
        <p:cNvGrpSpPr/>
        <p:nvPr/>
      </p:nvGrpSpPr>
      <p:grpSpPr>
        <a:xfrm>
          <a:off x="0" y="0"/>
          <a:ext cx="0" cy="0"/>
          <a:chOff x="0" y="0"/>
          <a:chExt cx="0" cy="0"/>
        </a:xfrm>
      </p:grpSpPr>
      <p:grpSp>
        <p:nvGrpSpPr>
          <p:cNvPr id="21" name="Ryhmitä 20"/>
          <p:cNvGrpSpPr/>
          <p:nvPr/>
        </p:nvGrpSpPr>
        <p:grpSpPr>
          <a:xfrm>
            <a:off x="-8467" y="-18918"/>
            <a:ext cx="3503712" cy="7655107"/>
            <a:chOff x="-22226" y="-15875"/>
            <a:chExt cx="3498863" cy="7644512"/>
          </a:xfrm>
        </p:grpSpPr>
        <p:sp>
          <p:nvSpPr>
            <p:cNvPr id="22" name="Freeform 9"/>
            <p:cNvSpPr/>
            <p:nvPr/>
          </p:nvSpPr>
          <p:spPr>
            <a:xfrm>
              <a:off x="-22226" y="-15875"/>
              <a:ext cx="3282031" cy="2656880"/>
            </a:xfrm>
            <a:custGeom>
              <a:avLst/>
              <a:gdLst>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6" fmla="*/ 91440 w 3259806"/>
                <a:gd name="connsiteY6" fmla="*/ 91440 h 2641005"/>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0" fmla="*/ 265760 w 3259806"/>
                <a:gd name="connsiteY0" fmla="*/ 0 h 2641005"/>
                <a:gd name="connsiteX1" fmla="*/ 357248 w 3259806"/>
                <a:gd name="connsiteY1" fmla="*/ 32219 h 2641005"/>
                <a:gd name="connsiteX2" fmla="*/ 3259806 w 3259806"/>
                <a:gd name="connsiteY2" fmla="*/ 2641005 h 2641005"/>
                <a:gd name="connsiteX3" fmla="*/ 124291 w 3259806"/>
                <a:gd name="connsiteY3" fmla="*/ 2255340 h 2641005"/>
                <a:gd name="connsiteX4" fmla="*/ 0 w 3259806"/>
                <a:gd name="connsiteY4" fmla="*/ 2289638 h 2641005"/>
                <a:gd name="connsiteX0" fmla="*/ 224485 w 3259806"/>
                <a:gd name="connsiteY0" fmla="*/ 0 h 2647355"/>
                <a:gd name="connsiteX1" fmla="*/ 357248 w 3259806"/>
                <a:gd name="connsiteY1" fmla="*/ 38569 h 2647355"/>
                <a:gd name="connsiteX2" fmla="*/ 3259806 w 3259806"/>
                <a:gd name="connsiteY2" fmla="*/ 2647355 h 2647355"/>
                <a:gd name="connsiteX3" fmla="*/ 124291 w 3259806"/>
                <a:gd name="connsiteY3" fmla="*/ 2261690 h 2647355"/>
                <a:gd name="connsiteX4" fmla="*/ 0 w 3259806"/>
                <a:gd name="connsiteY4" fmla="*/ 2295988 h 2647355"/>
                <a:gd name="connsiteX0" fmla="*/ 211785 w 3259806"/>
                <a:gd name="connsiteY0" fmla="*/ 0 h 2656880"/>
                <a:gd name="connsiteX1" fmla="*/ 357248 w 3259806"/>
                <a:gd name="connsiteY1" fmla="*/ 48094 h 2656880"/>
                <a:gd name="connsiteX2" fmla="*/ 3259806 w 3259806"/>
                <a:gd name="connsiteY2" fmla="*/ 2656880 h 2656880"/>
                <a:gd name="connsiteX3" fmla="*/ 124291 w 3259806"/>
                <a:gd name="connsiteY3" fmla="*/ 2271215 h 2656880"/>
                <a:gd name="connsiteX4" fmla="*/ 0 w 3259806"/>
                <a:gd name="connsiteY4" fmla="*/ 2305513 h 2656880"/>
                <a:gd name="connsiteX0" fmla="*/ 240360 w 3288381"/>
                <a:gd name="connsiteY0" fmla="*/ 0 h 2656880"/>
                <a:gd name="connsiteX1" fmla="*/ 385823 w 3288381"/>
                <a:gd name="connsiteY1" fmla="*/ 48094 h 2656880"/>
                <a:gd name="connsiteX2" fmla="*/ 3288381 w 3288381"/>
                <a:gd name="connsiteY2" fmla="*/ 2656880 h 2656880"/>
                <a:gd name="connsiteX3" fmla="*/ 152866 w 3288381"/>
                <a:gd name="connsiteY3" fmla="*/ 2271215 h 2656880"/>
                <a:gd name="connsiteX4" fmla="*/ 0 w 3288381"/>
                <a:gd name="connsiteY4" fmla="*/ 2318213 h 2656880"/>
                <a:gd name="connsiteX0" fmla="*/ 246710 w 3294731"/>
                <a:gd name="connsiteY0" fmla="*/ 0 h 2656880"/>
                <a:gd name="connsiteX1" fmla="*/ 392173 w 3294731"/>
                <a:gd name="connsiteY1" fmla="*/ 48094 h 2656880"/>
                <a:gd name="connsiteX2" fmla="*/ 3294731 w 3294731"/>
                <a:gd name="connsiteY2" fmla="*/ 2656880 h 2656880"/>
                <a:gd name="connsiteX3" fmla="*/ 159216 w 3294731"/>
                <a:gd name="connsiteY3" fmla="*/ 2271215 h 2656880"/>
                <a:gd name="connsiteX4" fmla="*/ 0 w 3294731"/>
                <a:gd name="connsiteY4" fmla="*/ 2324563 h 2656880"/>
                <a:gd name="connsiteX0" fmla="*/ 234010 w 3282031"/>
                <a:gd name="connsiteY0" fmla="*/ 0 h 2656880"/>
                <a:gd name="connsiteX1" fmla="*/ 379473 w 3282031"/>
                <a:gd name="connsiteY1" fmla="*/ 48094 h 2656880"/>
                <a:gd name="connsiteX2" fmla="*/ 3282031 w 3282031"/>
                <a:gd name="connsiteY2" fmla="*/ 2656880 h 2656880"/>
                <a:gd name="connsiteX3" fmla="*/ 146516 w 3282031"/>
                <a:gd name="connsiteY3" fmla="*/ 2271215 h 2656880"/>
                <a:gd name="connsiteX4" fmla="*/ 0 w 3282031"/>
                <a:gd name="connsiteY4" fmla="*/ 2311863 h 265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2031" h="2656880">
                  <a:moveTo>
                    <a:pt x="234010" y="0"/>
                  </a:moveTo>
                  <a:lnTo>
                    <a:pt x="379473" y="48094"/>
                  </a:lnTo>
                  <a:cubicBezTo>
                    <a:pt x="1790176" y="568655"/>
                    <a:pt x="2886121" y="1343945"/>
                    <a:pt x="3282031" y="2656880"/>
                  </a:cubicBezTo>
                  <a:cubicBezTo>
                    <a:pt x="2873089" y="2327220"/>
                    <a:pt x="1795307" y="1844574"/>
                    <a:pt x="146516" y="2271215"/>
                  </a:cubicBezTo>
                  <a:lnTo>
                    <a:pt x="0" y="2311863"/>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3" name="Freeform 10"/>
            <p:cNvSpPr/>
            <p:nvPr/>
          </p:nvSpPr>
          <p:spPr>
            <a:xfrm rot="18270543" flipV="1">
              <a:off x="127930" y="4279930"/>
              <a:ext cx="4925606" cy="1771808"/>
            </a:xfrm>
            <a:custGeom>
              <a:avLst/>
              <a:gdLst>
                <a:gd name="connsiteX0" fmla="*/ 4860503 w 4860503"/>
                <a:gd name="connsiteY0" fmla="*/ 1771808 h 1771808"/>
                <a:gd name="connsiteX1" fmla="*/ 482058 w 4860503"/>
                <a:gd name="connsiteY1" fmla="*/ 763825 h 1771808"/>
                <a:gd name="connsiteX2" fmla="*/ 337494 w 4860503"/>
                <a:gd name="connsiteY2" fmla="*/ 866657 h 1771808"/>
                <a:gd name="connsiteX3" fmla="*/ 0 w 4860503"/>
                <a:gd name="connsiteY3" fmla="*/ 1386536 h 1771808"/>
                <a:gd name="connsiteX4" fmla="*/ 222778 w 4860503"/>
                <a:gd name="connsiteY4" fmla="*/ 1309137 h 1771808"/>
                <a:gd name="connsiteX5" fmla="*/ 4860503 w 4860503"/>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10616 w 4910616"/>
                <a:gd name="connsiteY0" fmla="*/ 1771808 h 1771808"/>
                <a:gd name="connsiteX1" fmla="*/ 532171 w 4910616"/>
                <a:gd name="connsiteY1" fmla="*/ 763825 h 1771808"/>
                <a:gd name="connsiteX2" fmla="*/ 387607 w 4910616"/>
                <a:gd name="connsiteY2" fmla="*/ 866657 h 1771808"/>
                <a:gd name="connsiteX3" fmla="*/ 0 w 4910616"/>
                <a:gd name="connsiteY3" fmla="*/ 1425157 h 1771808"/>
                <a:gd name="connsiteX4" fmla="*/ 272891 w 4910616"/>
                <a:gd name="connsiteY4" fmla="*/ 1309137 h 1771808"/>
                <a:gd name="connsiteX5" fmla="*/ 4910616 w 4910616"/>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1568 w 4901568"/>
                <a:gd name="connsiteY0" fmla="*/ 1771808 h 1771808"/>
                <a:gd name="connsiteX1" fmla="*/ 523123 w 4901568"/>
                <a:gd name="connsiteY1" fmla="*/ 763825 h 1771808"/>
                <a:gd name="connsiteX2" fmla="*/ 378559 w 4901568"/>
                <a:gd name="connsiteY2" fmla="*/ 866657 h 1771808"/>
                <a:gd name="connsiteX3" fmla="*/ 0 w 4901568"/>
                <a:gd name="connsiteY3" fmla="*/ 1408259 h 1771808"/>
                <a:gd name="connsiteX4" fmla="*/ 263843 w 4901568"/>
                <a:gd name="connsiteY4" fmla="*/ 1309137 h 1771808"/>
                <a:gd name="connsiteX5" fmla="*/ 4901568 w 4901568"/>
                <a:gd name="connsiteY5" fmla="*/ 1771808 h 1771808"/>
                <a:gd name="connsiteX0" fmla="*/ 4913342 w 4913342"/>
                <a:gd name="connsiteY0" fmla="*/ 1771808 h 1771808"/>
                <a:gd name="connsiteX1" fmla="*/ 534897 w 4913342"/>
                <a:gd name="connsiteY1" fmla="*/ 763825 h 1771808"/>
                <a:gd name="connsiteX2" fmla="*/ 390333 w 4913342"/>
                <a:gd name="connsiteY2" fmla="*/ 866657 h 1771808"/>
                <a:gd name="connsiteX3" fmla="*/ 0 w 4913342"/>
                <a:gd name="connsiteY3" fmla="*/ 1430988 h 1771808"/>
                <a:gd name="connsiteX4" fmla="*/ 275617 w 4913342"/>
                <a:gd name="connsiteY4" fmla="*/ 1309137 h 1771808"/>
                <a:gd name="connsiteX5" fmla="*/ 4913342 w 4913342"/>
                <a:gd name="connsiteY5" fmla="*/ 1771808 h 1771808"/>
                <a:gd name="connsiteX0" fmla="*/ 4981368 w 4981368"/>
                <a:gd name="connsiteY0" fmla="*/ 1771808 h 1771808"/>
                <a:gd name="connsiteX1" fmla="*/ 602923 w 4981368"/>
                <a:gd name="connsiteY1" fmla="*/ 763825 h 1771808"/>
                <a:gd name="connsiteX2" fmla="*/ 458359 w 4981368"/>
                <a:gd name="connsiteY2" fmla="*/ 866657 h 1771808"/>
                <a:gd name="connsiteX3" fmla="*/ 0 w 4981368"/>
                <a:gd name="connsiteY3" fmla="*/ 1507515 h 1771808"/>
                <a:gd name="connsiteX4" fmla="*/ 343643 w 4981368"/>
                <a:gd name="connsiteY4" fmla="*/ 1309137 h 1771808"/>
                <a:gd name="connsiteX5" fmla="*/ 4981368 w 4981368"/>
                <a:gd name="connsiteY5" fmla="*/ 1771808 h 1771808"/>
                <a:gd name="connsiteX0" fmla="*/ 4976136 w 4976136"/>
                <a:gd name="connsiteY0" fmla="*/ 1771808 h 1771808"/>
                <a:gd name="connsiteX1" fmla="*/ 597691 w 4976136"/>
                <a:gd name="connsiteY1" fmla="*/ 763825 h 1771808"/>
                <a:gd name="connsiteX2" fmla="*/ 453127 w 4976136"/>
                <a:gd name="connsiteY2" fmla="*/ 866657 h 1771808"/>
                <a:gd name="connsiteX3" fmla="*/ 0 w 4976136"/>
                <a:gd name="connsiteY3" fmla="*/ 1511113 h 1771808"/>
                <a:gd name="connsiteX4" fmla="*/ 338411 w 4976136"/>
                <a:gd name="connsiteY4" fmla="*/ 1309137 h 1771808"/>
                <a:gd name="connsiteX5" fmla="*/ 4976136 w 4976136"/>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5" fmla="*/ 91440 w 4975318"/>
                <a:gd name="connsiteY5" fmla="*/ 160696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84802"/>
                <a:gd name="connsiteY0" fmla="*/ 1501302 h 1771808"/>
                <a:gd name="connsiteX1" fmla="*/ 347077 w 4984802"/>
                <a:gd name="connsiteY1" fmla="*/ 1309137 h 1771808"/>
                <a:gd name="connsiteX2" fmla="*/ 4984802 w 4984802"/>
                <a:gd name="connsiteY2" fmla="*/ 1771808 h 1771808"/>
                <a:gd name="connsiteX3" fmla="*/ 606357 w 4984802"/>
                <a:gd name="connsiteY3" fmla="*/ 763825 h 1771808"/>
                <a:gd name="connsiteX4" fmla="*/ 461793 w 4984802"/>
                <a:gd name="connsiteY4" fmla="*/ 866657 h 1771808"/>
                <a:gd name="connsiteX0" fmla="*/ 0 w 4972047"/>
                <a:gd name="connsiteY0" fmla="*/ 1471541 h 1771808"/>
                <a:gd name="connsiteX1" fmla="*/ 334322 w 4972047"/>
                <a:gd name="connsiteY1" fmla="*/ 1309137 h 1771808"/>
                <a:gd name="connsiteX2" fmla="*/ 4972047 w 4972047"/>
                <a:gd name="connsiteY2" fmla="*/ 1771808 h 1771808"/>
                <a:gd name="connsiteX3" fmla="*/ 593602 w 4972047"/>
                <a:gd name="connsiteY3" fmla="*/ 763825 h 1771808"/>
                <a:gd name="connsiteX4" fmla="*/ 449038 w 4972047"/>
                <a:gd name="connsiteY4" fmla="*/ 866657 h 1771808"/>
                <a:gd name="connsiteX0" fmla="*/ 0 w 4940978"/>
                <a:gd name="connsiteY0" fmla="*/ 1454372 h 1771808"/>
                <a:gd name="connsiteX1" fmla="*/ 303253 w 4940978"/>
                <a:gd name="connsiteY1" fmla="*/ 1309137 h 1771808"/>
                <a:gd name="connsiteX2" fmla="*/ 4940978 w 4940978"/>
                <a:gd name="connsiteY2" fmla="*/ 1771808 h 1771808"/>
                <a:gd name="connsiteX3" fmla="*/ 562533 w 4940978"/>
                <a:gd name="connsiteY3" fmla="*/ 763825 h 1771808"/>
                <a:gd name="connsiteX4" fmla="*/ 417969 w 4940978"/>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25606"/>
                <a:gd name="connsiteY0" fmla="*/ 1426412 h 1771808"/>
                <a:gd name="connsiteX1" fmla="*/ 287881 w 4925606"/>
                <a:gd name="connsiteY1" fmla="*/ 1309137 h 1771808"/>
                <a:gd name="connsiteX2" fmla="*/ 4925606 w 4925606"/>
                <a:gd name="connsiteY2" fmla="*/ 1771808 h 1771808"/>
                <a:gd name="connsiteX3" fmla="*/ 547161 w 4925606"/>
                <a:gd name="connsiteY3" fmla="*/ 763825 h 1771808"/>
                <a:gd name="connsiteX4" fmla="*/ 402597 w 4925606"/>
                <a:gd name="connsiteY4" fmla="*/ 866657 h 17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5606" h="1771808">
                  <a:moveTo>
                    <a:pt x="0" y="1426412"/>
                  </a:moveTo>
                  <a:cubicBezTo>
                    <a:pt x="25633" y="1419364"/>
                    <a:pt x="93659" y="1373661"/>
                    <a:pt x="287881" y="1309137"/>
                  </a:cubicBezTo>
                  <a:cubicBezTo>
                    <a:pt x="2692280" y="501371"/>
                    <a:pt x="4028891" y="886798"/>
                    <a:pt x="4925606" y="1771808"/>
                  </a:cubicBezTo>
                  <a:cubicBezTo>
                    <a:pt x="4726692" y="-486913"/>
                    <a:pt x="2045682" y="-305897"/>
                    <a:pt x="547161" y="763825"/>
                  </a:cubicBezTo>
                  <a:lnTo>
                    <a:pt x="402597" y="866657"/>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grpSp>
        <p:nvGrpSpPr>
          <p:cNvPr id="24" name="Ryhmitä 1"/>
          <p:cNvGrpSpPr/>
          <p:nvPr/>
        </p:nvGrpSpPr>
        <p:grpSpPr>
          <a:xfrm>
            <a:off x="-441192" y="2615704"/>
            <a:ext cx="3953251" cy="3552395"/>
            <a:chOff x="-468560" y="2492896"/>
            <a:chExt cx="3947740" cy="3547442"/>
          </a:xfrm>
        </p:grpSpPr>
        <p:sp>
          <p:nvSpPr>
            <p:cNvPr id="25" name="Ellipsi 10"/>
            <p:cNvSpPr/>
            <p:nvPr/>
          </p:nvSpPr>
          <p:spPr>
            <a:xfrm>
              <a:off x="323528" y="2492896"/>
              <a:ext cx="3155652" cy="3155652"/>
            </a:xfrm>
            <a:prstGeom prst="ellipse">
              <a:avLst/>
            </a:prstGeom>
            <a:solidFill>
              <a:schemeClr val="accent3">
                <a:alpha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6" name="Ellipsi 11"/>
            <p:cNvSpPr/>
            <p:nvPr/>
          </p:nvSpPr>
          <p:spPr>
            <a:xfrm>
              <a:off x="-468560" y="3990206"/>
              <a:ext cx="2050132" cy="2050132"/>
            </a:xfrm>
            <a:prstGeom prst="ellipse">
              <a:avLst/>
            </a:prstGeom>
            <a:solidFill>
              <a:srgbClr val="00A877">
                <a:alpha val="6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sp>
        <p:nvSpPr>
          <p:cNvPr id="2" name="Title 1"/>
          <p:cNvSpPr>
            <a:spLocks noGrp="1"/>
          </p:cNvSpPr>
          <p:nvPr>
            <p:ph type="title"/>
          </p:nvPr>
        </p:nvSpPr>
        <p:spPr>
          <a:xfrm>
            <a:off x="4974601" y="1476003"/>
            <a:ext cx="6819900" cy="1161687"/>
          </a:xfrm>
        </p:spPr>
        <p:txBody>
          <a:bodyPr anchor="b" anchorCtr="0"/>
          <a:lstStyle>
            <a:lvl1pPr algn="r">
              <a:defRPr sz="4000" b="0" cap="none" baseline="0"/>
            </a:lvl1pPr>
          </a:lstStyle>
          <a:p>
            <a:r>
              <a:rPr lang="en-US" noProof="0"/>
              <a:t>Click to edit Master title style</a:t>
            </a:r>
          </a:p>
        </p:txBody>
      </p:sp>
      <p:sp>
        <p:nvSpPr>
          <p:cNvPr id="14" name="Subtitle 2"/>
          <p:cNvSpPr>
            <a:spLocks noGrp="1"/>
          </p:cNvSpPr>
          <p:nvPr>
            <p:ph type="subTitle" idx="14"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Tx/>
              <a:buNone/>
              <a:tabLst/>
              <a:defRPr sz="2800" baseline="0">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sp>
        <p:nvSpPr>
          <p:cNvPr id="11" name="Tekstin paikkamerkki 16"/>
          <p:cNvSpPr>
            <a:spLocks noGrp="1"/>
          </p:cNvSpPr>
          <p:nvPr>
            <p:ph type="body" sz="quarter" idx="13" hasCustomPrompt="1"/>
          </p:nvPr>
        </p:nvSpPr>
        <p:spPr>
          <a:xfrm>
            <a:off x="665945" y="3157901"/>
            <a:ext cx="2530247" cy="2143307"/>
          </a:xfrm>
        </p:spPr>
        <p:txBody>
          <a:bodyPr/>
          <a:lstStyle>
            <a:lvl1pPr marL="0" indent="0" algn="ctr">
              <a:buFontTx/>
              <a:buNone/>
              <a:defRPr sz="2400" baseline="0">
                <a:solidFill>
                  <a:srgbClr val="FFFFFF"/>
                </a:solidFill>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pic>
        <p:nvPicPr>
          <p:cNvPr id="20" name="Kuva 19"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2"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80382502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Advanced statement slide 1 wide">
    <p:spTree>
      <p:nvGrpSpPr>
        <p:cNvPr id="1" name=""/>
        <p:cNvGrpSpPr/>
        <p:nvPr/>
      </p:nvGrpSpPr>
      <p:grpSpPr>
        <a:xfrm>
          <a:off x="0" y="0"/>
          <a:ext cx="0" cy="0"/>
          <a:chOff x="0" y="0"/>
          <a:chExt cx="0" cy="0"/>
        </a:xfrm>
      </p:grpSpPr>
      <p:sp>
        <p:nvSpPr>
          <p:cNvPr id="8" name="Round Single Corner Rectangle 11"/>
          <p:cNvSpPr/>
          <p:nvPr/>
        </p:nvSpPr>
        <p:spPr>
          <a:xfrm flipV="1">
            <a:off x="221549" y="186267"/>
            <a:ext cx="11733388" cy="5831416"/>
          </a:xfrm>
          <a:prstGeom prst="round1Rect">
            <a:avLst>
              <a:gd name="adj" fmla="val 10739"/>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2400" err="1">
              <a:solidFill>
                <a:srgbClr val="000000"/>
              </a:solidFill>
            </a:endParaRPr>
          </a:p>
        </p:txBody>
      </p:sp>
      <p:sp>
        <p:nvSpPr>
          <p:cNvPr id="13" name="Tekstin paikkamerkki 9"/>
          <p:cNvSpPr>
            <a:spLocks noGrp="1"/>
          </p:cNvSpPr>
          <p:nvPr>
            <p:ph type="body" sz="quarter" idx="13" hasCustomPrompt="1"/>
          </p:nvPr>
        </p:nvSpPr>
        <p:spPr>
          <a:xfrm>
            <a:off x="865722" y="3001225"/>
            <a:ext cx="10799233" cy="1944688"/>
          </a:xfrm>
        </p:spPr>
        <p:txBody>
          <a:bodyPr/>
          <a:lstStyle>
            <a:lvl1pPr marL="0" indent="0">
              <a:lnSpc>
                <a:spcPct val="100000"/>
              </a:lnSpc>
              <a:spcBef>
                <a:spcPts val="0"/>
              </a:spcBef>
              <a:buClrTx/>
              <a:buFontTx/>
              <a:buNone/>
              <a:defRPr sz="3733">
                <a:solidFill>
                  <a:schemeClr val="bg1"/>
                </a:solidFill>
              </a:defRPr>
            </a:lvl1pPr>
            <a:lvl2pPr marL="575986" indent="0">
              <a:buNone/>
              <a:defRPr/>
            </a:lvl2pPr>
          </a:lstStyle>
          <a:p>
            <a:pPr marL="0" indent="0">
              <a:lnSpc>
                <a:spcPct val="100000"/>
              </a:lnSpc>
              <a:buNone/>
            </a:pPr>
            <a:r>
              <a:rPr lang="en-US" sz="3733">
                <a:solidFill>
                  <a:schemeClr val="bg1"/>
                </a:solidFill>
              </a:rPr>
              <a:t>Click to add text</a:t>
            </a:r>
          </a:p>
        </p:txBody>
      </p:sp>
      <p:sp>
        <p:nvSpPr>
          <p:cNvPr id="14" name="Tekstin paikkamerkki 11"/>
          <p:cNvSpPr>
            <a:spLocks noGrp="1"/>
          </p:cNvSpPr>
          <p:nvPr>
            <p:ph type="body" sz="quarter" idx="15" hasCustomPrompt="1"/>
          </p:nvPr>
        </p:nvSpPr>
        <p:spPr>
          <a:xfrm>
            <a:off x="854098" y="1844826"/>
            <a:ext cx="10810853" cy="1152129"/>
          </a:xfrm>
        </p:spPr>
        <p:txBody>
          <a:bodyPr numCol="1" anchor="b" anchorCtr="0"/>
          <a:lstStyle>
            <a:lvl1pPr marL="0" indent="0">
              <a:spcBef>
                <a:spcPts val="800"/>
              </a:spcBef>
              <a:buNone/>
              <a:defRPr sz="9333" normalizeH="0" baseline="0">
                <a:solidFill>
                  <a:srgbClr val="FFFFFF"/>
                </a:solidFill>
              </a:defRPr>
            </a:lvl1pPr>
          </a:lstStyle>
          <a:p>
            <a:r>
              <a:rPr lang="fi-FI" sz="9333" err="1"/>
              <a:t>Statement</a:t>
            </a:r>
            <a:r>
              <a:rPr lang="fi-FI" sz="9333"/>
              <a:t> </a:t>
            </a:r>
            <a:r>
              <a:rPr lang="fi-FI" sz="9333" err="1"/>
              <a:t>slide</a:t>
            </a:r>
            <a:endParaRPr lang="fi-FI" sz="9333"/>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9"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15278405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Advanced statement slide 3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7" name="Kuva 25" descr="metso_powerpointpohja_reunat_v0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Rectangle 11"/>
          <p:cNvSpPr/>
          <p:nvPr/>
        </p:nvSpPr>
        <p:spPr>
          <a:xfrm>
            <a:off x="0" y="6092043"/>
            <a:ext cx="12192000" cy="76595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err="1">
              <a:solidFill>
                <a:srgbClr val="000000"/>
              </a:solidFill>
            </a:endParaRPr>
          </a:p>
        </p:txBody>
      </p:sp>
      <p:sp>
        <p:nvSpPr>
          <p:cNvPr id="18" name="Tekstin paikkamerkki 16"/>
          <p:cNvSpPr>
            <a:spLocks noGrp="1"/>
          </p:cNvSpPr>
          <p:nvPr>
            <p:ph type="body" sz="quarter" idx="13" hasCustomPrompt="1"/>
          </p:nvPr>
        </p:nvSpPr>
        <p:spPr>
          <a:xfrm>
            <a:off x="1628656" y="2090524"/>
            <a:ext cx="8928992" cy="2864545"/>
          </a:xfrm>
        </p:spPr>
        <p:txBody>
          <a:bodyPr/>
          <a:lstStyle>
            <a:lvl1pPr marL="0" marR="0" indent="0" algn="ctr" defTabSz="1219170" rtl="0" eaLnBrk="1" fontAlgn="auto" latinLnBrk="0" hangingPunct="1">
              <a:lnSpc>
                <a:spcPct val="100000"/>
              </a:lnSpc>
              <a:spcBef>
                <a:spcPts val="267"/>
              </a:spcBef>
              <a:spcAft>
                <a:spcPts val="0"/>
              </a:spcAft>
              <a:buClr>
                <a:srgbClr val="E05314"/>
              </a:buClr>
              <a:buSzPct val="130000"/>
              <a:buFontTx/>
              <a:buNone/>
              <a:tabLst/>
              <a:defRPr sz="4800" baseline="0">
                <a:solidFill>
                  <a:srgbClr val="FFFFFF"/>
                </a:solidFill>
                <a:effectLst>
                  <a:outerShdw blurRad="190500" dir="2700000" algn="tl" rotWithShape="0">
                    <a:srgbClr val="000000">
                      <a:alpha val="50000"/>
                    </a:srgbClr>
                  </a:outerShdw>
                </a:effectLst>
                <a:latin typeface="+mj-lt"/>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r>
              <a:rPr lang="fi-FI" sz="4800"/>
              <a:t>Statement slide </a:t>
            </a:r>
            <a:br>
              <a:rPr lang="fi-FI" sz="4800"/>
            </a:br>
            <a:r>
              <a:rPr lang="fi-FI" sz="4800"/>
              <a:t>(click to edit text)</a:t>
            </a:r>
          </a:p>
        </p:txBody>
      </p:sp>
      <p:sp>
        <p:nvSpPr>
          <p:cNvPr id="20"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rgbClr val="005E57"/>
                </a:solidFill>
              </a:defRPr>
            </a:lvl1pPr>
          </a:lstStyle>
          <a:p>
            <a:endParaRPr lang="fi-FI"/>
          </a:p>
        </p:txBody>
      </p:sp>
      <p:sp>
        <p:nvSpPr>
          <p:cNvPr id="13"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pic>
        <p:nvPicPr>
          <p:cNvPr id="16" name="Kuva 15" descr="metso_logo_color.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9"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cxnSp>
        <p:nvCxnSpPr>
          <p:cNvPr id="24" name="Straight Connector 11"/>
          <p:cNvCxnSpPr/>
          <p:nvPr/>
        </p:nvCxnSpPr>
        <p:spPr>
          <a:xfrm rot="5400000">
            <a:off x="786483"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27" name="TextBox 12"/>
          <p:cNvSpPr txBox="1"/>
          <p:nvPr/>
        </p:nvSpPr>
        <p:spPr>
          <a:xfrm>
            <a:off x="1009320" y="6318917"/>
            <a:ext cx="584250" cy="256545"/>
          </a:xfrm>
          <a:prstGeom prst="rect">
            <a:avLst/>
          </a:prstGeom>
          <a:noFill/>
        </p:spPr>
        <p:txBody>
          <a:bodyPr wrap="none" lIns="48000" rIns="48000" rtlCol="0">
            <a:spAutoFit/>
          </a:bodyPr>
          <a:lstStyle/>
          <a:p>
            <a:r>
              <a:rPr lang="en-US" sz="1067" noProof="0">
                <a:solidFill>
                  <a:srgbClr val="005E57"/>
                </a:solidFill>
              </a:rPr>
              <a:t>©</a:t>
            </a:r>
            <a:r>
              <a:rPr lang="en-US" sz="1067" baseline="0" noProof="0">
                <a:solidFill>
                  <a:srgbClr val="005E57"/>
                </a:solidFill>
              </a:rPr>
              <a:t> </a:t>
            </a:r>
            <a:r>
              <a:rPr lang="en-US" sz="1000" baseline="0" noProof="0">
                <a:solidFill>
                  <a:srgbClr val="005E57"/>
                </a:solidFill>
              </a:rPr>
              <a:t>Metso</a:t>
            </a:r>
            <a:endParaRPr lang="en-US" sz="1067" noProof="0">
              <a:solidFill>
                <a:srgbClr val="005E57"/>
              </a:solidFill>
            </a:endParaRPr>
          </a:p>
        </p:txBody>
      </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4437526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Advanced statement slide 4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8" name="Kuva 25" descr="metso_powerpointpohja_reunat_v0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2"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chemeClr val="bg1"/>
                </a:solidFill>
              </a:defRPr>
            </a:lvl1pPr>
          </a:lstStyle>
          <a:p>
            <a:endParaRPr lang="fi-FI"/>
          </a:p>
        </p:txBody>
      </p:sp>
      <p:sp>
        <p:nvSpPr>
          <p:cNvPr id="36" name="Text Placeholder 8"/>
          <p:cNvSpPr>
            <a:spLocks noGrp="1"/>
          </p:cNvSpPr>
          <p:nvPr>
            <p:ph type="body" sz="quarter" idx="16" hasCustomPrompt="1"/>
          </p:nvPr>
        </p:nvSpPr>
        <p:spPr>
          <a:xfrm>
            <a:off x="5048243" y="6264000"/>
            <a:ext cx="4476781" cy="363600"/>
          </a:xfrm>
        </p:spPr>
        <p:txBody>
          <a:bodyPr anchor="ctr" anchorCtr="0"/>
          <a:lstStyle>
            <a:lvl1pPr>
              <a:buNone/>
              <a:defRPr sz="1000" i="0">
                <a:solidFill>
                  <a:schemeClr val="bg1"/>
                </a:solidFill>
              </a:defRPr>
            </a:lvl1pPr>
          </a:lstStyle>
          <a:p>
            <a:pPr lvl="0"/>
            <a:r>
              <a:rPr lang="en-US" noProof="0"/>
              <a:t>Source</a:t>
            </a:r>
          </a:p>
        </p:txBody>
      </p:sp>
      <p:sp>
        <p:nvSpPr>
          <p:cNvPr id="15" name="Tekstin paikkamerkki 16"/>
          <p:cNvSpPr>
            <a:spLocks noGrp="1"/>
          </p:cNvSpPr>
          <p:nvPr>
            <p:ph type="body" sz="quarter" idx="13" hasCustomPrompt="1"/>
          </p:nvPr>
        </p:nvSpPr>
        <p:spPr>
          <a:xfrm>
            <a:off x="1628656" y="2090524"/>
            <a:ext cx="8928992" cy="2864545"/>
          </a:xfrm>
        </p:spPr>
        <p:txBody>
          <a:bodyPr/>
          <a:lstStyle>
            <a:lvl1pPr marL="0" marR="0" indent="0" algn="ctr" defTabSz="1219170" rtl="0" eaLnBrk="1" fontAlgn="auto" latinLnBrk="0" hangingPunct="1">
              <a:lnSpc>
                <a:spcPct val="100000"/>
              </a:lnSpc>
              <a:spcBef>
                <a:spcPts val="267"/>
              </a:spcBef>
              <a:spcAft>
                <a:spcPts val="0"/>
              </a:spcAft>
              <a:buClr>
                <a:srgbClr val="E05314"/>
              </a:buClr>
              <a:buSzPct val="130000"/>
              <a:buFontTx/>
              <a:buNone/>
              <a:tabLst/>
              <a:defRPr sz="4800" baseline="0">
                <a:solidFill>
                  <a:srgbClr val="FFFFFF"/>
                </a:solidFill>
                <a:effectLst>
                  <a:outerShdw blurRad="190500" dir="2700000" algn="tl" rotWithShape="0">
                    <a:srgbClr val="000000">
                      <a:alpha val="50000"/>
                    </a:srgbClr>
                  </a:outerShdw>
                </a:effectLst>
                <a:latin typeface="+mj-lt"/>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r>
              <a:rPr lang="fi-FI" sz="4800"/>
              <a:t>Statement slide </a:t>
            </a:r>
            <a:br>
              <a:rPr lang="fi-FI" sz="4800"/>
            </a:br>
            <a:r>
              <a:rPr lang="fi-FI" sz="4800"/>
              <a:t>(click to edit text)</a:t>
            </a:r>
          </a:p>
        </p:txBody>
      </p:sp>
      <p:pic>
        <p:nvPicPr>
          <p:cNvPr id="17" name="Kuva 16" descr="metso_logo_whit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sp>
        <p:nvSpPr>
          <p:cNvPr id="19"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chemeClr val="bg1"/>
                </a:solidFill>
              </a:defRPr>
            </a:lvl1pPr>
          </a:lstStyle>
          <a:p>
            <a:fld id="{0CA368FD-C7B6-4395-BF7B-4983D80EE2F8}" type="slidenum">
              <a:rPr lang="fi-FI" smtClean="0"/>
              <a:t>‹#›</a:t>
            </a:fld>
            <a:endParaRPr lang="fi-FI"/>
          </a:p>
        </p:txBody>
      </p:sp>
      <p:cxnSp>
        <p:nvCxnSpPr>
          <p:cNvPr id="20" name="Straight Connector 11"/>
          <p:cNvCxnSpPr/>
          <p:nvPr/>
        </p:nvCxnSpPr>
        <p:spPr>
          <a:xfrm rot="5400000">
            <a:off x="786483"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21" name="TextBox 12"/>
          <p:cNvSpPr txBox="1"/>
          <p:nvPr/>
        </p:nvSpPr>
        <p:spPr>
          <a:xfrm>
            <a:off x="1009320" y="6325200"/>
            <a:ext cx="584250" cy="256545"/>
          </a:xfrm>
          <a:prstGeom prst="rect">
            <a:avLst/>
          </a:prstGeom>
          <a:noFill/>
        </p:spPr>
        <p:txBody>
          <a:bodyPr wrap="none" lIns="48000" rIns="48000" rtlCol="0">
            <a:spAutoFit/>
          </a:bodyPr>
          <a:lstStyle/>
          <a:p>
            <a:r>
              <a:rPr lang="en-US" sz="1067" noProof="0">
                <a:solidFill>
                  <a:schemeClr val="bg1"/>
                </a:solidFill>
              </a:rPr>
              <a:t>©</a:t>
            </a:r>
            <a:r>
              <a:rPr lang="en-US" sz="1067" baseline="0" noProof="0">
                <a:solidFill>
                  <a:schemeClr val="bg1"/>
                </a:solidFill>
              </a:rPr>
              <a:t> </a:t>
            </a:r>
            <a:r>
              <a:rPr lang="en-US" sz="1000" baseline="0" noProof="0">
                <a:solidFill>
                  <a:schemeClr val="bg1"/>
                </a:solidFill>
              </a:rPr>
              <a:t>Metso</a:t>
            </a:r>
            <a:endParaRPr lang="en-US" sz="1067" noProof="0">
              <a:solidFill>
                <a:schemeClr val="bg1"/>
              </a:solidFill>
            </a:endParaRPr>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927965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and pictur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4097968" cy="4597065"/>
          </a:xfrm>
        </p:spPr>
        <p:txBody>
          <a:bodyPr/>
          <a:lstStyle>
            <a:lvl1pPr marL="10584" indent="-10584">
              <a:buNone/>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4739492" y="1494262"/>
            <a:ext cx="4125113" cy="4605963"/>
          </a:xfrm>
        </p:spPr>
        <p:txBody>
          <a:bodyPr/>
          <a:lstStyle>
            <a:lvl1pPr marL="10584" indent="-10584">
              <a:buNone/>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Kuvan paikkamerkki 6"/>
          <p:cNvSpPr>
            <a:spLocks noGrp="1"/>
          </p:cNvSpPr>
          <p:nvPr>
            <p:ph type="pic" sz="quarter" idx="16"/>
          </p:nvPr>
        </p:nvSpPr>
        <p:spPr>
          <a:xfrm>
            <a:off x="9023232" y="1494000"/>
            <a:ext cx="2648992" cy="4594696"/>
          </a:xfrm>
          <a:custGeom>
            <a:avLst/>
            <a:gdLst>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0 w 3894138"/>
              <a:gd name="connsiteY7" fmla="*/ 649036 h 3962400"/>
              <a:gd name="connsiteX8" fmla="*/ 649036 w 3894138"/>
              <a:gd name="connsiteY8" fmla="*/ 0 h 3962400"/>
              <a:gd name="connsiteX0" fmla="*/ 654078 w 3899180"/>
              <a:gd name="connsiteY0" fmla="*/ 9789 h 3972189"/>
              <a:gd name="connsiteX1" fmla="*/ 3899180 w 3899180"/>
              <a:gd name="connsiteY1" fmla="*/ 9789 h 3972189"/>
              <a:gd name="connsiteX2" fmla="*/ 3899180 w 3899180"/>
              <a:gd name="connsiteY2" fmla="*/ 9789 h 3972189"/>
              <a:gd name="connsiteX3" fmla="*/ 3899180 w 3899180"/>
              <a:gd name="connsiteY3" fmla="*/ 3323153 h 3972189"/>
              <a:gd name="connsiteX4" fmla="*/ 3250144 w 3899180"/>
              <a:gd name="connsiteY4" fmla="*/ 3972189 h 3972189"/>
              <a:gd name="connsiteX5" fmla="*/ 5042 w 3899180"/>
              <a:gd name="connsiteY5" fmla="*/ 3972189 h 3972189"/>
              <a:gd name="connsiteX6" fmla="*/ 5042 w 3899180"/>
              <a:gd name="connsiteY6" fmla="*/ 3972189 h 3972189"/>
              <a:gd name="connsiteX7" fmla="*/ 5042 w 3899180"/>
              <a:gd name="connsiteY7" fmla="*/ 658825 h 3972189"/>
              <a:gd name="connsiteX8" fmla="*/ 654078 w 3899180"/>
              <a:gd name="connsiteY8" fmla="*/ 9789 h 3972189"/>
              <a:gd name="connsiteX0" fmla="*/ 665953 w 3911055"/>
              <a:gd name="connsiteY0" fmla="*/ 9789 h 3972189"/>
              <a:gd name="connsiteX1" fmla="*/ 3911055 w 3911055"/>
              <a:gd name="connsiteY1" fmla="*/ 9789 h 3972189"/>
              <a:gd name="connsiteX2" fmla="*/ 3911055 w 3911055"/>
              <a:gd name="connsiteY2" fmla="*/ 9789 h 3972189"/>
              <a:gd name="connsiteX3" fmla="*/ 3911055 w 3911055"/>
              <a:gd name="connsiteY3" fmla="*/ 3323153 h 3972189"/>
              <a:gd name="connsiteX4" fmla="*/ 3262019 w 3911055"/>
              <a:gd name="connsiteY4" fmla="*/ 3972189 h 3972189"/>
              <a:gd name="connsiteX5" fmla="*/ 16917 w 3911055"/>
              <a:gd name="connsiteY5" fmla="*/ 3972189 h 3972189"/>
              <a:gd name="connsiteX6" fmla="*/ 16917 w 3911055"/>
              <a:gd name="connsiteY6" fmla="*/ 3972189 h 3972189"/>
              <a:gd name="connsiteX7" fmla="*/ 16917 w 3911055"/>
              <a:gd name="connsiteY7" fmla="*/ 658825 h 3972189"/>
              <a:gd name="connsiteX8" fmla="*/ 665953 w 3911055"/>
              <a:gd name="connsiteY8" fmla="*/ 9789 h 3972189"/>
              <a:gd name="connsiteX0" fmla="*/ 656723 w 3901825"/>
              <a:gd name="connsiteY0" fmla="*/ 7933 h 3970333"/>
              <a:gd name="connsiteX1" fmla="*/ 3901825 w 3901825"/>
              <a:gd name="connsiteY1" fmla="*/ 7933 h 3970333"/>
              <a:gd name="connsiteX2" fmla="*/ 3901825 w 3901825"/>
              <a:gd name="connsiteY2" fmla="*/ 7933 h 3970333"/>
              <a:gd name="connsiteX3" fmla="*/ 3901825 w 3901825"/>
              <a:gd name="connsiteY3" fmla="*/ 3321297 h 3970333"/>
              <a:gd name="connsiteX4" fmla="*/ 3252789 w 3901825"/>
              <a:gd name="connsiteY4" fmla="*/ 3970333 h 3970333"/>
              <a:gd name="connsiteX5" fmla="*/ 7687 w 3901825"/>
              <a:gd name="connsiteY5" fmla="*/ 3970333 h 3970333"/>
              <a:gd name="connsiteX6" fmla="*/ 7687 w 3901825"/>
              <a:gd name="connsiteY6" fmla="*/ 3970333 h 3970333"/>
              <a:gd name="connsiteX7" fmla="*/ 7687 w 3901825"/>
              <a:gd name="connsiteY7" fmla="*/ 656969 h 3970333"/>
              <a:gd name="connsiteX8" fmla="*/ 656723 w 3901825"/>
              <a:gd name="connsiteY8" fmla="*/ 7933 h 3970333"/>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649036 w 3894138"/>
              <a:gd name="connsiteY7" fmla="*/ 0 h 3962400"/>
              <a:gd name="connsiteX0" fmla="*/ 14036 w 3894138"/>
              <a:gd name="connsiteY0" fmla="*/ 0 h 3975100"/>
              <a:gd name="connsiteX1" fmla="*/ 3894138 w 3894138"/>
              <a:gd name="connsiteY1" fmla="*/ 12700 h 3975100"/>
              <a:gd name="connsiteX2" fmla="*/ 3894138 w 3894138"/>
              <a:gd name="connsiteY2" fmla="*/ 12700 h 3975100"/>
              <a:gd name="connsiteX3" fmla="*/ 3894138 w 3894138"/>
              <a:gd name="connsiteY3" fmla="*/ 3326064 h 3975100"/>
              <a:gd name="connsiteX4" fmla="*/ 3245102 w 3894138"/>
              <a:gd name="connsiteY4" fmla="*/ 3975100 h 3975100"/>
              <a:gd name="connsiteX5" fmla="*/ 0 w 3894138"/>
              <a:gd name="connsiteY5" fmla="*/ 3975100 h 3975100"/>
              <a:gd name="connsiteX6" fmla="*/ 0 w 3894138"/>
              <a:gd name="connsiteY6" fmla="*/ 3975100 h 3975100"/>
              <a:gd name="connsiteX7" fmla="*/ 14036 w 3894138"/>
              <a:gd name="connsiteY7" fmla="*/ 0 h 3975100"/>
              <a:gd name="connsiteX0" fmla="*/ 248 w 3948083"/>
              <a:gd name="connsiteY0" fmla="*/ 0 h 4627033"/>
              <a:gd name="connsiteX1" fmla="*/ 3948083 w 3948083"/>
              <a:gd name="connsiteY1" fmla="*/ 664633 h 4627033"/>
              <a:gd name="connsiteX2" fmla="*/ 3948083 w 3948083"/>
              <a:gd name="connsiteY2" fmla="*/ 664633 h 4627033"/>
              <a:gd name="connsiteX3" fmla="*/ 3948083 w 3948083"/>
              <a:gd name="connsiteY3" fmla="*/ 3977997 h 4627033"/>
              <a:gd name="connsiteX4" fmla="*/ 3299047 w 3948083"/>
              <a:gd name="connsiteY4" fmla="*/ 4627033 h 4627033"/>
              <a:gd name="connsiteX5" fmla="*/ 53945 w 3948083"/>
              <a:gd name="connsiteY5" fmla="*/ 4627033 h 4627033"/>
              <a:gd name="connsiteX6" fmla="*/ 53945 w 3948083"/>
              <a:gd name="connsiteY6" fmla="*/ 4627033 h 4627033"/>
              <a:gd name="connsiteX7" fmla="*/ 248 w 3948083"/>
              <a:gd name="connsiteY7" fmla="*/ 0 h 4627033"/>
              <a:gd name="connsiteX0" fmla="*/ 14037 w 3961872"/>
              <a:gd name="connsiteY0" fmla="*/ 0 h 4635500"/>
              <a:gd name="connsiteX1" fmla="*/ 3961872 w 3961872"/>
              <a:gd name="connsiteY1" fmla="*/ 664633 h 4635500"/>
              <a:gd name="connsiteX2" fmla="*/ 3961872 w 3961872"/>
              <a:gd name="connsiteY2" fmla="*/ 664633 h 4635500"/>
              <a:gd name="connsiteX3" fmla="*/ 3961872 w 3961872"/>
              <a:gd name="connsiteY3" fmla="*/ 3977997 h 4635500"/>
              <a:gd name="connsiteX4" fmla="*/ 3312836 w 3961872"/>
              <a:gd name="connsiteY4" fmla="*/ 4627033 h 4635500"/>
              <a:gd name="connsiteX5" fmla="*/ 67734 w 3961872"/>
              <a:gd name="connsiteY5" fmla="*/ 4627033 h 4635500"/>
              <a:gd name="connsiteX6" fmla="*/ 0 w 3961872"/>
              <a:gd name="connsiteY6" fmla="*/ 4635500 h 4635500"/>
              <a:gd name="connsiteX7" fmla="*/ 14037 w 3961872"/>
              <a:gd name="connsiteY7" fmla="*/ 0 h 4635500"/>
              <a:gd name="connsiteX0" fmla="*/ 14037 w 3970338"/>
              <a:gd name="connsiteY0" fmla="*/ 12700 h 4648200"/>
              <a:gd name="connsiteX1" fmla="*/ 3961872 w 3970338"/>
              <a:gd name="connsiteY1" fmla="*/ 677333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2319339 w 3970338"/>
              <a:gd name="connsiteY1" fmla="*/ 25400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3970338 w 3970338"/>
              <a:gd name="connsiteY1" fmla="*/ 0 h 4648200"/>
              <a:gd name="connsiteX2" fmla="*/ 3961872 w 3970338"/>
              <a:gd name="connsiteY2" fmla="*/ 3990697 h 4648200"/>
              <a:gd name="connsiteX3" fmla="*/ 3312836 w 3970338"/>
              <a:gd name="connsiteY3" fmla="*/ 4639733 h 4648200"/>
              <a:gd name="connsiteX4" fmla="*/ 67734 w 3970338"/>
              <a:gd name="connsiteY4" fmla="*/ 4639733 h 4648200"/>
              <a:gd name="connsiteX5" fmla="*/ 0 w 3970338"/>
              <a:gd name="connsiteY5" fmla="*/ 4648200 h 4648200"/>
              <a:gd name="connsiteX6" fmla="*/ 14037 w 3970338"/>
              <a:gd name="connsiteY6" fmla="*/ 12700 h 4648200"/>
              <a:gd name="connsiteX0" fmla="*/ 14037 w 3961872"/>
              <a:gd name="connsiteY0" fmla="*/ 0 h 4635500"/>
              <a:gd name="connsiteX1" fmla="*/ 3961872 w 3961872"/>
              <a:gd name="connsiteY1" fmla="*/ 38100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61872 w 3961872"/>
              <a:gd name="connsiteY1" fmla="*/ 1989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53405 w 3961872"/>
              <a:gd name="connsiteY1" fmla="*/ 211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22503 w 3961872"/>
              <a:gd name="connsiteY0" fmla="*/ 381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38100 h 4614333"/>
              <a:gd name="connsiteX0" fmla="*/ 22503 w 3961872"/>
              <a:gd name="connsiteY0" fmla="*/ 4233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4233 h 4614333"/>
              <a:gd name="connsiteX0" fmla="*/ 5570 w 3961872"/>
              <a:gd name="connsiteY0" fmla="*/ 127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5570 w 3961872"/>
              <a:gd name="connsiteY6" fmla="*/ 12700 h 4614333"/>
              <a:gd name="connsiteX0" fmla="*/ 5570 w 3961872"/>
              <a:gd name="connsiteY0" fmla="*/ 0 h 4635499"/>
              <a:gd name="connsiteX1" fmla="*/ 3953405 w 3961872"/>
              <a:gd name="connsiteY1" fmla="*/ 21166 h 4635499"/>
              <a:gd name="connsiteX2" fmla="*/ 3961872 w 3961872"/>
              <a:gd name="connsiteY2" fmla="*/ 3977996 h 4635499"/>
              <a:gd name="connsiteX3" fmla="*/ 3312836 w 3961872"/>
              <a:gd name="connsiteY3" fmla="*/ 4627032 h 4635499"/>
              <a:gd name="connsiteX4" fmla="*/ 67734 w 3961872"/>
              <a:gd name="connsiteY4" fmla="*/ 4627032 h 4635499"/>
              <a:gd name="connsiteX5" fmla="*/ 0 w 3961872"/>
              <a:gd name="connsiteY5" fmla="*/ 4635499 h 4635499"/>
              <a:gd name="connsiteX6" fmla="*/ 5570 w 3961872"/>
              <a:gd name="connsiteY6" fmla="*/ 0 h 4635499"/>
              <a:gd name="connsiteX0" fmla="*/ 14037 w 3961872"/>
              <a:gd name="connsiteY0" fmla="*/ 4234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14037 w 3961872"/>
              <a:gd name="connsiteY6" fmla="*/ 4234 h 4614333"/>
              <a:gd name="connsiteX0" fmla="*/ 509 w 3982211"/>
              <a:gd name="connsiteY0" fmla="*/ 0 h 4627033"/>
              <a:gd name="connsiteX1" fmla="*/ 3973744 w 3982211"/>
              <a:gd name="connsiteY1" fmla="*/ 12700 h 4627033"/>
              <a:gd name="connsiteX2" fmla="*/ 3982211 w 3982211"/>
              <a:gd name="connsiteY2" fmla="*/ 3969530 h 4627033"/>
              <a:gd name="connsiteX3" fmla="*/ 3333175 w 3982211"/>
              <a:gd name="connsiteY3" fmla="*/ 4618566 h 4627033"/>
              <a:gd name="connsiteX4" fmla="*/ 88073 w 3982211"/>
              <a:gd name="connsiteY4" fmla="*/ 4618566 h 4627033"/>
              <a:gd name="connsiteX5" fmla="*/ 20339 w 3982211"/>
              <a:gd name="connsiteY5" fmla="*/ 4627033 h 4627033"/>
              <a:gd name="connsiteX6" fmla="*/ 509 w 3982211"/>
              <a:gd name="connsiteY6" fmla="*/ 0 h 4627033"/>
              <a:gd name="connsiteX0" fmla="*/ 1086 w 3965855"/>
              <a:gd name="connsiteY0" fmla="*/ 4233 h 4614333"/>
              <a:gd name="connsiteX1" fmla="*/ 3957388 w 3965855"/>
              <a:gd name="connsiteY1" fmla="*/ 0 h 4614333"/>
              <a:gd name="connsiteX2" fmla="*/ 3965855 w 3965855"/>
              <a:gd name="connsiteY2" fmla="*/ 3956830 h 4614333"/>
              <a:gd name="connsiteX3" fmla="*/ 3316819 w 3965855"/>
              <a:gd name="connsiteY3" fmla="*/ 4605866 h 4614333"/>
              <a:gd name="connsiteX4" fmla="*/ 71717 w 3965855"/>
              <a:gd name="connsiteY4" fmla="*/ 4605866 h 4614333"/>
              <a:gd name="connsiteX5" fmla="*/ 3983 w 3965855"/>
              <a:gd name="connsiteY5" fmla="*/ 4614333 h 4614333"/>
              <a:gd name="connsiteX6" fmla="*/ 1086 w 3965855"/>
              <a:gd name="connsiteY6" fmla="*/ 4233 h 4614333"/>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0631 w 3964769"/>
              <a:gd name="connsiteY4" fmla="*/ 4605866 h 4605866"/>
              <a:gd name="connsiteX5" fmla="*/ 0 w 3964769"/>
              <a:gd name="connsiteY5" fmla="*/ 4233 h 4605866"/>
              <a:gd name="connsiteX0" fmla="*/ 11919 w 3976688"/>
              <a:gd name="connsiteY0" fmla="*/ 4233 h 4612216"/>
              <a:gd name="connsiteX1" fmla="*/ 3968221 w 3976688"/>
              <a:gd name="connsiteY1" fmla="*/ 0 h 4612216"/>
              <a:gd name="connsiteX2" fmla="*/ 3976688 w 3976688"/>
              <a:gd name="connsiteY2" fmla="*/ 3956830 h 4612216"/>
              <a:gd name="connsiteX3" fmla="*/ 3327652 w 3976688"/>
              <a:gd name="connsiteY3" fmla="*/ 4605866 h 4612216"/>
              <a:gd name="connsiteX4" fmla="*/ 0 w 3976688"/>
              <a:gd name="connsiteY4" fmla="*/ 4612216 h 4612216"/>
              <a:gd name="connsiteX5" fmla="*/ 11919 w 3976688"/>
              <a:gd name="connsiteY5" fmla="*/ 4233 h 461221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13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131 w 3964769"/>
              <a:gd name="connsiteY4" fmla="*/ 4599516 h 4605866"/>
              <a:gd name="connsiteX5" fmla="*/ 0 w 3964769"/>
              <a:gd name="connsiteY5" fmla="*/ 4233 h 460586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8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599516 h 4605866"/>
              <a:gd name="connsiteX5" fmla="*/ 0 w 3964769"/>
              <a:gd name="connsiteY5" fmla="*/ 4233 h 4605866"/>
              <a:gd name="connsiteX0" fmla="*/ 5577 w 3970346"/>
              <a:gd name="connsiteY0" fmla="*/ 4233 h 4618566"/>
              <a:gd name="connsiteX1" fmla="*/ 3961879 w 3970346"/>
              <a:gd name="connsiteY1" fmla="*/ 0 h 4618566"/>
              <a:gd name="connsiteX2" fmla="*/ 3970346 w 3970346"/>
              <a:gd name="connsiteY2" fmla="*/ 3956830 h 4618566"/>
              <a:gd name="connsiteX3" fmla="*/ 3321310 w 3970346"/>
              <a:gd name="connsiteY3" fmla="*/ 4605866 h 4618566"/>
              <a:gd name="connsiteX4" fmla="*/ 8 w 3970346"/>
              <a:gd name="connsiteY4" fmla="*/ 4618566 h 4618566"/>
              <a:gd name="connsiteX5" fmla="*/ 5577 w 3970346"/>
              <a:gd name="connsiteY5" fmla="*/ 4233 h 46185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605866 h 4605866"/>
              <a:gd name="connsiteX5" fmla="*/ 0 w 3964769"/>
              <a:gd name="connsiteY5" fmla="*/ 4233 h 4605866"/>
              <a:gd name="connsiteX0" fmla="*/ 0 w 3964769"/>
              <a:gd name="connsiteY0" fmla="*/ 4233 h 4610099"/>
              <a:gd name="connsiteX1" fmla="*/ 3956302 w 3964769"/>
              <a:gd name="connsiteY1" fmla="*/ 0 h 4610099"/>
              <a:gd name="connsiteX2" fmla="*/ 3964769 w 3964769"/>
              <a:gd name="connsiteY2" fmla="*/ 3956830 h 4610099"/>
              <a:gd name="connsiteX3" fmla="*/ 3315733 w 3964769"/>
              <a:gd name="connsiteY3" fmla="*/ 4605866 h 4610099"/>
              <a:gd name="connsiteX4" fmla="*/ 1685648 w 3964769"/>
              <a:gd name="connsiteY4" fmla="*/ 4610099 h 4610099"/>
              <a:gd name="connsiteX5" fmla="*/ 0 w 3964769"/>
              <a:gd name="connsiteY5" fmla="*/ 4233 h 4610099"/>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2422248 w 3964769"/>
              <a:gd name="connsiteY4" fmla="*/ 4567766 h 4605866"/>
              <a:gd name="connsiteX5" fmla="*/ 0 w 3964769"/>
              <a:gd name="connsiteY5" fmla="*/ 4233 h 46058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1994682 w 3964769"/>
              <a:gd name="connsiteY4" fmla="*/ 4588932 h 4605866"/>
              <a:gd name="connsiteX5" fmla="*/ 0 w 3964769"/>
              <a:gd name="connsiteY5" fmla="*/ 4233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88932 h 4605866"/>
              <a:gd name="connsiteX5" fmla="*/ 0 w 1983569"/>
              <a:gd name="connsiteY5" fmla="*/ 8466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93165 h 4605866"/>
              <a:gd name="connsiteX5" fmla="*/ 0 w 1983569"/>
              <a:gd name="connsiteY5" fmla="*/ 8466 h 4605866"/>
              <a:gd name="connsiteX0" fmla="*/ 0 w 1983569"/>
              <a:gd name="connsiteY0" fmla="*/ 8466 h 4610099"/>
              <a:gd name="connsiteX1" fmla="*/ 1975102 w 1983569"/>
              <a:gd name="connsiteY1" fmla="*/ 0 h 4610099"/>
              <a:gd name="connsiteX2" fmla="*/ 1983569 w 1983569"/>
              <a:gd name="connsiteY2" fmla="*/ 3956830 h 4610099"/>
              <a:gd name="connsiteX3" fmla="*/ 1334533 w 1983569"/>
              <a:gd name="connsiteY3" fmla="*/ 4605866 h 4610099"/>
              <a:gd name="connsiteX4" fmla="*/ 782 w 1983569"/>
              <a:gd name="connsiteY4" fmla="*/ 4610099 h 4610099"/>
              <a:gd name="connsiteX5" fmla="*/ 0 w 1983569"/>
              <a:gd name="connsiteY5" fmla="*/ 8466 h 4610099"/>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782 w 1983569"/>
              <a:gd name="connsiteY4" fmla="*/ 4605866 h 4605866"/>
              <a:gd name="connsiteX5" fmla="*/ 0 w 1983569"/>
              <a:gd name="connsiteY5" fmla="*/ 8466 h 4605866"/>
              <a:gd name="connsiteX0" fmla="*/ 0 w 1986744"/>
              <a:gd name="connsiteY0" fmla="*/ 5291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5291 h 4605866"/>
              <a:gd name="connsiteX0" fmla="*/ 0 w 1986744"/>
              <a:gd name="connsiteY0" fmla="*/ 71966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71966 h 4605866"/>
              <a:gd name="connsiteX0" fmla="*/ 0 w 1986744"/>
              <a:gd name="connsiteY0" fmla="*/ 0 h 4533900"/>
              <a:gd name="connsiteX1" fmla="*/ 1978277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 name="connsiteX0" fmla="*/ 0 w 1986744"/>
              <a:gd name="connsiteY0" fmla="*/ 0 h 4533900"/>
              <a:gd name="connsiteX1" fmla="*/ 1981452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6744" h="4533900">
                <a:moveTo>
                  <a:pt x="0" y="0"/>
                </a:moveTo>
                <a:lnTo>
                  <a:pt x="1981452" y="1059"/>
                </a:lnTo>
                <a:cubicBezTo>
                  <a:pt x="1984274" y="1320002"/>
                  <a:pt x="1983922" y="2565921"/>
                  <a:pt x="1986744" y="3884864"/>
                </a:cubicBezTo>
                <a:cubicBezTo>
                  <a:pt x="1986744" y="4243317"/>
                  <a:pt x="1696161" y="4533900"/>
                  <a:pt x="1337708" y="4533900"/>
                </a:cubicBezTo>
                <a:lnTo>
                  <a:pt x="3957" y="4533900"/>
                </a:lnTo>
                <a:cubicBezTo>
                  <a:pt x="3697" y="2997906"/>
                  <a:pt x="260" y="1535994"/>
                  <a:pt x="0" y="0"/>
                </a:cubicBezTo>
                <a:close/>
              </a:path>
            </a:pathLst>
          </a:custGeom>
          <a:solidFill>
            <a:schemeClr val="accent6"/>
          </a:solidFill>
        </p:spPr>
        <p:txBody>
          <a:bodyPr/>
          <a:lstStyle>
            <a:lvl1pPr>
              <a:defRPr sz="2400"/>
            </a:lvl1pPr>
          </a:lstStyle>
          <a:p>
            <a:r>
              <a:rPr lang="en-US"/>
              <a:t>Click icon to add picture</a:t>
            </a:r>
            <a:endParaRPr lang="fi-FI"/>
          </a:p>
        </p:txBody>
      </p:sp>
      <p:sp>
        <p:nvSpPr>
          <p:cNvPr id="14"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5"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63349274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Video slide wide">
    <p:spTree>
      <p:nvGrpSpPr>
        <p:cNvPr id="1" name=""/>
        <p:cNvGrpSpPr/>
        <p:nvPr/>
      </p:nvGrpSpPr>
      <p:grpSpPr>
        <a:xfrm>
          <a:off x="0" y="0"/>
          <a:ext cx="0" cy="0"/>
          <a:chOff x="0" y="0"/>
          <a:chExt cx="0" cy="0"/>
        </a:xfrm>
      </p:grpSpPr>
      <p:pic>
        <p:nvPicPr>
          <p:cNvPr id="3" name="Kuva 2" descr="image7.png"/>
          <p:cNvPicPr>
            <a:picLocks noChangeAspect="1"/>
          </p:cNvPicPr>
          <p:nvPr/>
        </p:nvPicPr>
        <p:blipFill rotWithShape="1">
          <a:blip r:embed="rId2" cstate="print">
            <a:extLst>
              <a:ext uri="{28A0092B-C50C-407E-A947-70E740481C1C}">
                <a14:useLocalDpi xmlns:a14="http://schemas.microsoft.com/office/drawing/2010/main" val="0"/>
              </a:ext>
            </a:extLst>
          </a:blip>
          <a:srcRect t="3728" b="20688"/>
          <a:stretch/>
        </p:blipFill>
        <p:spPr>
          <a:xfrm>
            <a:off x="1487488" y="76200"/>
            <a:ext cx="9516797" cy="5994400"/>
          </a:xfrm>
          <a:prstGeom prst="rect">
            <a:avLst/>
          </a:prstGeom>
        </p:spPr>
      </p:pic>
      <p:sp>
        <p:nvSpPr>
          <p:cNvPr id="2" name="Date Placeholder 1"/>
          <p:cNvSpPr>
            <a:spLocks noGrp="1"/>
          </p:cNvSpPr>
          <p:nvPr>
            <p:ph type="dt" sz="half" idx="10"/>
          </p:nvPr>
        </p:nvSpPr>
        <p:spPr/>
        <p:txBody>
          <a:bodyPr/>
          <a:lstStyle>
            <a:lvl1pPr>
              <a:defRPr sz="1000"/>
            </a:lvl1pPr>
          </a:lstStyle>
          <a:p>
            <a:endParaRPr lang="fi-FI"/>
          </a:p>
        </p:txBody>
      </p:sp>
      <p:sp>
        <p:nvSpPr>
          <p:cNvPr id="4" name="Slide Number Placeholder 3"/>
          <p:cNvSpPr>
            <a:spLocks noGrp="1"/>
          </p:cNvSpPr>
          <p:nvPr>
            <p:ph type="sldNum" sz="quarter" idx="12"/>
          </p:nvPr>
        </p:nvSpPr>
        <p:spPr/>
        <p:txBody>
          <a:bodyPr/>
          <a:lstStyle/>
          <a:p>
            <a:fld id="{0CA368FD-C7B6-4395-BF7B-4983D80EE2F8}" type="slidenum">
              <a:rPr lang="fi-FI" smtClean="0"/>
              <a:t>‹#›</a:t>
            </a:fld>
            <a:endParaRPr lang="fi-FI"/>
          </a:p>
        </p:txBody>
      </p:sp>
      <p:sp>
        <p:nvSpPr>
          <p:cNvPr id="5"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Median paikkamerkki 9"/>
          <p:cNvSpPr>
            <a:spLocks noGrp="1"/>
          </p:cNvSpPr>
          <p:nvPr>
            <p:ph type="media" sz="quarter" idx="14"/>
          </p:nvPr>
        </p:nvSpPr>
        <p:spPr>
          <a:xfrm>
            <a:off x="2168029" y="478070"/>
            <a:ext cx="8160907" cy="4512501"/>
          </a:xfrm>
        </p:spPr>
        <p:txBody>
          <a:bodyPr/>
          <a:lstStyle>
            <a:lvl1pPr marL="0" indent="0">
              <a:buNone/>
              <a:defRPr>
                <a:solidFill>
                  <a:srgbClr val="FFFFFF"/>
                </a:solidFill>
              </a:defRPr>
            </a:lvl1pPr>
          </a:lstStyle>
          <a:p>
            <a:r>
              <a:rPr lang="en-US"/>
              <a:t>Click icon to add media</a:t>
            </a:r>
            <a:endParaRPr lang="fi-FI"/>
          </a:p>
        </p:txBody>
      </p:sp>
      <p:sp>
        <p:nvSpPr>
          <p:cNvPr id="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02679890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Ending slide w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D2527-6029-427E-BBFE-E0746C4E8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399" y="1677765"/>
            <a:ext cx="7409060" cy="3240000"/>
          </a:xfrm>
          <a:prstGeom prst="rect">
            <a:avLst/>
          </a:prstGeom>
        </p:spPr>
      </p:pic>
    </p:spTree>
    <p:extLst>
      <p:ext uri="{BB962C8B-B14F-4D97-AF65-F5344CB8AC3E}">
        <p14:creationId xmlns:p14="http://schemas.microsoft.com/office/powerpoint/2010/main" val="413579809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Vertical Text Placeholder 2"/>
          <p:cNvSpPr>
            <a:spLocks noGrp="1"/>
          </p:cNvSpPr>
          <p:nvPr>
            <p:ph type="body" orient="vert" idx="1"/>
          </p:nvPr>
        </p:nvSpPr>
        <p:spPr/>
        <p:txBody>
          <a:bodyPr vert="eaVert"/>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endParaRPr lang="fi-FI"/>
          </a:p>
        </p:txBody>
      </p:sp>
      <p:sp>
        <p:nvSpPr>
          <p:cNvPr id="5" name="Footer Placeholder 4"/>
          <p:cNvSpPr>
            <a:spLocks noGrp="1"/>
          </p:cNvSpPr>
          <p:nvPr>
            <p:ph type="ftr" sz="quarter" idx="11"/>
          </p:nvPr>
        </p:nvSpPr>
        <p:spPr>
          <a:xfrm>
            <a:off x="8784299" y="169200"/>
            <a:ext cx="2880000" cy="365125"/>
          </a:xfrm>
          <a:prstGeom prst="rect">
            <a:avLst/>
          </a:prstGeom>
        </p:spPr>
        <p:txBody>
          <a:bodyPr/>
          <a:lstStyle/>
          <a:p>
            <a:r>
              <a:rPr lang="fi-FI"/>
              <a:t>RESTRICTED</a:t>
            </a:r>
          </a:p>
        </p:txBody>
      </p:sp>
      <p:sp>
        <p:nvSpPr>
          <p:cNvPr id="8"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Tree>
    <p:extLst>
      <p:ext uri="{BB962C8B-B14F-4D97-AF65-F5344CB8AC3E}">
        <p14:creationId xmlns:p14="http://schemas.microsoft.com/office/powerpoint/2010/main" val="17309650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d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noProof="0"/>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2000221" y="6264000"/>
            <a:ext cx="2784000" cy="365125"/>
          </a:xfrm>
        </p:spPr>
        <p:txBody>
          <a:bodyPr/>
          <a:lstStyle>
            <a:lvl1pPr>
              <a:defRPr sz="1067">
                <a:solidFill>
                  <a:schemeClr val="tx2"/>
                </a:solidFill>
              </a:defRPr>
            </a:lvl1pPr>
          </a:lstStyle>
          <a:p>
            <a:endParaRPr lang="fi-FI"/>
          </a:p>
        </p:txBody>
      </p:sp>
      <p:sp>
        <p:nvSpPr>
          <p:cNvPr id="5" name="Footer Placeholder 4"/>
          <p:cNvSpPr>
            <a:spLocks noGrp="1"/>
          </p:cNvSpPr>
          <p:nvPr>
            <p:ph type="ftr" sz="quarter" idx="11"/>
          </p:nvPr>
        </p:nvSpPr>
        <p:spPr>
          <a:xfrm>
            <a:off x="8784299" y="169200"/>
            <a:ext cx="2880000" cy="365125"/>
          </a:xfrm>
          <a:prstGeom prst="rect">
            <a:avLst/>
          </a:prstGeom>
        </p:spPr>
        <p:txBody>
          <a:bodyPr/>
          <a:lstStyle/>
          <a:p>
            <a:r>
              <a:rPr lang="fi-FI"/>
              <a:t>RESTRICTED</a:t>
            </a:r>
          </a:p>
        </p:txBody>
      </p:sp>
      <p:cxnSp>
        <p:nvCxnSpPr>
          <p:cNvPr id="8" name="Straight Connector 7"/>
          <p:cNvCxnSpPr/>
          <p:nvPr/>
        </p:nvCxnSpPr>
        <p:spPr>
          <a:xfrm rot="5400000">
            <a:off x="848452" y="6446622"/>
            <a:ext cx="252000" cy="21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Tree>
    <p:extLst>
      <p:ext uri="{BB962C8B-B14F-4D97-AF65-F5344CB8AC3E}">
        <p14:creationId xmlns:p14="http://schemas.microsoft.com/office/powerpoint/2010/main" val="16035592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7" name="Picture 6" descr="A picture containing laptop, computer, blue, flying&#10;&#10;Description automatically generated">
            <a:extLst>
              <a:ext uri="{FF2B5EF4-FFF2-40B4-BE49-F238E27FC236}">
                <a16:creationId xmlns:a16="http://schemas.microsoft.com/office/drawing/2014/main" id="{422E49B2-19F4-447C-A32F-49919FE24DF8}"/>
              </a:ext>
            </a:extLst>
          </p:cNvPr>
          <p:cNvPicPr>
            <a:picLocks noChangeAspect="1"/>
          </p:cNvPicPr>
          <p:nvPr/>
        </p:nvPicPr>
        <p:blipFill>
          <a:blip r:embed="rId2"/>
          <a:stretch>
            <a:fillRect/>
          </a:stretch>
        </p:blipFill>
        <p:spPr bwMode="hidden">
          <a:xfrm>
            <a:off x="0" y="0"/>
            <a:ext cx="12192000" cy="6858000"/>
          </a:xfrm>
          <a:prstGeom prst="rect">
            <a:avLst/>
          </a:prstGeom>
        </p:spPr>
      </p:pic>
      <p:pic>
        <p:nvPicPr>
          <p:cNvPr id="8" name="Picture 7" descr="A picture containing drawing, clock&#10;&#10;Description automatically generated">
            <a:extLst>
              <a:ext uri="{FF2B5EF4-FFF2-40B4-BE49-F238E27FC236}">
                <a16:creationId xmlns:a16="http://schemas.microsoft.com/office/drawing/2014/main" id="{D2E4225F-79F3-4D13-9320-DC3913C46FB9}"/>
              </a:ext>
            </a:extLst>
          </p:cNvPr>
          <p:cNvPicPr>
            <a:picLocks noChangeAspect="1"/>
          </p:cNvPicPr>
          <p:nvPr/>
        </p:nvPicPr>
        <p:blipFill>
          <a:blip r:embed="rId3"/>
          <a:stretch>
            <a:fillRect/>
          </a:stretch>
        </p:blipFill>
        <p:spPr bwMode="black">
          <a:xfrm>
            <a:off x="432000" y="432000"/>
            <a:ext cx="2895600" cy="546100"/>
          </a:xfrm>
          <a:prstGeom prst="rect">
            <a:avLst/>
          </a:prstGeom>
        </p:spPr>
      </p:pic>
      <p:sp>
        <p:nvSpPr>
          <p:cNvPr id="9" name="Title 1">
            <a:extLst>
              <a:ext uri="{FF2B5EF4-FFF2-40B4-BE49-F238E27FC236}">
                <a16:creationId xmlns:a16="http://schemas.microsoft.com/office/drawing/2014/main" id="{CF5BC098-4F8C-4215-9019-8FF3E7136629}"/>
              </a:ext>
            </a:extLst>
          </p:cNvPr>
          <p:cNvSpPr>
            <a:spLocks noGrp="1"/>
          </p:cNvSpPr>
          <p:nvPr>
            <p:ph type="title"/>
          </p:nvPr>
        </p:nvSpPr>
        <p:spPr>
          <a:xfrm>
            <a:off x="432000" y="1944000"/>
            <a:ext cx="7200000" cy="2592000"/>
          </a:xfrm>
        </p:spPr>
        <p:txBody>
          <a:bodyPr anchor="b" anchorCtr="0"/>
          <a:lstStyle>
            <a:lvl1pPr algn="l">
              <a:defRPr sz="5000" b="0" cap="none" baseline="0">
                <a:solidFill>
                  <a:schemeClr val="bg1"/>
                </a:solidFill>
              </a:defRPr>
            </a:lvl1pPr>
          </a:lstStyle>
          <a:p>
            <a:r>
              <a:rPr lang="en-US" noProof="0"/>
              <a:t>Click to edit Master title style</a:t>
            </a:r>
            <a:endParaRPr lang="en-US" noProof="0" dirty="0"/>
          </a:p>
        </p:txBody>
      </p:sp>
      <p:sp>
        <p:nvSpPr>
          <p:cNvPr id="3" name="Subtitle 2">
            <a:extLst>
              <a:ext uri="{FF2B5EF4-FFF2-40B4-BE49-F238E27FC236}">
                <a16:creationId xmlns:a16="http://schemas.microsoft.com/office/drawing/2014/main" id="{071200B0-B954-47D3-99E3-845DD8BF5BC9}"/>
              </a:ext>
            </a:extLst>
          </p:cNvPr>
          <p:cNvSpPr>
            <a:spLocks noGrp="1"/>
          </p:cNvSpPr>
          <p:nvPr>
            <p:ph type="subTitle" idx="1"/>
          </p:nvPr>
        </p:nvSpPr>
        <p:spPr>
          <a:xfrm>
            <a:off x="432000" y="4752000"/>
            <a:ext cx="11304000" cy="792000"/>
          </a:xfrm>
          <a:prstGeom prst="rect">
            <a:avLst/>
          </a:prstGeo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8FBFAED0-DF87-4EDC-8E91-2EAD8559F7C5}"/>
              </a:ext>
            </a:extLst>
          </p:cNvPr>
          <p:cNvSpPr>
            <a:spLocks noGrp="1"/>
          </p:cNvSpPr>
          <p:nvPr>
            <p:ph type="dt" sz="half" idx="10"/>
          </p:nvPr>
        </p:nvSpPr>
        <p:spPr>
          <a:xfrm>
            <a:off x="432000" y="6342400"/>
            <a:ext cx="2784000" cy="252000"/>
          </a:xfrm>
        </p:spPr>
        <p:txBody>
          <a:bodyPr/>
          <a:lstStyle>
            <a:lvl1pPr>
              <a:defRPr sz="1800">
                <a:solidFill>
                  <a:schemeClr val="bg1"/>
                </a:solidFill>
              </a:defRPr>
            </a:lvl1pPr>
          </a:lstStyle>
          <a:p>
            <a:fld id="{8A6BFD90-B5E0-4A3C-B53E-A708D10F6873}" type="datetime4">
              <a:rPr lang="en-US" smtClean="0"/>
              <a:t>October 15, 2020</a:t>
            </a:fld>
            <a:endParaRPr lang="en-US"/>
          </a:p>
        </p:txBody>
      </p:sp>
      <p:sp>
        <p:nvSpPr>
          <p:cNvPr id="11" name="Footer Placeholder 10">
            <a:extLst>
              <a:ext uri="{FF2B5EF4-FFF2-40B4-BE49-F238E27FC236}">
                <a16:creationId xmlns:a16="http://schemas.microsoft.com/office/drawing/2014/main" id="{BA427CFD-4268-40D2-AFAC-F4A762EBE7A2}"/>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2" name="Slide Number Placeholder 11">
            <a:extLst>
              <a:ext uri="{FF2B5EF4-FFF2-40B4-BE49-F238E27FC236}">
                <a16:creationId xmlns:a16="http://schemas.microsoft.com/office/drawing/2014/main" id="{E9C3DD1C-75C0-4A39-A13C-98A4D0605C59}"/>
              </a:ext>
            </a:extLst>
          </p:cNvPr>
          <p:cNvSpPr>
            <a:spLocks noGrp="1"/>
          </p:cNvSpPr>
          <p:nvPr>
            <p:ph type="sldNum" sz="quarter" idx="12"/>
          </p:nvPr>
        </p:nvSpPr>
        <p:spPr/>
        <p:txBody>
          <a:bodyPr/>
          <a:lstStyle>
            <a:lvl1pPr>
              <a:defRPr>
                <a:noFill/>
              </a:defRPr>
            </a:lvl1pPr>
          </a:lstStyle>
          <a:p>
            <a:fld id="{1B0EAA9C-D049-4342-B727-250CD0E236D1}" type="slidenum">
              <a:rPr lang="en-US" smtClean="0"/>
              <a:t>‹#›</a:t>
            </a:fld>
            <a:endParaRPr lang="en-US"/>
          </a:p>
        </p:txBody>
      </p:sp>
    </p:spTree>
    <p:extLst>
      <p:ext uri="{BB962C8B-B14F-4D97-AF65-F5344CB8AC3E}">
        <p14:creationId xmlns:p14="http://schemas.microsoft.com/office/powerpoint/2010/main" val="76530711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6D10DC1-A0C6-4FF6-98A7-74C98569734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E32306-5BB8-4E4F-9873-EB19395ADA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7BA444F-1D16-4919-BB35-0402674322AC}"/>
              </a:ext>
            </a:extLst>
          </p:cNvPr>
          <p:cNvSpPr>
            <a:spLocks noGrp="1"/>
          </p:cNvSpPr>
          <p:nvPr>
            <p:ph type="dt" sz="half" idx="10"/>
          </p:nvPr>
        </p:nvSpPr>
        <p:spPr/>
        <p:txBody>
          <a:bodyPr/>
          <a:lstStyle/>
          <a:p>
            <a:fld id="{D016E103-F12C-419E-A82B-3AFA2202D9AF}" type="datetime4">
              <a:rPr lang="en-US" smtClean="0"/>
              <a:t>October 15, 2020</a:t>
            </a:fld>
            <a:endParaRPr lang="en-US"/>
          </a:p>
        </p:txBody>
      </p:sp>
      <p:sp>
        <p:nvSpPr>
          <p:cNvPr id="8" name="Footer Placeholder 7">
            <a:extLst>
              <a:ext uri="{FF2B5EF4-FFF2-40B4-BE49-F238E27FC236}">
                <a16:creationId xmlns:a16="http://schemas.microsoft.com/office/drawing/2014/main" id="{B90A92E9-2D1A-4388-8041-F649A3A1BB58}"/>
              </a:ext>
            </a:extLst>
          </p:cNvPr>
          <p:cNvSpPr>
            <a:spLocks noGrp="1"/>
          </p:cNvSpPr>
          <p:nvPr>
            <p:ph type="ftr" sz="quarter" idx="11"/>
          </p:nvPr>
        </p:nvSpPr>
        <p:spPr/>
        <p:txBody>
          <a:bodyPr/>
          <a:lstStyle/>
          <a:p>
            <a:r>
              <a:rPr lang="en-US"/>
              <a:t>RESTRICTED</a:t>
            </a:r>
          </a:p>
        </p:txBody>
      </p:sp>
      <p:sp>
        <p:nvSpPr>
          <p:cNvPr id="9" name="Slide Number Placeholder 8">
            <a:extLst>
              <a:ext uri="{FF2B5EF4-FFF2-40B4-BE49-F238E27FC236}">
                <a16:creationId xmlns:a16="http://schemas.microsoft.com/office/drawing/2014/main" id="{B732EF6E-485D-4018-B364-41F41D8B5062}"/>
              </a:ext>
            </a:extLst>
          </p:cNvPr>
          <p:cNvSpPr>
            <a:spLocks noGrp="1"/>
          </p:cNvSpPr>
          <p:nvPr>
            <p:ph type="sldNum" sz="quarter" idx="12"/>
          </p:nvPr>
        </p:nvSpPr>
        <p:spPr/>
        <p:txBody>
          <a:bodyPr/>
          <a:lstStyle/>
          <a:p>
            <a:fld id="{1B0EAA9C-D049-4342-B727-250CD0E236D1}" type="slidenum">
              <a:rPr lang="en-US" smtClean="0"/>
              <a:t>‹#›</a:t>
            </a:fld>
            <a:endParaRPr lang="en-US"/>
          </a:p>
        </p:txBody>
      </p:sp>
    </p:spTree>
    <p:extLst>
      <p:ext uri="{BB962C8B-B14F-4D97-AF65-F5344CB8AC3E}">
        <p14:creationId xmlns:p14="http://schemas.microsoft.com/office/powerpoint/2010/main" val="210514139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6D10DC1-A0C6-4FF6-98A7-74C985697340}"/>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E32306-5BB8-4E4F-9873-EB19395ADA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7BA444F-1D16-4919-BB35-0402674322AC}"/>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8" name="Footer Placeholder 7">
            <a:extLst>
              <a:ext uri="{FF2B5EF4-FFF2-40B4-BE49-F238E27FC236}">
                <a16:creationId xmlns:a16="http://schemas.microsoft.com/office/drawing/2014/main" id="{B90A92E9-2D1A-4388-8041-F649A3A1BB58}"/>
              </a:ext>
            </a:extLst>
          </p:cNvPr>
          <p:cNvSpPr>
            <a:spLocks noGrp="1"/>
          </p:cNvSpPr>
          <p:nvPr>
            <p:ph type="ftr" sz="quarter" idx="11"/>
          </p:nvPr>
        </p:nvSpPr>
        <p:spPr/>
        <p:txBody>
          <a:bodyPr/>
          <a:lstStyle/>
          <a:p>
            <a:r>
              <a:rPr lang="en-US"/>
              <a:t>RESTRICTED</a:t>
            </a:r>
          </a:p>
        </p:txBody>
      </p:sp>
      <p:sp>
        <p:nvSpPr>
          <p:cNvPr id="9" name="Slide Number Placeholder 8">
            <a:extLst>
              <a:ext uri="{FF2B5EF4-FFF2-40B4-BE49-F238E27FC236}">
                <a16:creationId xmlns:a16="http://schemas.microsoft.com/office/drawing/2014/main" id="{B732EF6E-485D-4018-B364-41F41D8B5062}"/>
              </a:ext>
            </a:extLst>
          </p:cNvPr>
          <p:cNvSpPr>
            <a:spLocks noGrp="1"/>
          </p:cNvSpPr>
          <p:nvPr>
            <p:ph type="sldNum" sz="quarter" idx="12"/>
          </p:nvPr>
        </p:nvSpPr>
        <p:spPr/>
        <p:txBody>
          <a:bodyPr/>
          <a:lstStyle/>
          <a:p>
            <a:fld id="{1B0EAA9C-D049-4342-B727-250CD0E236D1}" type="slidenum">
              <a:rPr lang="en-US" smtClean="0"/>
              <a:pPr/>
              <a:t>‹#›</a:t>
            </a:fld>
            <a:endParaRPr lang="en-US"/>
          </a:p>
        </p:txBody>
      </p:sp>
      <p:sp>
        <p:nvSpPr>
          <p:cNvPr id="10" name="Text Placeholder 12">
            <a:extLst>
              <a:ext uri="{FF2B5EF4-FFF2-40B4-BE49-F238E27FC236}">
                <a16:creationId xmlns:a16="http://schemas.microsoft.com/office/drawing/2014/main" id="{DDD1000A-8C95-44C1-B249-591FB906DD4C}"/>
              </a:ext>
            </a:extLst>
          </p:cNvPr>
          <p:cNvSpPr>
            <a:spLocks noGrp="1"/>
          </p:cNvSpPr>
          <p:nvPr>
            <p:ph type="body" sz="quarter" idx="13" hasCustomPrompt="1"/>
          </p:nvPr>
        </p:nvSpPr>
        <p:spPr>
          <a:xfrm>
            <a:off x="432000" y="954000"/>
            <a:ext cx="11304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Tree>
    <p:extLst>
      <p:ext uri="{BB962C8B-B14F-4D97-AF65-F5344CB8AC3E}">
        <p14:creationId xmlns:p14="http://schemas.microsoft.com/office/powerpoint/2010/main" val="2977995797"/>
      </p:ext>
    </p:extLst>
  </p:cSld>
  <p:clrMapOvr>
    <a:masterClrMapping/>
  </p:clrMapOvr>
  <p:hf hdr="0"/>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Title and Content with bg">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1909EB0-196D-4C48-B4FE-DA08B8CA92A7}"/>
              </a:ext>
            </a:extLst>
          </p:cNvPr>
          <p:cNvSpPr/>
          <p:nvPr/>
        </p:nvSpPr>
        <p:spPr bwMode="hidden">
          <a:xfrm>
            <a:off x="0" y="0"/>
            <a:ext cx="12192000" cy="6858000"/>
          </a:xfrm>
          <a:prstGeom prst="rect">
            <a:avLst/>
          </a:pr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chemeClr val="tx1"/>
              </a:solidFill>
            </a:endParaRPr>
          </a:p>
        </p:txBody>
      </p:sp>
      <p:sp>
        <p:nvSpPr>
          <p:cNvPr id="11" name="Title 10">
            <a:extLst>
              <a:ext uri="{FF2B5EF4-FFF2-40B4-BE49-F238E27FC236}">
                <a16:creationId xmlns:a16="http://schemas.microsoft.com/office/drawing/2014/main" id="{16D10DC1-A0C6-4FF6-98A7-74C985697340}"/>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E32306-5BB8-4E4F-9873-EB19395ADAD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7BA444F-1D16-4919-BB35-0402674322AC}"/>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8" name="Footer Placeholder 7">
            <a:extLst>
              <a:ext uri="{FF2B5EF4-FFF2-40B4-BE49-F238E27FC236}">
                <a16:creationId xmlns:a16="http://schemas.microsoft.com/office/drawing/2014/main" id="{B90A92E9-2D1A-4388-8041-F649A3A1BB58}"/>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9" name="Slide Number Placeholder 8">
            <a:extLst>
              <a:ext uri="{FF2B5EF4-FFF2-40B4-BE49-F238E27FC236}">
                <a16:creationId xmlns:a16="http://schemas.microsoft.com/office/drawing/2014/main" id="{B732EF6E-485D-4018-B364-41F41D8B5062}"/>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sp>
        <p:nvSpPr>
          <p:cNvPr id="10" name="Text Placeholder 12">
            <a:extLst>
              <a:ext uri="{FF2B5EF4-FFF2-40B4-BE49-F238E27FC236}">
                <a16:creationId xmlns:a16="http://schemas.microsoft.com/office/drawing/2014/main" id="{DDD1000A-8C95-44C1-B249-591FB906DD4C}"/>
              </a:ext>
            </a:extLst>
          </p:cNvPr>
          <p:cNvSpPr>
            <a:spLocks noGrp="1"/>
          </p:cNvSpPr>
          <p:nvPr>
            <p:ph type="body" sz="quarter" idx="13" hasCustomPrompt="1"/>
          </p:nvPr>
        </p:nvSpPr>
        <p:spPr>
          <a:xfrm>
            <a:off x="432000" y="954000"/>
            <a:ext cx="11304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grpSp>
        <p:nvGrpSpPr>
          <p:cNvPr id="12" name="Group 11">
            <a:extLst>
              <a:ext uri="{FF2B5EF4-FFF2-40B4-BE49-F238E27FC236}">
                <a16:creationId xmlns:a16="http://schemas.microsoft.com/office/drawing/2014/main" id="{A2A9D5E9-EC14-4F6E-A603-C7E1F27A4C0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3" name="Freeform 5">
              <a:extLst>
                <a:ext uri="{FF2B5EF4-FFF2-40B4-BE49-F238E27FC236}">
                  <a16:creationId xmlns:a16="http://schemas.microsoft.com/office/drawing/2014/main" id="{E3F9B0E0-4ED4-49CC-8DC2-B8828901790F}"/>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53401907-BF6B-4405-B28E-DE1AA37FCE9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8D5686D0-DA19-4FCD-B447-F73A06338E96}"/>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6A40770E-CA43-4CE3-A144-EB52816FFCF4}"/>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5547F031-058E-4D54-A30E-EEBA08AD81BA}"/>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00786940"/>
      </p:ext>
    </p:extLst>
  </p:cSld>
  <p:clrMapOvr>
    <a:masterClrMapping/>
  </p:clrMapOvr>
  <p:hf hdr="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493596445"/>
      </p:ext>
    </p:extLst>
  </p:cSld>
  <p:clrMapOvr>
    <a:masterClrMapping/>
  </p:clrMapOvr>
  <p:hf hdr="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3636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4276800" y="1944000"/>
            <a:ext cx="3636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8818A671-4AB9-47EE-9C6C-8BCB8577C34C}"/>
              </a:ext>
            </a:extLst>
          </p:cNvPr>
          <p:cNvSpPr>
            <a:spLocks noGrp="1"/>
          </p:cNvSpPr>
          <p:nvPr>
            <p:ph sz="half" idx="17"/>
          </p:nvPr>
        </p:nvSpPr>
        <p:spPr>
          <a:xfrm>
            <a:off x="8121600" y="1944000"/>
            <a:ext cx="3636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2700315630"/>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hree content option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9" name="Content Placeholder 2"/>
          <p:cNvSpPr>
            <a:spLocks noGrp="1"/>
          </p:cNvSpPr>
          <p:nvPr>
            <p:ph sz="half" idx="22"/>
          </p:nvPr>
        </p:nvSpPr>
        <p:spPr>
          <a:xfrm>
            <a:off x="499432" y="1494002"/>
            <a:ext cx="3660192" cy="4597065"/>
          </a:xfrm>
        </p:spPr>
        <p:txBody>
          <a:bodyPr/>
          <a:lstStyle>
            <a:lvl1pPr>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21" name="Content Placeholder 2"/>
          <p:cNvSpPr>
            <a:spLocks noGrp="1"/>
          </p:cNvSpPr>
          <p:nvPr>
            <p:ph sz="half" idx="23"/>
          </p:nvPr>
        </p:nvSpPr>
        <p:spPr>
          <a:xfrm>
            <a:off x="4260011" y="1494002"/>
            <a:ext cx="3660192" cy="4597065"/>
          </a:xfrm>
        </p:spPr>
        <p:txBody>
          <a:bodyPr/>
          <a:lstStyle>
            <a:lvl1pPr>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23" name="Content Placeholder 2"/>
          <p:cNvSpPr>
            <a:spLocks noGrp="1"/>
          </p:cNvSpPr>
          <p:nvPr>
            <p:ph sz="half" idx="24"/>
          </p:nvPr>
        </p:nvSpPr>
        <p:spPr>
          <a:xfrm>
            <a:off x="8016213" y="1494002"/>
            <a:ext cx="3660192" cy="4597065"/>
          </a:xfrm>
        </p:spPr>
        <p:txBody>
          <a:bodyPr/>
          <a:lstStyle>
            <a:lvl1pPr>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lvl1pPr>
              <a:defRPr/>
            </a:lvl1pPr>
          </a:lstStyle>
          <a:p>
            <a:r>
              <a:rPr lang="en-US"/>
              <a:t>Click to edit Master title style</a:t>
            </a:r>
            <a:endParaRPr lang="fi-FI"/>
          </a:p>
        </p:txBody>
      </p:sp>
      <p:sp>
        <p:nvSpPr>
          <p:cNvPr id="12"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77856694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Title and Content 2">
    <p:bg>
      <p:bgPr>
        <a:solidFill>
          <a:schemeClr val="tx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6D10DC1-A0C6-4FF6-98A7-74C985697340}"/>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E32306-5BB8-4E4F-9873-EB19395ADAD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7BA444F-1D16-4919-BB35-0402674322AC}"/>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8" name="Footer Placeholder 7">
            <a:extLst>
              <a:ext uri="{FF2B5EF4-FFF2-40B4-BE49-F238E27FC236}">
                <a16:creationId xmlns:a16="http://schemas.microsoft.com/office/drawing/2014/main" id="{B90A92E9-2D1A-4388-8041-F649A3A1BB58}"/>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9" name="Slide Number Placeholder 8">
            <a:extLst>
              <a:ext uri="{FF2B5EF4-FFF2-40B4-BE49-F238E27FC236}">
                <a16:creationId xmlns:a16="http://schemas.microsoft.com/office/drawing/2014/main" id="{B732EF6E-485D-4018-B364-41F41D8B5062}"/>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sp>
        <p:nvSpPr>
          <p:cNvPr id="10" name="Text Placeholder 12">
            <a:extLst>
              <a:ext uri="{FF2B5EF4-FFF2-40B4-BE49-F238E27FC236}">
                <a16:creationId xmlns:a16="http://schemas.microsoft.com/office/drawing/2014/main" id="{DDD1000A-8C95-44C1-B249-591FB906DD4C}"/>
              </a:ext>
            </a:extLst>
          </p:cNvPr>
          <p:cNvSpPr>
            <a:spLocks noGrp="1"/>
          </p:cNvSpPr>
          <p:nvPr>
            <p:ph type="body" sz="quarter" idx="13" hasCustomPrompt="1"/>
          </p:nvPr>
        </p:nvSpPr>
        <p:spPr>
          <a:xfrm>
            <a:off x="432000" y="954000"/>
            <a:ext cx="11304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Tree>
    <p:extLst>
      <p:ext uri="{BB962C8B-B14F-4D97-AF65-F5344CB8AC3E}">
        <p14:creationId xmlns:p14="http://schemas.microsoft.com/office/powerpoint/2010/main" val="314133294"/>
      </p:ext>
    </p:extLst>
  </p:cSld>
  <p:clrMapOvr>
    <a:masterClrMapping/>
  </p:clrMapOvr>
  <p:hf hdr="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Two Content 2">
    <p:bg>
      <p:bgPr>
        <a:solidFill>
          <a:schemeClr val="tx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lvl1pPr>
              <a:defRPr>
                <a:solidFill>
                  <a:schemeClr val="bg1"/>
                </a:solidFill>
              </a:defRPr>
            </a:lvl1p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lvl1pPr>
              <a:defRPr>
                <a:solidFill>
                  <a:schemeClr val="bg1"/>
                </a:solidFill>
              </a:defRPr>
            </a:lvl1pPr>
          </a:lstStyle>
          <a:p>
            <a:fld id="{1B0EAA9C-D049-4342-B727-250CD0E236D1}" type="slidenum">
              <a:rPr lang="en-US" smtClean="0"/>
              <a:pPr/>
              <a:t>‹#›</a:t>
            </a:fld>
            <a:endParaRPr lang="en-US"/>
          </a:p>
        </p:txBody>
      </p:sp>
    </p:spTree>
    <p:extLst>
      <p:ext uri="{BB962C8B-B14F-4D97-AF65-F5344CB8AC3E}">
        <p14:creationId xmlns:p14="http://schemas.microsoft.com/office/powerpoint/2010/main" val="2920842972"/>
      </p:ext>
    </p:extLst>
  </p:cSld>
  <p:clrMapOvr>
    <a:masterClrMapping/>
  </p:clrMapOvr>
  <p:hf hdr="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hree Content 2">
    <p:bg>
      <p:bgPr>
        <a:solidFill>
          <a:schemeClr val="tx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3636000" cy="4320000"/>
          </a:xfrm>
          <a:prstGeom prst="rect">
            <a:avLst/>
          </a:prstGeo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4276800" y="1944000"/>
            <a:ext cx="3636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8818A671-4AB9-47EE-9C6C-8BCB8577C34C}"/>
              </a:ext>
            </a:extLst>
          </p:cNvPr>
          <p:cNvSpPr>
            <a:spLocks noGrp="1"/>
          </p:cNvSpPr>
          <p:nvPr>
            <p:ph sz="half" idx="17"/>
          </p:nvPr>
        </p:nvSpPr>
        <p:spPr>
          <a:xfrm>
            <a:off x="8121600" y="1944000"/>
            <a:ext cx="3636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lvl1pPr>
              <a:defRPr>
                <a:solidFill>
                  <a:schemeClr val="bg1"/>
                </a:solidFill>
              </a:defRPr>
            </a:lvl1p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lvl1pPr>
              <a:defRPr>
                <a:solidFill>
                  <a:schemeClr val="bg1"/>
                </a:solidFill>
              </a:defRPr>
            </a:lvl1pPr>
          </a:lstStyle>
          <a:p>
            <a:fld id="{1B0EAA9C-D049-4342-B727-250CD0E236D1}" type="slidenum">
              <a:rPr lang="en-US" smtClean="0"/>
              <a:pPr/>
              <a:t>‹#›</a:t>
            </a:fld>
            <a:endParaRPr lang="en-US"/>
          </a:p>
        </p:txBody>
      </p:sp>
    </p:spTree>
    <p:extLst>
      <p:ext uri="{BB962C8B-B14F-4D97-AF65-F5344CB8AC3E}">
        <p14:creationId xmlns:p14="http://schemas.microsoft.com/office/powerpoint/2010/main" val="3272950085"/>
      </p:ext>
    </p:extLst>
  </p:cSld>
  <p:clrMapOvr>
    <a:masterClrMapping/>
  </p:clrMapOvr>
  <p:hf hdr="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le and Content 3">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9756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342FB917-8696-43CC-B36E-A247EA2F4FC1}"/>
              </a:ext>
            </a:extLst>
          </p:cNvPr>
          <p:cNvGrpSpPr/>
          <p:nvPr/>
        </p:nvGrpSpPr>
        <p:grpSpPr>
          <a:xfrm>
            <a:off x="10693880" y="1966966"/>
            <a:ext cx="1545347" cy="4824870"/>
            <a:chOff x="10693880" y="1966966"/>
            <a:chExt cx="1545347" cy="4824870"/>
          </a:xfrm>
        </p:grpSpPr>
        <p:sp>
          <p:nvSpPr>
            <p:cNvPr id="14" name="Freeform: Shape 13">
              <a:extLst>
                <a:ext uri="{FF2B5EF4-FFF2-40B4-BE49-F238E27FC236}">
                  <a16:creationId xmlns:a16="http://schemas.microsoft.com/office/drawing/2014/main" id="{C655FECB-29F3-472B-B41E-552282658156}"/>
                </a:ext>
              </a:extLst>
            </p:cNvPr>
            <p:cNvSpPr/>
            <p:nvPr/>
          </p:nvSpPr>
          <p:spPr>
            <a:xfrm>
              <a:off x="11064398" y="672887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02FC91A-54AC-4FAA-84B2-46FEC08B74E9}"/>
                </a:ext>
              </a:extLst>
            </p:cNvPr>
            <p:cNvSpPr/>
            <p:nvPr/>
          </p:nvSpPr>
          <p:spPr>
            <a:xfrm>
              <a:off x="11778185" y="6748797"/>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10CFB05-6A2C-4126-9CDE-B8842540A4C6}"/>
                </a:ext>
              </a:extLst>
            </p:cNvPr>
            <p:cNvSpPr/>
            <p:nvPr/>
          </p:nvSpPr>
          <p:spPr>
            <a:xfrm>
              <a:off x="11421227" y="661904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670FE2A-32BB-4CCF-9FE5-EAEE36617FEE}"/>
                </a:ext>
              </a:extLst>
            </p:cNvPr>
            <p:cNvSpPr/>
            <p:nvPr/>
          </p:nvSpPr>
          <p:spPr>
            <a:xfrm>
              <a:off x="12008706" y="669145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ACDA687-4041-44A1-AFB4-26AD7AA3C1E6}"/>
                </a:ext>
              </a:extLst>
            </p:cNvPr>
            <p:cNvSpPr/>
            <p:nvPr/>
          </p:nvSpPr>
          <p:spPr>
            <a:xfrm>
              <a:off x="11064398" y="643832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A4A0850-803B-49CB-8EE6-AF9441FE0567}"/>
                </a:ext>
              </a:extLst>
            </p:cNvPr>
            <p:cNvSpPr/>
            <p:nvPr/>
          </p:nvSpPr>
          <p:spPr>
            <a:xfrm>
              <a:off x="11778185" y="6458252"/>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2A2E3E9-A5CE-4261-A5E8-77DE53D2A795}"/>
                </a:ext>
              </a:extLst>
            </p:cNvPr>
            <p:cNvSpPr/>
            <p:nvPr/>
          </p:nvSpPr>
          <p:spPr>
            <a:xfrm>
              <a:off x="11421227" y="632849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4A25209-CF56-4138-B9F4-DFC66CF8779A}"/>
                </a:ext>
              </a:extLst>
            </p:cNvPr>
            <p:cNvSpPr/>
            <p:nvPr/>
          </p:nvSpPr>
          <p:spPr>
            <a:xfrm>
              <a:off x="12008706" y="640091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9D2B6E2-D31F-4520-A917-0FFE596E364F}"/>
                </a:ext>
              </a:extLst>
            </p:cNvPr>
            <p:cNvSpPr/>
            <p:nvPr/>
          </p:nvSpPr>
          <p:spPr>
            <a:xfrm>
              <a:off x="11064398" y="614778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8AFDEBC-43F6-439B-98C8-3F1CE3CA5A77}"/>
                </a:ext>
              </a:extLst>
            </p:cNvPr>
            <p:cNvSpPr/>
            <p:nvPr/>
          </p:nvSpPr>
          <p:spPr>
            <a:xfrm>
              <a:off x="11778185" y="6167707"/>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C764069-2562-45EC-B0ED-1A5EF49288E1}"/>
                </a:ext>
              </a:extLst>
            </p:cNvPr>
            <p:cNvSpPr/>
            <p:nvPr/>
          </p:nvSpPr>
          <p:spPr>
            <a:xfrm>
              <a:off x="11421227" y="603795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654FB63-D4D3-4F7B-9E70-3F36DD3870A1}"/>
                </a:ext>
              </a:extLst>
            </p:cNvPr>
            <p:cNvSpPr/>
            <p:nvPr/>
          </p:nvSpPr>
          <p:spPr>
            <a:xfrm>
              <a:off x="12008706" y="6110364"/>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8B643FE-1D88-4280-ADA2-2575BB606E98}"/>
                </a:ext>
              </a:extLst>
            </p:cNvPr>
            <p:cNvSpPr/>
            <p:nvPr/>
          </p:nvSpPr>
          <p:spPr>
            <a:xfrm>
              <a:off x="11064398" y="5857367"/>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575CD7D-2C76-45E8-BF21-E28CBFB8E4A1}"/>
                </a:ext>
              </a:extLst>
            </p:cNvPr>
            <p:cNvSpPr/>
            <p:nvPr/>
          </p:nvSpPr>
          <p:spPr>
            <a:xfrm>
              <a:off x="11778185" y="5877163"/>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47127C8-21B2-4CF6-9365-10F6BDAEB51D}"/>
                </a:ext>
              </a:extLst>
            </p:cNvPr>
            <p:cNvSpPr/>
            <p:nvPr/>
          </p:nvSpPr>
          <p:spPr>
            <a:xfrm>
              <a:off x="11421227" y="574740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171A7DB-DF2A-49DD-B29C-FEB91547312E}"/>
                </a:ext>
              </a:extLst>
            </p:cNvPr>
            <p:cNvSpPr/>
            <p:nvPr/>
          </p:nvSpPr>
          <p:spPr>
            <a:xfrm>
              <a:off x="12008706" y="5819819"/>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883F4B0-1DC2-43D8-8003-E6EA96F84861}"/>
                </a:ext>
              </a:extLst>
            </p:cNvPr>
            <p:cNvSpPr/>
            <p:nvPr/>
          </p:nvSpPr>
          <p:spPr>
            <a:xfrm>
              <a:off x="11064398" y="5566822"/>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73CBBAE-EB55-4CAB-A3B0-912756E0491F}"/>
                </a:ext>
              </a:extLst>
            </p:cNvPr>
            <p:cNvSpPr/>
            <p:nvPr/>
          </p:nvSpPr>
          <p:spPr>
            <a:xfrm>
              <a:off x="11778185" y="558674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F6BD79F-1F0C-4B6D-98F5-6E4CDE490B67}"/>
                </a:ext>
              </a:extLst>
            </p:cNvPr>
            <p:cNvSpPr/>
            <p:nvPr/>
          </p:nvSpPr>
          <p:spPr>
            <a:xfrm>
              <a:off x="11421227" y="545686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D148A1E-32AA-4A36-AE6F-24084BED962B}"/>
                </a:ext>
              </a:extLst>
            </p:cNvPr>
            <p:cNvSpPr/>
            <p:nvPr/>
          </p:nvSpPr>
          <p:spPr>
            <a:xfrm>
              <a:off x="12008706" y="5529275"/>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6CC7946-AE57-4A2E-A986-9FDA28C62117}"/>
                </a:ext>
              </a:extLst>
            </p:cNvPr>
            <p:cNvSpPr/>
            <p:nvPr/>
          </p:nvSpPr>
          <p:spPr>
            <a:xfrm>
              <a:off x="11064398" y="527627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8225876-3782-44A7-AB88-72E9B46BE3E8}"/>
                </a:ext>
              </a:extLst>
            </p:cNvPr>
            <p:cNvSpPr/>
            <p:nvPr/>
          </p:nvSpPr>
          <p:spPr>
            <a:xfrm>
              <a:off x="11778185" y="5296199"/>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9B72BF38-C4B1-448D-9645-E4C13E9133A7}"/>
                </a:ext>
              </a:extLst>
            </p:cNvPr>
            <p:cNvSpPr/>
            <p:nvPr/>
          </p:nvSpPr>
          <p:spPr>
            <a:xfrm>
              <a:off x="11421227" y="5166444"/>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B4B69E59-8366-4911-A954-F82D4B4CB93B}"/>
                </a:ext>
              </a:extLst>
            </p:cNvPr>
            <p:cNvSpPr/>
            <p:nvPr/>
          </p:nvSpPr>
          <p:spPr>
            <a:xfrm>
              <a:off x="12008706" y="5238730"/>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62DAC526-8263-49D5-9C5E-97F4B5887FFC}"/>
                </a:ext>
              </a:extLst>
            </p:cNvPr>
            <p:cNvSpPr/>
            <p:nvPr/>
          </p:nvSpPr>
          <p:spPr>
            <a:xfrm>
              <a:off x="11064398" y="498573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8FEEF17-CA39-4E10-8721-F3B23518EC5C}"/>
                </a:ext>
              </a:extLst>
            </p:cNvPr>
            <p:cNvSpPr/>
            <p:nvPr/>
          </p:nvSpPr>
          <p:spPr>
            <a:xfrm>
              <a:off x="11778185" y="500565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A2F2A458-8173-410C-BFBC-D439686DC745}"/>
                </a:ext>
              </a:extLst>
            </p:cNvPr>
            <p:cNvSpPr/>
            <p:nvPr/>
          </p:nvSpPr>
          <p:spPr>
            <a:xfrm>
              <a:off x="11421227" y="4875900"/>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B478810C-6F66-4151-AA2C-1EDA3D86626C}"/>
                </a:ext>
              </a:extLst>
            </p:cNvPr>
            <p:cNvSpPr/>
            <p:nvPr/>
          </p:nvSpPr>
          <p:spPr>
            <a:xfrm>
              <a:off x="12008706" y="4948184"/>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C9FF2378-6DE9-4EC4-A1C8-83A02D514726}"/>
                </a:ext>
              </a:extLst>
            </p:cNvPr>
            <p:cNvSpPr/>
            <p:nvPr/>
          </p:nvSpPr>
          <p:spPr>
            <a:xfrm>
              <a:off x="11064398" y="4695187"/>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F846CD9C-4137-4669-B8B3-841503C43A0D}"/>
                </a:ext>
              </a:extLst>
            </p:cNvPr>
            <p:cNvSpPr/>
            <p:nvPr/>
          </p:nvSpPr>
          <p:spPr>
            <a:xfrm>
              <a:off x="11778185" y="4715110"/>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C2C97AE-6620-4929-9A23-6608600823C7}"/>
                </a:ext>
              </a:extLst>
            </p:cNvPr>
            <p:cNvSpPr/>
            <p:nvPr/>
          </p:nvSpPr>
          <p:spPr>
            <a:xfrm>
              <a:off x="11421227" y="4585355"/>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04C44BEF-ADBA-4535-BF72-CBB249572896}"/>
                </a:ext>
              </a:extLst>
            </p:cNvPr>
            <p:cNvSpPr/>
            <p:nvPr/>
          </p:nvSpPr>
          <p:spPr>
            <a:xfrm>
              <a:off x="12008706" y="465776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E24E55E5-C184-482E-836B-66398486CB6B}"/>
                </a:ext>
              </a:extLst>
            </p:cNvPr>
            <p:cNvSpPr/>
            <p:nvPr/>
          </p:nvSpPr>
          <p:spPr>
            <a:xfrm>
              <a:off x="11064398" y="440464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7C53C70-5E27-48C8-B699-F88D2F6ED914}"/>
                </a:ext>
              </a:extLst>
            </p:cNvPr>
            <p:cNvSpPr/>
            <p:nvPr/>
          </p:nvSpPr>
          <p:spPr>
            <a:xfrm>
              <a:off x="11778185" y="442456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DD86D37-D7C7-4BBE-B329-9D1C55C557E1}"/>
                </a:ext>
              </a:extLst>
            </p:cNvPr>
            <p:cNvSpPr/>
            <p:nvPr/>
          </p:nvSpPr>
          <p:spPr>
            <a:xfrm>
              <a:off x="11421227" y="429480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A7330FC-FC60-41C4-A396-EC4AE88F73C1}"/>
                </a:ext>
              </a:extLst>
            </p:cNvPr>
            <p:cNvSpPr/>
            <p:nvPr/>
          </p:nvSpPr>
          <p:spPr>
            <a:xfrm>
              <a:off x="12008706" y="436722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5B408F5C-0A03-47FA-9EEB-F35F24AB9488}"/>
                </a:ext>
              </a:extLst>
            </p:cNvPr>
            <p:cNvSpPr/>
            <p:nvPr/>
          </p:nvSpPr>
          <p:spPr>
            <a:xfrm>
              <a:off x="11064398" y="411409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F65C4C4-0574-4D9A-873A-409FD618E2BF}"/>
                </a:ext>
              </a:extLst>
            </p:cNvPr>
            <p:cNvSpPr/>
            <p:nvPr/>
          </p:nvSpPr>
          <p:spPr>
            <a:xfrm>
              <a:off x="11778185" y="4134019"/>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3FFDB699-A012-403A-814B-0F464178CDCB}"/>
                </a:ext>
              </a:extLst>
            </p:cNvPr>
            <p:cNvSpPr/>
            <p:nvPr/>
          </p:nvSpPr>
          <p:spPr>
            <a:xfrm>
              <a:off x="11421227" y="400426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E7C320D5-567C-415D-A1AE-55D66461B6F6}"/>
                </a:ext>
              </a:extLst>
            </p:cNvPr>
            <p:cNvSpPr/>
            <p:nvPr/>
          </p:nvSpPr>
          <p:spPr>
            <a:xfrm>
              <a:off x="12008706" y="4076677"/>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B560BB82-F160-49E1-B164-1D906D276AE5}"/>
                </a:ext>
              </a:extLst>
            </p:cNvPr>
            <p:cNvSpPr/>
            <p:nvPr/>
          </p:nvSpPr>
          <p:spPr>
            <a:xfrm>
              <a:off x="11064398" y="3823680"/>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9AF40C9D-0FC3-49DA-B5D8-FC08083F2789}"/>
                </a:ext>
              </a:extLst>
            </p:cNvPr>
            <p:cNvSpPr/>
            <p:nvPr/>
          </p:nvSpPr>
          <p:spPr>
            <a:xfrm>
              <a:off x="11778185" y="3843476"/>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892C5707-D337-4362-BBC0-0A376208BB18}"/>
                </a:ext>
              </a:extLst>
            </p:cNvPr>
            <p:cNvSpPr/>
            <p:nvPr/>
          </p:nvSpPr>
          <p:spPr>
            <a:xfrm>
              <a:off x="11421227" y="371372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F3C5FEA-11F1-4314-974F-28CA6E828DAB}"/>
                </a:ext>
              </a:extLst>
            </p:cNvPr>
            <p:cNvSpPr/>
            <p:nvPr/>
          </p:nvSpPr>
          <p:spPr>
            <a:xfrm>
              <a:off x="12008706" y="378613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59FD8B6-8B24-4369-B72B-FE4A9C90FF90}"/>
                </a:ext>
              </a:extLst>
            </p:cNvPr>
            <p:cNvSpPr/>
            <p:nvPr/>
          </p:nvSpPr>
          <p:spPr>
            <a:xfrm>
              <a:off x="11064398" y="3533134"/>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0ABF54EA-5AD8-45F5-B4C1-BC2A6479A0F3}"/>
                </a:ext>
              </a:extLst>
            </p:cNvPr>
            <p:cNvSpPr/>
            <p:nvPr/>
          </p:nvSpPr>
          <p:spPr>
            <a:xfrm>
              <a:off x="11778185" y="355305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42F1A78-294D-4F07-8762-542E0079A547}"/>
                </a:ext>
              </a:extLst>
            </p:cNvPr>
            <p:cNvSpPr/>
            <p:nvPr/>
          </p:nvSpPr>
          <p:spPr>
            <a:xfrm>
              <a:off x="11421227" y="342317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DB365DE8-010B-45BE-9AC7-6CA091C22967}"/>
                </a:ext>
              </a:extLst>
            </p:cNvPr>
            <p:cNvSpPr/>
            <p:nvPr/>
          </p:nvSpPr>
          <p:spPr>
            <a:xfrm>
              <a:off x="12008706" y="349558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D257F91B-4FBF-473A-A29E-1585308110F4}"/>
                </a:ext>
              </a:extLst>
            </p:cNvPr>
            <p:cNvSpPr/>
            <p:nvPr/>
          </p:nvSpPr>
          <p:spPr>
            <a:xfrm>
              <a:off x="11064398" y="3242589"/>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4B60DA2-FAD6-45F8-9A6B-53BBB6A4F400}"/>
                </a:ext>
              </a:extLst>
            </p:cNvPr>
            <p:cNvSpPr/>
            <p:nvPr/>
          </p:nvSpPr>
          <p:spPr>
            <a:xfrm>
              <a:off x="11778185" y="3262512"/>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395D834-1797-460F-A0C6-E24D3FCA8DB3}"/>
                </a:ext>
              </a:extLst>
            </p:cNvPr>
            <p:cNvSpPr/>
            <p:nvPr/>
          </p:nvSpPr>
          <p:spPr>
            <a:xfrm>
              <a:off x="11421227" y="313262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76C8F227-2412-444B-BCBB-316467A6312F}"/>
                </a:ext>
              </a:extLst>
            </p:cNvPr>
            <p:cNvSpPr/>
            <p:nvPr/>
          </p:nvSpPr>
          <p:spPr>
            <a:xfrm>
              <a:off x="12008706" y="3205042"/>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E4AEDA8A-B410-4EDC-BF3C-84FD85393646}"/>
                </a:ext>
              </a:extLst>
            </p:cNvPr>
            <p:cNvSpPr/>
            <p:nvPr/>
          </p:nvSpPr>
          <p:spPr>
            <a:xfrm>
              <a:off x="11064398" y="295204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43884673-3C3C-4D04-924E-6A6DCB10A53B}"/>
                </a:ext>
              </a:extLst>
            </p:cNvPr>
            <p:cNvSpPr/>
            <p:nvPr/>
          </p:nvSpPr>
          <p:spPr>
            <a:xfrm>
              <a:off x="11778185" y="297196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61CE5609-3417-4EF4-9095-D6E600ECDF1D}"/>
                </a:ext>
              </a:extLst>
            </p:cNvPr>
            <p:cNvSpPr/>
            <p:nvPr/>
          </p:nvSpPr>
          <p:spPr>
            <a:xfrm>
              <a:off x="11421227" y="2842213"/>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1BBD3FD2-6B7D-41AD-B902-F57D0819313F}"/>
                </a:ext>
              </a:extLst>
            </p:cNvPr>
            <p:cNvSpPr/>
            <p:nvPr/>
          </p:nvSpPr>
          <p:spPr>
            <a:xfrm>
              <a:off x="12008706" y="2914497"/>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4954DCE5-629A-4C75-BC54-4A723020D64C}"/>
                </a:ext>
              </a:extLst>
            </p:cNvPr>
            <p:cNvSpPr/>
            <p:nvPr/>
          </p:nvSpPr>
          <p:spPr>
            <a:xfrm>
              <a:off x="11064398" y="2661500"/>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63D2FFCE-C72A-4920-AEBA-A1549132A320}"/>
                </a:ext>
              </a:extLst>
            </p:cNvPr>
            <p:cNvSpPr/>
            <p:nvPr/>
          </p:nvSpPr>
          <p:spPr>
            <a:xfrm>
              <a:off x="11778185" y="2681423"/>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E8BF540B-8D82-4642-8A80-34EFC794E955}"/>
                </a:ext>
              </a:extLst>
            </p:cNvPr>
            <p:cNvSpPr/>
            <p:nvPr/>
          </p:nvSpPr>
          <p:spPr>
            <a:xfrm>
              <a:off x="11421227" y="2551667"/>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EE1E48BC-BC30-4FB2-B5C3-098EC206E8A6}"/>
                </a:ext>
              </a:extLst>
            </p:cNvPr>
            <p:cNvSpPr/>
            <p:nvPr/>
          </p:nvSpPr>
          <p:spPr>
            <a:xfrm>
              <a:off x="12008706" y="2624081"/>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053FE2BC-6DDD-49C5-8B56-BF974F044CCB}"/>
                </a:ext>
              </a:extLst>
            </p:cNvPr>
            <p:cNvSpPr/>
            <p:nvPr/>
          </p:nvSpPr>
          <p:spPr>
            <a:xfrm>
              <a:off x="11064398" y="237095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8361CAD2-8AEA-46B5-91D0-C9F0577810FE}"/>
                </a:ext>
              </a:extLst>
            </p:cNvPr>
            <p:cNvSpPr/>
            <p:nvPr/>
          </p:nvSpPr>
          <p:spPr>
            <a:xfrm>
              <a:off x="11778185" y="239087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53F2E58C-CC01-465C-8A13-978ABA50573E}"/>
                </a:ext>
              </a:extLst>
            </p:cNvPr>
            <p:cNvSpPr/>
            <p:nvPr/>
          </p:nvSpPr>
          <p:spPr>
            <a:xfrm>
              <a:off x="11421227" y="226112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9490B9AB-5D72-4A69-87D8-40466B7DA67D}"/>
                </a:ext>
              </a:extLst>
            </p:cNvPr>
            <p:cNvSpPr/>
            <p:nvPr/>
          </p:nvSpPr>
          <p:spPr>
            <a:xfrm>
              <a:off x="12008706" y="233353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61D6753F-9264-41CE-B44A-ABD4C1D72C96}"/>
                </a:ext>
              </a:extLst>
            </p:cNvPr>
            <p:cNvSpPr/>
            <p:nvPr/>
          </p:nvSpPr>
          <p:spPr>
            <a:xfrm>
              <a:off x="11064398" y="208040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E6DE06FB-963D-4F65-84D8-831AE32B809A}"/>
                </a:ext>
              </a:extLst>
            </p:cNvPr>
            <p:cNvSpPr/>
            <p:nvPr/>
          </p:nvSpPr>
          <p:spPr>
            <a:xfrm>
              <a:off x="11778185" y="2100332"/>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3A74C701-D31F-4EE3-9047-DB0E77A03491}"/>
                </a:ext>
              </a:extLst>
            </p:cNvPr>
            <p:cNvSpPr/>
            <p:nvPr/>
          </p:nvSpPr>
          <p:spPr>
            <a:xfrm>
              <a:off x="11421227" y="197057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FA939568-B565-43B2-9E13-54525C596B51}"/>
                </a:ext>
              </a:extLst>
            </p:cNvPr>
            <p:cNvSpPr/>
            <p:nvPr/>
          </p:nvSpPr>
          <p:spPr>
            <a:xfrm>
              <a:off x="12008706" y="204299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5109D639-9FA8-427F-9003-09CCFFEE00AB}"/>
                </a:ext>
              </a:extLst>
            </p:cNvPr>
            <p:cNvSpPr/>
            <p:nvPr/>
          </p:nvSpPr>
          <p:spPr>
            <a:xfrm>
              <a:off x="10693880" y="196696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F172055-1DCB-404B-81FB-43B2C92934FE}"/>
                </a:ext>
              </a:extLst>
            </p:cNvPr>
            <p:cNvSpPr/>
            <p:nvPr/>
          </p:nvSpPr>
          <p:spPr>
            <a:xfrm>
              <a:off x="10693880" y="225863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AC79577E-7200-4386-8D1C-89BE2EA3CC70}"/>
                </a:ext>
              </a:extLst>
            </p:cNvPr>
            <p:cNvSpPr/>
            <p:nvPr/>
          </p:nvSpPr>
          <p:spPr>
            <a:xfrm>
              <a:off x="10693880" y="255030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A8B9BAD-161D-4561-BAA4-C0E7AC31068E}"/>
                </a:ext>
              </a:extLst>
            </p:cNvPr>
            <p:cNvSpPr/>
            <p:nvPr/>
          </p:nvSpPr>
          <p:spPr>
            <a:xfrm>
              <a:off x="10693880" y="284196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877EEEA5-C090-46E7-9925-4DE58F0A6BDE}"/>
                </a:ext>
              </a:extLst>
            </p:cNvPr>
            <p:cNvSpPr/>
            <p:nvPr/>
          </p:nvSpPr>
          <p:spPr>
            <a:xfrm>
              <a:off x="10693880" y="313363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3DFE6F0B-7A5D-41BC-8D4B-326C322758AF}"/>
                </a:ext>
              </a:extLst>
            </p:cNvPr>
            <p:cNvSpPr/>
            <p:nvPr/>
          </p:nvSpPr>
          <p:spPr>
            <a:xfrm>
              <a:off x="10693880" y="342530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BE17FA8-8430-454F-A17D-3B32A84D31DB}"/>
                </a:ext>
              </a:extLst>
            </p:cNvPr>
            <p:cNvSpPr/>
            <p:nvPr/>
          </p:nvSpPr>
          <p:spPr>
            <a:xfrm>
              <a:off x="10693880" y="3716968"/>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54B0C2C8-7050-46D8-A5EC-CC0A555D7E0F}"/>
                </a:ext>
              </a:extLst>
            </p:cNvPr>
            <p:cNvSpPr/>
            <p:nvPr/>
          </p:nvSpPr>
          <p:spPr>
            <a:xfrm>
              <a:off x="10693880" y="400863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F019B7C6-21AD-499A-BEF8-55244C266A55}"/>
                </a:ext>
              </a:extLst>
            </p:cNvPr>
            <p:cNvSpPr/>
            <p:nvPr/>
          </p:nvSpPr>
          <p:spPr>
            <a:xfrm>
              <a:off x="10693880" y="430030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4D16CDFC-D9D7-4D7C-933F-9256C69A106A}"/>
                </a:ext>
              </a:extLst>
            </p:cNvPr>
            <p:cNvSpPr/>
            <p:nvPr/>
          </p:nvSpPr>
          <p:spPr>
            <a:xfrm>
              <a:off x="10693880" y="459196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670BF5E0-EA5A-426B-9B07-07DCF9E24062}"/>
                </a:ext>
              </a:extLst>
            </p:cNvPr>
            <p:cNvSpPr/>
            <p:nvPr/>
          </p:nvSpPr>
          <p:spPr>
            <a:xfrm>
              <a:off x="10693880" y="488363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2FCC1F12-3E7C-4D01-A6DE-51013AEBC130}"/>
                </a:ext>
              </a:extLst>
            </p:cNvPr>
            <p:cNvSpPr/>
            <p:nvPr/>
          </p:nvSpPr>
          <p:spPr>
            <a:xfrm>
              <a:off x="10693880" y="517530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72B7531E-01D2-4507-B8F9-6AA76E1703DF}"/>
                </a:ext>
              </a:extLst>
            </p:cNvPr>
            <p:cNvSpPr/>
            <p:nvPr/>
          </p:nvSpPr>
          <p:spPr>
            <a:xfrm>
              <a:off x="10693880" y="546697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6873A180-3EC6-4DC2-B063-664AAB3B2288}"/>
                </a:ext>
              </a:extLst>
            </p:cNvPr>
            <p:cNvSpPr/>
            <p:nvPr/>
          </p:nvSpPr>
          <p:spPr>
            <a:xfrm>
              <a:off x="10693880" y="5758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A35AD504-39F6-42D9-86FE-56D0597B4136}"/>
                </a:ext>
              </a:extLst>
            </p:cNvPr>
            <p:cNvSpPr/>
            <p:nvPr/>
          </p:nvSpPr>
          <p:spPr>
            <a:xfrm>
              <a:off x="10693880" y="605030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0A073A80-6E9C-467E-B600-BF68DF6C80CF}"/>
                </a:ext>
              </a:extLst>
            </p:cNvPr>
            <p:cNvSpPr/>
            <p:nvPr/>
          </p:nvSpPr>
          <p:spPr>
            <a:xfrm>
              <a:off x="10693880" y="634197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FDC6FB31-6B2B-4D2F-A522-CC290FD2BAC3}"/>
                </a:ext>
              </a:extLst>
            </p:cNvPr>
            <p:cNvSpPr/>
            <p:nvPr/>
          </p:nvSpPr>
          <p:spPr>
            <a:xfrm>
              <a:off x="10693880" y="6633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grpSp>
    </p:spTree>
    <p:extLst>
      <p:ext uri="{BB962C8B-B14F-4D97-AF65-F5344CB8AC3E}">
        <p14:creationId xmlns:p14="http://schemas.microsoft.com/office/powerpoint/2010/main" val="1995350971"/>
      </p:ext>
    </p:extLst>
  </p:cSld>
  <p:clrMapOvr>
    <a:masterClrMapping/>
  </p:clrMapOvr>
  <p:hf hdr="0"/>
  <p:extLst>
    <p:ext uri="{DCECCB84-F9BA-43D5-87BE-67443E8EF086}">
      <p15:sldGuideLst xmlns:p15="http://schemas.microsoft.com/office/powerpoint/2012/main">
        <p15:guide id="1"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wo Content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4752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5436000" y="1944000"/>
            <a:ext cx="475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grpSp>
        <p:nvGrpSpPr>
          <p:cNvPr id="10" name="Group 9">
            <a:extLst>
              <a:ext uri="{FF2B5EF4-FFF2-40B4-BE49-F238E27FC236}">
                <a16:creationId xmlns:a16="http://schemas.microsoft.com/office/drawing/2014/main" id="{C453E7F3-CDA5-4848-9B10-86F014F7354B}"/>
              </a:ext>
            </a:extLst>
          </p:cNvPr>
          <p:cNvGrpSpPr/>
          <p:nvPr/>
        </p:nvGrpSpPr>
        <p:grpSpPr>
          <a:xfrm>
            <a:off x="10693880" y="1966966"/>
            <a:ext cx="1545347" cy="4824870"/>
            <a:chOff x="10693880" y="1966966"/>
            <a:chExt cx="1545347" cy="4824870"/>
          </a:xfrm>
        </p:grpSpPr>
        <p:sp>
          <p:nvSpPr>
            <p:cNvPr id="15" name="Freeform: Shape 14">
              <a:extLst>
                <a:ext uri="{FF2B5EF4-FFF2-40B4-BE49-F238E27FC236}">
                  <a16:creationId xmlns:a16="http://schemas.microsoft.com/office/drawing/2014/main" id="{2FF30ED7-4F18-4F71-A1A7-3BD8AFB35E1E}"/>
                </a:ext>
              </a:extLst>
            </p:cNvPr>
            <p:cNvSpPr/>
            <p:nvPr/>
          </p:nvSpPr>
          <p:spPr>
            <a:xfrm>
              <a:off x="11064398" y="672887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B14D8269-B387-4F17-AB24-607A8BFC0581}"/>
                </a:ext>
              </a:extLst>
            </p:cNvPr>
            <p:cNvSpPr/>
            <p:nvPr/>
          </p:nvSpPr>
          <p:spPr>
            <a:xfrm>
              <a:off x="11778185" y="6748797"/>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F091DE2-EFB7-4616-B89F-921731433B9E}"/>
                </a:ext>
              </a:extLst>
            </p:cNvPr>
            <p:cNvSpPr/>
            <p:nvPr/>
          </p:nvSpPr>
          <p:spPr>
            <a:xfrm>
              <a:off x="11421227" y="661904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F77C086-C3E2-43DD-BBEB-827101E670B3}"/>
                </a:ext>
              </a:extLst>
            </p:cNvPr>
            <p:cNvSpPr/>
            <p:nvPr/>
          </p:nvSpPr>
          <p:spPr>
            <a:xfrm>
              <a:off x="12008706" y="669145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EAE23C27-010B-4970-BA66-0D1C88B63B77}"/>
                </a:ext>
              </a:extLst>
            </p:cNvPr>
            <p:cNvSpPr/>
            <p:nvPr/>
          </p:nvSpPr>
          <p:spPr>
            <a:xfrm>
              <a:off x="11064398" y="643832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4A96E6E-C132-4309-8B16-7E04D3E23D1B}"/>
                </a:ext>
              </a:extLst>
            </p:cNvPr>
            <p:cNvSpPr/>
            <p:nvPr/>
          </p:nvSpPr>
          <p:spPr>
            <a:xfrm>
              <a:off x="11778185" y="6458252"/>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8C1C5AE4-9696-44A8-9547-0030B8B114BA}"/>
                </a:ext>
              </a:extLst>
            </p:cNvPr>
            <p:cNvSpPr/>
            <p:nvPr/>
          </p:nvSpPr>
          <p:spPr>
            <a:xfrm>
              <a:off x="11421227" y="632849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AC59368-132F-446D-AEAE-F4BAEC23FEDD}"/>
                </a:ext>
              </a:extLst>
            </p:cNvPr>
            <p:cNvSpPr/>
            <p:nvPr/>
          </p:nvSpPr>
          <p:spPr>
            <a:xfrm>
              <a:off x="12008706" y="640091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22AE0EF-D7FA-4AEA-8DA5-757FA022BFCB}"/>
                </a:ext>
              </a:extLst>
            </p:cNvPr>
            <p:cNvSpPr/>
            <p:nvPr/>
          </p:nvSpPr>
          <p:spPr>
            <a:xfrm>
              <a:off x="11064398" y="614778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CFD10B5-427D-4EDD-8586-9564E46C6C15}"/>
                </a:ext>
              </a:extLst>
            </p:cNvPr>
            <p:cNvSpPr/>
            <p:nvPr/>
          </p:nvSpPr>
          <p:spPr>
            <a:xfrm>
              <a:off x="11778185" y="6167707"/>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4A095AD-6430-4F1B-AAE9-7E43A6B00FD4}"/>
                </a:ext>
              </a:extLst>
            </p:cNvPr>
            <p:cNvSpPr/>
            <p:nvPr/>
          </p:nvSpPr>
          <p:spPr>
            <a:xfrm>
              <a:off x="11421227" y="603795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1429DCA-F779-4E23-A543-460B14E2E89C}"/>
                </a:ext>
              </a:extLst>
            </p:cNvPr>
            <p:cNvSpPr/>
            <p:nvPr/>
          </p:nvSpPr>
          <p:spPr>
            <a:xfrm>
              <a:off x="12008706" y="6110364"/>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D8C35FF-EC99-4E23-8CB9-8BD41082D0B8}"/>
                </a:ext>
              </a:extLst>
            </p:cNvPr>
            <p:cNvSpPr/>
            <p:nvPr/>
          </p:nvSpPr>
          <p:spPr>
            <a:xfrm>
              <a:off x="11064398" y="5857367"/>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B8A8672-E55E-48A7-927D-F4922B02B2F4}"/>
                </a:ext>
              </a:extLst>
            </p:cNvPr>
            <p:cNvSpPr/>
            <p:nvPr/>
          </p:nvSpPr>
          <p:spPr>
            <a:xfrm>
              <a:off x="11778185" y="5877163"/>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4EDBCC8-093B-4509-A792-8D1EF3316D3A}"/>
                </a:ext>
              </a:extLst>
            </p:cNvPr>
            <p:cNvSpPr/>
            <p:nvPr/>
          </p:nvSpPr>
          <p:spPr>
            <a:xfrm>
              <a:off x="11421227" y="574740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78B527C-B8FD-4CAF-8440-9FECAEE30D35}"/>
                </a:ext>
              </a:extLst>
            </p:cNvPr>
            <p:cNvSpPr/>
            <p:nvPr/>
          </p:nvSpPr>
          <p:spPr>
            <a:xfrm>
              <a:off x="12008706" y="5819819"/>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5ADF3F7-6C8B-4124-B369-8CAB3AF78238}"/>
                </a:ext>
              </a:extLst>
            </p:cNvPr>
            <p:cNvSpPr/>
            <p:nvPr/>
          </p:nvSpPr>
          <p:spPr>
            <a:xfrm>
              <a:off x="11064398" y="5566822"/>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7104163-7A60-4D3F-A334-D765F6FD49BC}"/>
                </a:ext>
              </a:extLst>
            </p:cNvPr>
            <p:cNvSpPr/>
            <p:nvPr/>
          </p:nvSpPr>
          <p:spPr>
            <a:xfrm>
              <a:off x="11778185" y="558674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F56B795-50A5-438F-8DE0-19488AF96677}"/>
                </a:ext>
              </a:extLst>
            </p:cNvPr>
            <p:cNvSpPr/>
            <p:nvPr/>
          </p:nvSpPr>
          <p:spPr>
            <a:xfrm>
              <a:off x="11421227" y="545686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1473706-17B7-45B0-A1F9-5E9262ABAB2E}"/>
                </a:ext>
              </a:extLst>
            </p:cNvPr>
            <p:cNvSpPr/>
            <p:nvPr/>
          </p:nvSpPr>
          <p:spPr>
            <a:xfrm>
              <a:off x="12008706" y="5529275"/>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558F499-C5CF-41D7-AD3B-6CB4D4AFCA3E}"/>
                </a:ext>
              </a:extLst>
            </p:cNvPr>
            <p:cNvSpPr/>
            <p:nvPr/>
          </p:nvSpPr>
          <p:spPr>
            <a:xfrm>
              <a:off x="11064398" y="527627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2AB8CF2-1E4C-4B57-92BC-1035BBF107C1}"/>
                </a:ext>
              </a:extLst>
            </p:cNvPr>
            <p:cNvSpPr/>
            <p:nvPr/>
          </p:nvSpPr>
          <p:spPr>
            <a:xfrm>
              <a:off x="11778185" y="5296199"/>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CB3A426C-1383-4904-A2E9-B4D1A625A1AC}"/>
                </a:ext>
              </a:extLst>
            </p:cNvPr>
            <p:cNvSpPr/>
            <p:nvPr/>
          </p:nvSpPr>
          <p:spPr>
            <a:xfrm>
              <a:off x="11421227" y="5166444"/>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838BBC10-64C8-40FE-99B7-1F42F4406815}"/>
                </a:ext>
              </a:extLst>
            </p:cNvPr>
            <p:cNvSpPr/>
            <p:nvPr/>
          </p:nvSpPr>
          <p:spPr>
            <a:xfrm>
              <a:off x="12008706" y="5238730"/>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BD429D32-E7D1-4FBC-879A-B9318AEB82D2}"/>
                </a:ext>
              </a:extLst>
            </p:cNvPr>
            <p:cNvSpPr/>
            <p:nvPr/>
          </p:nvSpPr>
          <p:spPr>
            <a:xfrm>
              <a:off x="11064398" y="498573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377049B-F1E7-4499-A6A0-7D1A312787CF}"/>
                </a:ext>
              </a:extLst>
            </p:cNvPr>
            <p:cNvSpPr/>
            <p:nvPr/>
          </p:nvSpPr>
          <p:spPr>
            <a:xfrm>
              <a:off x="11778185" y="500565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6BD3958C-1E93-43D2-8717-1CA1ACF7AEBC}"/>
                </a:ext>
              </a:extLst>
            </p:cNvPr>
            <p:cNvSpPr/>
            <p:nvPr/>
          </p:nvSpPr>
          <p:spPr>
            <a:xfrm>
              <a:off x="11421227" y="4875900"/>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366A707-B951-42D7-91C2-69B8241AC86C}"/>
                </a:ext>
              </a:extLst>
            </p:cNvPr>
            <p:cNvSpPr/>
            <p:nvPr/>
          </p:nvSpPr>
          <p:spPr>
            <a:xfrm>
              <a:off x="12008706" y="4948184"/>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2851C547-D4E1-4B88-B2FD-6D330FBF8FB6}"/>
                </a:ext>
              </a:extLst>
            </p:cNvPr>
            <p:cNvSpPr/>
            <p:nvPr/>
          </p:nvSpPr>
          <p:spPr>
            <a:xfrm>
              <a:off x="11064398" y="4695187"/>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1FB9CD67-805E-40C9-9B8A-338FE0AFE301}"/>
                </a:ext>
              </a:extLst>
            </p:cNvPr>
            <p:cNvSpPr/>
            <p:nvPr/>
          </p:nvSpPr>
          <p:spPr>
            <a:xfrm>
              <a:off x="11778185" y="4715110"/>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626BCDAC-BC52-4766-88C5-C07A093C30E7}"/>
                </a:ext>
              </a:extLst>
            </p:cNvPr>
            <p:cNvSpPr/>
            <p:nvPr/>
          </p:nvSpPr>
          <p:spPr>
            <a:xfrm>
              <a:off x="11421227" y="4585355"/>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C59AFC0A-226A-476C-9B39-C4888FE29E90}"/>
                </a:ext>
              </a:extLst>
            </p:cNvPr>
            <p:cNvSpPr/>
            <p:nvPr/>
          </p:nvSpPr>
          <p:spPr>
            <a:xfrm>
              <a:off x="12008706" y="465776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7DF5806E-8DBF-45D7-8FD0-13AB165DE14D}"/>
                </a:ext>
              </a:extLst>
            </p:cNvPr>
            <p:cNvSpPr/>
            <p:nvPr/>
          </p:nvSpPr>
          <p:spPr>
            <a:xfrm>
              <a:off x="11064398" y="440464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D769BE1-4EC0-4C8E-9B2C-FBB8309FFC6B}"/>
                </a:ext>
              </a:extLst>
            </p:cNvPr>
            <p:cNvSpPr/>
            <p:nvPr/>
          </p:nvSpPr>
          <p:spPr>
            <a:xfrm>
              <a:off x="11778185" y="442456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236E8B8-1BF4-4325-AECD-F9018FBD8D16}"/>
                </a:ext>
              </a:extLst>
            </p:cNvPr>
            <p:cNvSpPr/>
            <p:nvPr/>
          </p:nvSpPr>
          <p:spPr>
            <a:xfrm>
              <a:off x="11421227" y="429480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11F73824-A36C-49E8-A16E-0D66C2829B6E}"/>
                </a:ext>
              </a:extLst>
            </p:cNvPr>
            <p:cNvSpPr/>
            <p:nvPr/>
          </p:nvSpPr>
          <p:spPr>
            <a:xfrm>
              <a:off x="12008706" y="436722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6F6907AC-C04C-4799-AB5D-2DC4FD3D3455}"/>
                </a:ext>
              </a:extLst>
            </p:cNvPr>
            <p:cNvSpPr/>
            <p:nvPr/>
          </p:nvSpPr>
          <p:spPr>
            <a:xfrm>
              <a:off x="11064398" y="411409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ADCD9B5-C59D-426F-AEB5-3EC715E0B67B}"/>
                </a:ext>
              </a:extLst>
            </p:cNvPr>
            <p:cNvSpPr/>
            <p:nvPr/>
          </p:nvSpPr>
          <p:spPr>
            <a:xfrm>
              <a:off x="11778185" y="4134019"/>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625820D2-70A0-4797-AFBA-D9A2BF4B532C}"/>
                </a:ext>
              </a:extLst>
            </p:cNvPr>
            <p:cNvSpPr/>
            <p:nvPr/>
          </p:nvSpPr>
          <p:spPr>
            <a:xfrm>
              <a:off x="11421227" y="400426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D639C2E-2FB0-4EEA-BF85-A22F20B5F6B6}"/>
                </a:ext>
              </a:extLst>
            </p:cNvPr>
            <p:cNvSpPr/>
            <p:nvPr/>
          </p:nvSpPr>
          <p:spPr>
            <a:xfrm>
              <a:off x="12008706" y="4076677"/>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95A33A78-1989-4AC1-9C10-1BA7AF2F0E9F}"/>
                </a:ext>
              </a:extLst>
            </p:cNvPr>
            <p:cNvSpPr/>
            <p:nvPr/>
          </p:nvSpPr>
          <p:spPr>
            <a:xfrm>
              <a:off x="11064398" y="3823680"/>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04DC8F5A-10D1-44E2-A91E-208D58924BBD}"/>
                </a:ext>
              </a:extLst>
            </p:cNvPr>
            <p:cNvSpPr/>
            <p:nvPr/>
          </p:nvSpPr>
          <p:spPr>
            <a:xfrm>
              <a:off x="11778185" y="3843476"/>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C24CBA9-B075-413E-9836-E2BFA34E5106}"/>
                </a:ext>
              </a:extLst>
            </p:cNvPr>
            <p:cNvSpPr/>
            <p:nvPr/>
          </p:nvSpPr>
          <p:spPr>
            <a:xfrm>
              <a:off x="11421227" y="371372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8C16E171-5907-44D7-B71C-EE81DEBB4F31}"/>
                </a:ext>
              </a:extLst>
            </p:cNvPr>
            <p:cNvSpPr/>
            <p:nvPr/>
          </p:nvSpPr>
          <p:spPr>
            <a:xfrm>
              <a:off x="12008706" y="378613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8E345D42-104E-450E-923D-E9D1B9F2EC35}"/>
                </a:ext>
              </a:extLst>
            </p:cNvPr>
            <p:cNvSpPr/>
            <p:nvPr/>
          </p:nvSpPr>
          <p:spPr>
            <a:xfrm>
              <a:off x="11064398" y="3533134"/>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457D329B-9210-41FC-BC4C-9192916E242A}"/>
                </a:ext>
              </a:extLst>
            </p:cNvPr>
            <p:cNvSpPr/>
            <p:nvPr/>
          </p:nvSpPr>
          <p:spPr>
            <a:xfrm>
              <a:off x="11778185" y="355305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6735E518-FD04-4D0B-8E46-225E8E2CBE57}"/>
                </a:ext>
              </a:extLst>
            </p:cNvPr>
            <p:cNvSpPr/>
            <p:nvPr/>
          </p:nvSpPr>
          <p:spPr>
            <a:xfrm>
              <a:off x="11421227" y="342317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39F7BB9B-A1F7-47CB-815D-AAB163A7FD6C}"/>
                </a:ext>
              </a:extLst>
            </p:cNvPr>
            <p:cNvSpPr/>
            <p:nvPr/>
          </p:nvSpPr>
          <p:spPr>
            <a:xfrm>
              <a:off x="12008706" y="349558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2C62219E-BD0F-48EE-8D0F-58F6B84D6CD2}"/>
                </a:ext>
              </a:extLst>
            </p:cNvPr>
            <p:cNvSpPr/>
            <p:nvPr/>
          </p:nvSpPr>
          <p:spPr>
            <a:xfrm>
              <a:off x="11064398" y="3242589"/>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B02F169-8814-45E9-9BC5-00E3B1609CBD}"/>
                </a:ext>
              </a:extLst>
            </p:cNvPr>
            <p:cNvSpPr/>
            <p:nvPr/>
          </p:nvSpPr>
          <p:spPr>
            <a:xfrm>
              <a:off x="11778185" y="3262512"/>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42061951-47BA-4311-803E-5C860F9B4958}"/>
                </a:ext>
              </a:extLst>
            </p:cNvPr>
            <p:cNvSpPr/>
            <p:nvPr/>
          </p:nvSpPr>
          <p:spPr>
            <a:xfrm>
              <a:off x="11421227" y="313262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7AE9EDBF-8ADA-475F-B0D3-3EB2BECA403C}"/>
                </a:ext>
              </a:extLst>
            </p:cNvPr>
            <p:cNvSpPr/>
            <p:nvPr/>
          </p:nvSpPr>
          <p:spPr>
            <a:xfrm>
              <a:off x="12008706" y="3205042"/>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29FB3A61-FC59-4A66-9703-1EF73462E347}"/>
                </a:ext>
              </a:extLst>
            </p:cNvPr>
            <p:cNvSpPr/>
            <p:nvPr/>
          </p:nvSpPr>
          <p:spPr>
            <a:xfrm>
              <a:off x="11064398" y="295204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C9EBA720-521B-498D-ADA5-9D35DEDFA40D}"/>
                </a:ext>
              </a:extLst>
            </p:cNvPr>
            <p:cNvSpPr/>
            <p:nvPr/>
          </p:nvSpPr>
          <p:spPr>
            <a:xfrm>
              <a:off x="11778185" y="297196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4DAFBA89-1C00-478E-B8C6-DDBF6484E7B8}"/>
                </a:ext>
              </a:extLst>
            </p:cNvPr>
            <p:cNvSpPr/>
            <p:nvPr/>
          </p:nvSpPr>
          <p:spPr>
            <a:xfrm>
              <a:off x="11421227" y="2842213"/>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411918CE-3F0D-4F16-AE2E-95069B3823C6}"/>
                </a:ext>
              </a:extLst>
            </p:cNvPr>
            <p:cNvSpPr/>
            <p:nvPr/>
          </p:nvSpPr>
          <p:spPr>
            <a:xfrm>
              <a:off x="12008706" y="2914497"/>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3DD95866-B82D-4DBD-86E3-B6DDF0D8E0E8}"/>
                </a:ext>
              </a:extLst>
            </p:cNvPr>
            <p:cNvSpPr/>
            <p:nvPr/>
          </p:nvSpPr>
          <p:spPr>
            <a:xfrm>
              <a:off x="11064398" y="2661500"/>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8D3C0948-A153-441A-B5DF-5CBB506F9833}"/>
                </a:ext>
              </a:extLst>
            </p:cNvPr>
            <p:cNvSpPr/>
            <p:nvPr/>
          </p:nvSpPr>
          <p:spPr>
            <a:xfrm>
              <a:off x="11778185" y="2681423"/>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E0428997-A518-4EB6-A30B-57CA1FBE4B4A}"/>
                </a:ext>
              </a:extLst>
            </p:cNvPr>
            <p:cNvSpPr/>
            <p:nvPr/>
          </p:nvSpPr>
          <p:spPr>
            <a:xfrm>
              <a:off x="11421227" y="2551667"/>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59D9342-82BA-4BE6-A588-D55597BF67E2}"/>
                </a:ext>
              </a:extLst>
            </p:cNvPr>
            <p:cNvSpPr/>
            <p:nvPr/>
          </p:nvSpPr>
          <p:spPr>
            <a:xfrm>
              <a:off x="12008706" y="2624081"/>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2FC39D76-9604-4CA5-9E27-C864B71FCC4A}"/>
                </a:ext>
              </a:extLst>
            </p:cNvPr>
            <p:cNvSpPr/>
            <p:nvPr/>
          </p:nvSpPr>
          <p:spPr>
            <a:xfrm>
              <a:off x="11064398" y="237095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8CE74BBB-289C-409B-B06F-1398B92EB063}"/>
                </a:ext>
              </a:extLst>
            </p:cNvPr>
            <p:cNvSpPr/>
            <p:nvPr/>
          </p:nvSpPr>
          <p:spPr>
            <a:xfrm>
              <a:off x="11778185" y="239087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05DF4C99-48F9-4FA4-9B5A-AE6824FF64C4}"/>
                </a:ext>
              </a:extLst>
            </p:cNvPr>
            <p:cNvSpPr/>
            <p:nvPr/>
          </p:nvSpPr>
          <p:spPr>
            <a:xfrm>
              <a:off x="11421227" y="226112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35C4598B-495A-416F-BA9F-C24C531825BF}"/>
                </a:ext>
              </a:extLst>
            </p:cNvPr>
            <p:cNvSpPr/>
            <p:nvPr/>
          </p:nvSpPr>
          <p:spPr>
            <a:xfrm>
              <a:off x="12008706" y="233353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AACB5008-A09C-441C-96D5-86469AEA3776}"/>
                </a:ext>
              </a:extLst>
            </p:cNvPr>
            <p:cNvSpPr/>
            <p:nvPr/>
          </p:nvSpPr>
          <p:spPr>
            <a:xfrm>
              <a:off x="11064398" y="208040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E916FD5C-0F40-44E2-ACBD-8376CA030176}"/>
                </a:ext>
              </a:extLst>
            </p:cNvPr>
            <p:cNvSpPr/>
            <p:nvPr/>
          </p:nvSpPr>
          <p:spPr>
            <a:xfrm>
              <a:off x="11778185" y="2100332"/>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2873AF2D-F696-43E0-B073-DA4528588022}"/>
                </a:ext>
              </a:extLst>
            </p:cNvPr>
            <p:cNvSpPr/>
            <p:nvPr/>
          </p:nvSpPr>
          <p:spPr>
            <a:xfrm>
              <a:off x="11421227" y="197057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635249D6-9766-4980-9985-FE54849E9E78}"/>
                </a:ext>
              </a:extLst>
            </p:cNvPr>
            <p:cNvSpPr/>
            <p:nvPr/>
          </p:nvSpPr>
          <p:spPr>
            <a:xfrm>
              <a:off x="12008706" y="204299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F260C09-0743-4102-A358-988C363ABE47}"/>
                </a:ext>
              </a:extLst>
            </p:cNvPr>
            <p:cNvSpPr/>
            <p:nvPr/>
          </p:nvSpPr>
          <p:spPr>
            <a:xfrm>
              <a:off x="10693880" y="196696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D47FAADE-890A-43F7-B186-603BD78989A5}"/>
                </a:ext>
              </a:extLst>
            </p:cNvPr>
            <p:cNvSpPr/>
            <p:nvPr/>
          </p:nvSpPr>
          <p:spPr>
            <a:xfrm>
              <a:off x="10693880" y="225863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2C4656F5-92C6-4785-A209-D5944E37B665}"/>
                </a:ext>
              </a:extLst>
            </p:cNvPr>
            <p:cNvSpPr/>
            <p:nvPr/>
          </p:nvSpPr>
          <p:spPr>
            <a:xfrm>
              <a:off x="10693880" y="255030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1253A1AD-11A6-4F3C-90FC-15C08C90CF19}"/>
                </a:ext>
              </a:extLst>
            </p:cNvPr>
            <p:cNvSpPr/>
            <p:nvPr/>
          </p:nvSpPr>
          <p:spPr>
            <a:xfrm>
              <a:off x="10693880" y="284196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8CC07077-2650-4363-8467-002F0029A2F6}"/>
                </a:ext>
              </a:extLst>
            </p:cNvPr>
            <p:cNvSpPr/>
            <p:nvPr/>
          </p:nvSpPr>
          <p:spPr>
            <a:xfrm>
              <a:off x="10693880" y="313363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5CB1855A-60A1-4934-8A02-A101076E926B}"/>
                </a:ext>
              </a:extLst>
            </p:cNvPr>
            <p:cNvSpPr/>
            <p:nvPr/>
          </p:nvSpPr>
          <p:spPr>
            <a:xfrm>
              <a:off x="10693880" y="342530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BB3E6657-FF49-4D97-BB66-39B50C0D3D55}"/>
                </a:ext>
              </a:extLst>
            </p:cNvPr>
            <p:cNvSpPr/>
            <p:nvPr/>
          </p:nvSpPr>
          <p:spPr>
            <a:xfrm>
              <a:off x="10693880" y="3716968"/>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6DCEEA6F-B64B-4F12-AA16-CA4DDD3CA856}"/>
                </a:ext>
              </a:extLst>
            </p:cNvPr>
            <p:cNvSpPr/>
            <p:nvPr/>
          </p:nvSpPr>
          <p:spPr>
            <a:xfrm>
              <a:off x="10693880" y="400863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CB87AE75-E688-4B6C-AC92-777A276BE6EB}"/>
                </a:ext>
              </a:extLst>
            </p:cNvPr>
            <p:cNvSpPr/>
            <p:nvPr/>
          </p:nvSpPr>
          <p:spPr>
            <a:xfrm>
              <a:off x="10693880" y="430030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16DA87B6-6206-4EB4-9BF8-2224139F2F8A}"/>
                </a:ext>
              </a:extLst>
            </p:cNvPr>
            <p:cNvSpPr/>
            <p:nvPr/>
          </p:nvSpPr>
          <p:spPr>
            <a:xfrm>
              <a:off x="10693880" y="459196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E9C5A1AA-F6F0-4F7E-B507-10822E47ED71}"/>
                </a:ext>
              </a:extLst>
            </p:cNvPr>
            <p:cNvSpPr/>
            <p:nvPr/>
          </p:nvSpPr>
          <p:spPr>
            <a:xfrm>
              <a:off x="10693880" y="488363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A0EC1F2B-2EA9-467B-BEAA-20CA207E516B}"/>
                </a:ext>
              </a:extLst>
            </p:cNvPr>
            <p:cNvSpPr/>
            <p:nvPr/>
          </p:nvSpPr>
          <p:spPr>
            <a:xfrm>
              <a:off x="10693880" y="517530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17DDDA8B-B40A-49CD-A83E-4A29C28CFE67}"/>
                </a:ext>
              </a:extLst>
            </p:cNvPr>
            <p:cNvSpPr/>
            <p:nvPr/>
          </p:nvSpPr>
          <p:spPr>
            <a:xfrm>
              <a:off x="10693880" y="546697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16B607D8-BBA6-449E-A8B0-D36BEE377847}"/>
                </a:ext>
              </a:extLst>
            </p:cNvPr>
            <p:cNvSpPr/>
            <p:nvPr/>
          </p:nvSpPr>
          <p:spPr>
            <a:xfrm>
              <a:off x="10693880" y="5758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A48AACD7-12BC-496C-B4F6-F9AE2A06AD2E}"/>
                </a:ext>
              </a:extLst>
            </p:cNvPr>
            <p:cNvSpPr/>
            <p:nvPr/>
          </p:nvSpPr>
          <p:spPr>
            <a:xfrm>
              <a:off x="10693880" y="605030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93310041-A4F9-4CE8-BEA4-2D1E2540690B}"/>
                </a:ext>
              </a:extLst>
            </p:cNvPr>
            <p:cNvSpPr/>
            <p:nvPr/>
          </p:nvSpPr>
          <p:spPr>
            <a:xfrm>
              <a:off x="10693880" y="634197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2708ED8D-A904-4B1F-87FD-E9B2FFC13AF8}"/>
                </a:ext>
              </a:extLst>
            </p:cNvPr>
            <p:cNvSpPr/>
            <p:nvPr/>
          </p:nvSpPr>
          <p:spPr>
            <a:xfrm>
              <a:off x="10693880" y="6633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grpSp>
    </p:spTree>
    <p:extLst>
      <p:ext uri="{BB962C8B-B14F-4D97-AF65-F5344CB8AC3E}">
        <p14:creationId xmlns:p14="http://schemas.microsoft.com/office/powerpoint/2010/main" val="3722248022"/>
      </p:ext>
    </p:extLst>
  </p:cSld>
  <p:clrMapOvr>
    <a:masterClrMapping/>
  </p:clrMapOvr>
  <p:hf hdr="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hree Content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3096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3756600" y="1944000"/>
            <a:ext cx="3096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653E5F8A-6AE7-4AD0-A548-4C3324640754}"/>
              </a:ext>
            </a:extLst>
          </p:cNvPr>
          <p:cNvSpPr>
            <a:spLocks noGrp="1"/>
          </p:cNvSpPr>
          <p:nvPr>
            <p:ph sz="half" idx="14"/>
          </p:nvPr>
        </p:nvSpPr>
        <p:spPr>
          <a:xfrm>
            <a:off x="7081200" y="1944000"/>
            <a:ext cx="3096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3B73015C-5A8B-417F-9FB4-FA34CAC3D4EC}"/>
              </a:ext>
            </a:extLst>
          </p:cNvPr>
          <p:cNvSpPr>
            <a:spLocks noGrp="1"/>
          </p:cNvSpPr>
          <p:nvPr>
            <p:ph type="dt" sz="half" idx="15"/>
          </p:nvPr>
        </p:nvSpPr>
        <p:spPr/>
        <p:txBody>
          <a:bodyPr/>
          <a:lstStyle/>
          <a:p>
            <a:fld id="{6B6D1B35-427D-4D6F-88D5-25526C630339}" type="datetime4">
              <a:rPr lang="en-US" smtClean="0"/>
              <a:t>October 15, 2020</a:t>
            </a:fld>
            <a:endParaRPr lang="en-US"/>
          </a:p>
        </p:txBody>
      </p:sp>
      <p:sp>
        <p:nvSpPr>
          <p:cNvPr id="11" name="Footer Placeholder 10">
            <a:extLst>
              <a:ext uri="{FF2B5EF4-FFF2-40B4-BE49-F238E27FC236}">
                <a16:creationId xmlns:a16="http://schemas.microsoft.com/office/drawing/2014/main" id="{021DBAF6-F5BB-4172-8FD4-56A3AD488DD7}"/>
              </a:ext>
            </a:extLst>
          </p:cNvPr>
          <p:cNvSpPr>
            <a:spLocks noGrp="1"/>
          </p:cNvSpPr>
          <p:nvPr>
            <p:ph type="ftr" sz="quarter" idx="16"/>
          </p:nvPr>
        </p:nvSpPr>
        <p:spPr/>
        <p:txBody>
          <a:bodyPr/>
          <a:lstStyle/>
          <a:p>
            <a:r>
              <a:rPr lang="en-US"/>
              <a:t>RESTRICTED</a:t>
            </a:r>
          </a:p>
        </p:txBody>
      </p:sp>
      <p:sp>
        <p:nvSpPr>
          <p:cNvPr id="12" name="Slide Number Placeholder 11">
            <a:extLst>
              <a:ext uri="{FF2B5EF4-FFF2-40B4-BE49-F238E27FC236}">
                <a16:creationId xmlns:a16="http://schemas.microsoft.com/office/drawing/2014/main" id="{E0F858F1-2FF6-43B2-9D77-BA0A5723A8E8}"/>
              </a:ext>
            </a:extLst>
          </p:cNvPr>
          <p:cNvSpPr>
            <a:spLocks noGrp="1"/>
          </p:cNvSpPr>
          <p:nvPr>
            <p:ph type="sldNum" sz="quarter" idx="17"/>
          </p:nvPr>
        </p:nvSpPr>
        <p:spPr/>
        <p:txBody>
          <a:bodyPr/>
          <a:lstStyle/>
          <a:p>
            <a:fld id="{1B0EAA9C-D049-4342-B727-250CD0E236D1}" type="slidenum">
              <a:rPr lang="en-US" smtClean="0"/>
              <a:pPr/>
              <a:t>‹#›</a:t>
            </a:fld>
            <a:endParaRPr lang="en-US"/>
          </a:p>
        </p:txBody>
      </p:sp>
      <p:grpSp>
        <p:nvGrpSpPr>
          <p:cNvPr id="14" name="Group 13">
            <a:extLst>
              <a:ext uri="{FF2B5EF4-FFF2-40B4-BE49-F238E27FC236}">
                <a16:creationId xmlns:a16="http://schemas.microsoft.com/office/drawing/2014/main" id="{7FB0BBCA-CCE5-4E12-BABB-2093876C5D64}"/>
              </a:ext>
            </a:extLst>
          </p:cNvPr>
          <p:cNvGrpSpPr/>
          <p:nvPr/>
        </p:nvGrpSpPr>
        <p:grpSpPr>
          <a:xfrm>
            <a:off x="10693880" y="1966966"/>
            <a:ext cx="1545347" cy="4824870"/>
            <a:chOff x="10693880" y="1966966"/>
            <a:chExt cx="1545347" cy="4824870"/>
          </a:xfrm>
        </p:grpSpPr>
        <p:sp>
          <p:nvSpPr>
            <p:cNvPr id="15" name="Freeform: Shape 14">
              <a:extLst>
                <a:ext uri="{FF2B5EF4-FFF2-40B4-BE49-F238E27FC236}">
                  <a16:creationId xmlns:a16="http://schemas.microsoft.com/office/drawing/2014/main" id="{135EFE2D-D182-4508-A576-7423C9F46C24}"/>
                </a:ext>
              </a:extLst>
            </p:cNvPr>
            <p:cNvSpPr/>
            <p:nvPr/>
          </p:nvSpPr>
          <p:spPr>
            <a:xfrm>
              <a:off x="11064398" y="672887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18EC48A-9557-42CC-A9A7-B9C94DB9E9B2}"/>
                </a:ext>
              </a:extLst>
            </p:cNvPr>
            <p:cNvSpPr/>
            <p:nvPr/>
          </p:nvSpPr>
          <p:spPr>
            <a:xfrm>
              <a:off x="11778185" y="6748797"/>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A3B030D-2FF0-4155-9B4A-D83FCEE0405A}"/>
                </a:ext>
              </a:extLst>
            </p:cNvPr>
            <p:cNvSpPr/>
            <p:nvPr/>
          </p:nvSpPr>
          <p:spPr>
            <a:xfrm>
              <a:off x="11421227" y="661904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708716E-2F32-4841-8141-F190EC7B5ED4}"/>
                </a:ext>
              </a:extLst>
            </p:cNvPr>
            <p:cNvSpPr/>
            <p:nvPr/>
          </p:nvSpPr>
          <p:spPr>
            <a:xfrm>
              <a:off x="12008706" y="669145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CF9FBF01-AB96-4B4F-9721-C93E97499543}"/>
                </a:ext>
              </a:extLst>
            </p:cNvPr>
            <p:cNvSpPr/>
            <p:nvPr/>
          </p:nvSpPr>
          <p:spPr>
            <a:xfrm>
              <a:off x="11064398" y="643832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EA814904-89EF-439F-97F5-65C5B724C746}"/>
                </a:ext>
              </a:extLst>
            </p:cNvPr>
            <p:cNvSpPr/>
            <p:nvPr/>
          </p:nvSpPr>
          <p:spPr>
            <a:xfrm>
              <a:off x="11778185" y="6458252"/>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3CD8B26-DAC1-4471-8608-A3DD0606C61D}"/>
                </a:ext>
              </a:extLst>
            </p:cNvPr>
            <p:cNvSpPr/>
            <p:nvPr/>
          </p:nvSpPr>
          <p:spPr>
            <a:xfrm>
              <a:off x="11421227" y="632849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8575BB6-04BD-4384-9495-EA900E914338}"/>
                </a:ext>
              </a:extLst>
            </p:cNvPr>
            <p:cNvSpPr/>
            <p:nvPr/>
          </p:nvSpPr>
          <p:spPr>
            <a:xfrm>
              <a:off x="12008706" y="640091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DAB1143-AFD5-4F57-AD2C-1BA21C3887D8}"/>
                </a:ext>
              </a:extLst>
            </p:cNvPr>
            <p:cNvSpPr/>
            <p:nvPr/>
          </p:nvSpPr>
          <p:spPr>
            <a:xfrm>
              <a:off x="11064398" y="614778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9808B52B-0D3C-4B5B-B886-EDD2A8675F56}"/>
                </a:ext>
              </a:extLst>
            </p:cNvPr>
            <p:cNvSpPr/>
            <p:nvPr/>
          </p:nvSpPr>
          <p:spPr>
            <a:xfrm>
              <a:off x="11778185" y="6167707"/>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8A61ABA-75F6-410B-B2C3-138B5BFC4E7F}"/>
                </a:ext>
              </a:extLst>
            </p:cNvPr>
            <p:cNvSpPr/>
            <p:nvPr/>
          </p:nvSpPr>
          <p:spPr>
            <a:xfrm>
              <a:off x="11421227" y="603795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3933F17-A7F5-41A4-A6C0-CE856C38D57D}"/>
                </a:ext>
              </a:extLst>
            </p:cNvPr>
            <p:cNvSpPr/>
            <p:nvPr/>
          </p:nvSpPr>
          <p:spPr>
            <a:xfrm>
              <a:off x="12008706" y="6110364"/>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A915046-3DA6-43DF-868A-B4F78EFD6C0B}"/>
                </a:ext>
              </a:extLst>
            </p:cNvPr>
            <p:cNvSpPr/>
            <p:nvPr/>
          </p:nvSpPr>
          <p:spPr>
            <a:xfrm>
              <a:off x="11064398" y="5857367"/>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1A28A79-1FD5-4EE3-85C8-A7E9DBD6C77F}"/>
                </a:ext>
              </a:extLst>
            </p:cNvPr>
            <p:cNvSpPr/>
            <p:nvPr/>
          </p:nvSpPr>
          <p:spPr>
            <a:xfrm>
              <a:off x="11778185" y="5877163"/>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554996D-85C1-44ED-9B27-11D2C3228759}"/>
                </a:ext>
              </a:extLst>
            </p:cNvPr>
            <p:cNvSpPr/>
            <p:nvPr/>
          </p:nvSpPr>
          <p:spPr>
            <a:xfrm>
              <a:off x="11421227" y="574740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E596A3A-0C8B-42B1-8736-12CE449E5D2A}"/>
                </a:ext>
              </a:extLst>
            </p:cNvPr>
            <p:cNvSpPr/>
            <p:nvPr/>
          </p:nvSpPr>
          <p:spPr>
            <a:xfrm>
              <a:off x="12008706" y="5819819"/>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B28A08B-2DEB-451A-A5B8-ADA3771E1A40}"/>
                </a:ext>
              </a:extLst>
            </p:cNvPr>
            <p:cNvSpPr/>
            <p:nvPr/>
          </p:nvSpPr>
          <p:spPr>
            <a:xfrm>
              <a:off x="11064398" y="5566822"/>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BFF0396-5C56-43B5-9A72-27690DF5F8DC}"/>
                </a:ext>
              </a:extLst>
            </p:cNvPr>
            <p:cNvSpPr/>
            <p:nvPr/>
          </p:nvSpPr>
          <p:spPr>
            <a:xfrm>
              <a:off x="11778185" y="558674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39B2F7-1D82-4487-B6D5-FABF7678ADD5}"/>
                </a:ext>
              </a:extLst>
            </p:cNvPr>
            <p:cNvSpPr/>
            <p:nvPr/>
          </p:nvSpPr>
          <p:spPr>
            <a:xfrm>
              <a:off x="11421227" y="545686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308A262-1631-4C2B-9496-1ECBD18258D0}"/>
                </a:ext>
              </a:extLst>
            </p:cNvPr>
            <p:cNvSpPr/>
            <p:nvPr/>
          </p:nvSpPr>
          <p:spPr>
            <a:xfrm>
              <a:off x="12008706" y="5529275"/>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5744859-C344-4AD2-B1FD-EE8F29096F40}"/>
                </a:ext>
              </a:extLst>
            </p:cNvPr>
            <p:cNvSpPr/>
            <p:nvPr/>
          </p:nvSpPr>
          <p:spPr>
            <a:xfrm>
              <a:off x="11064398" y="527627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6F251D5-F1F0-495D-913C-B8C57DC2D59D}"/>
                </a:ext>
              </a:extLst>
            </p:cNvPr>
            <p:cNvSpPr/>
            <p:nvPr/>
          </p:nvSpPr>
          <p:spPr>
            <a:xfrm>
              <a:off x="11778185" y="5296199"/>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D624B50-DD8A-4212-9A73-D3AF48F7D4CB}"/>
                </a:ext>
              </a:extLst>
            </p:cNvPr>
            <p:cNvSpPr/>
            <p:nvPr/>
          </p:nvSpPr>
          <p:spPr>
            <a:xfrm>
              <a:off x="11421227" y="5166444"/>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E192CB82-C268-4DB4-AA5B-C53FE8D3396A}"/>
                </a:ext>
              </a:extLst>
            </p:cNvPr>
            <p:cNvSpPr/>
            <p:nvPr/>
          </p:nvSpPr>
          <p:spPr>
            <a:xfrm>
              <a:off x="12008706" y="5238730"/>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9B2E885-691D-45F1-8C29-794941BF13AA}"/>
                </a:ext>
              </a:extLst>
            </p:cNvPr>
            <p:cNvSpPr/>
            <p:nvPr/>
          </p:nvSpPr>
          <p:spPr>
            <a:xfrm>
              <a:off x="11064398" y="498573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85387C8B-CEE4-41AA-99BB-40AD647869E8}"/>
                </a:ext>
              </a:extLst>
            </p:cNvPr>
            <p:cNvSpPr/>
            <p:nvPr/>
          </p:nvSpPr>
          <p:spPr>
            <a:xfrm>
              <a:off x="11778185" y="500565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0CBEE15C-7CC2-4274-B298-08D7874B819E}"/>
                </a:ext>
              </a:extLst>
            </p:cNvPr>
            <p:cNvSpPr/>
            <p:nvPr/>
          </p:nvSpPr>
          <p:spPr>
            <a:xfrm>
              <a:off x="11421227" y="4875900"/>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F083B23-C5DB-42B9-BA41-380C34AEFF22}"/>
                </a:ext>
              </a:extLst>
            </p:cNvPr>
            <p:cNvSpPr/>
            <p:nvPr/>
          </p:nvSpPr>
          <p:spPr>
            <a:xfrm>
              <a:off x="12008706" y="4948184"/>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25F816D-7C7F-46D4-8B8C-75422C728594}"/>
                </a:ext>
              </a:extLst>
            </p:cNvPr>
            <p:cNvSpPr/>
            <p:nvPr/>
          </p:nvSpPr>
          <p:spPr>
            <a:xfrm>
              <a:off x="11064398" y="4695187"/>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616AA43-C21A-4218-AFEE-3A5042BD2715}"/>
                </a:ext>
              </a:extLst>
            </p:cNvPr>
            <p:cNvSpPr/>
            <p:nvPr/>
          </p:nvSpPr>
          <p:spPr>
            <a:xfrm>
              <a:off x="11778185" y="4715110"/>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4E35AC78-FCAE-4C53-B23F-1C16CD7B8E2C}"/>
                </a:ext>
              </a:extLst>
            </p:cNvPr>
            <p:cNvSpPr/>
            <p:nvPr/>
          </p:nvSpPr>
          <p:spPr>
            <a:xfrm>
              <a:off x="11421227" y="4585355"/>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4033AA6F-3AD3-4D93-B203-67883A01432D}"/>
                </a:ext>
              </a:extLst>
            </p:cNvPr>
            <p:cNvSpPr/>
            <p:nvPr/>
          </p:nvSpPr>
          <p:spPr>
            <a:xfrm>
              <a:off x="12008706" y="465776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146B346-A852-44F1-8918-01453C7847B3}"/>
                </a:ext>
              </a:extLst>
            </p:cNvPr>
            <p:cNvSpPr/>
            <p:nvPr/>
          </p:nvSpPr>
          <p:spPr>
            <a:xfrm>
              <a:off x="11064398" y="440464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63D96036-72E5-4CE2-8030-A51513A3DBE2}"/>
                </a:ext>
              </a:extLst>
            </p:cNvPr>
            <p:cNvSpPr/>
            <p:nvPr/>
          </p:nvSpPr>
          <p:spPr>
            <a:xfrm>
              <a:off x="11778185" y="442456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BF522119-5FF8-4164-A759-41E9C7D998D3}"/>
                </a:ext>
              </a:extLst>
            </p:cNvPr>
            <p:cNvSpPr/>
            <p:nvPr/>
          </p:nvSpPr>
          <p:spPr>
            <a:xfrm>
              <a:off x="11421227" y="429480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026BA38-BCFF-46E3-8F1E-84520C6704C0}"/>
                </a:ext>
              </a:extLst>
            </p:cNvPr>
            <p:cNvSpPr/>
            <p:nvPr/>
          </p:nvSpPr>
          <p:spPr>
            <a:xfrm>
              <a:off x="12008706" y="436722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9372554-8787-440E-B790-179E2C126F50}"/>
                </a:ext>
              </a:extLst>
            </p:cNvPr>
            <p:cNvSpPr/>
            <p:nvPr/>
          </p:nvSpPr>
          <p:spPr>
            <a:xfrm>
              <a:off x="11064398" y="411409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68FDC3C-1784-416E-9A02-2022324D8598}"/>
                </a:ext>
              </a:extLst>
            </p:cNvPr>
            <p:cNvSpPr/>
            <p:nvPr/>
          </p:nvSpPr>
          <p:spPr>
            <a:xfrm>
              <a:off x="11778185" y="4134019"/>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A0F16338-FD3E-4AFB-B577-881854B145D4}"/>
                </a:ext>
              </a:extLst>
            </p:cNvPr>
            <p:cNvSpPr/>
            <p:nvPr/>
          </p:nvSpPr>
          <p:spPr>
            <a:xfrm>
              <a:off x="11421227" y="400426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8666DA8-005C-44E2-BD62-79246AC3E3FF}"/>
                </a:ext>
              </a:extLst>
            </p:cNvPr>
            <p:cNvSpPr/>
            <p:nvPr/>
          </p:nvSpPr>
          <p:spPr>
            <a:xfrm>
              <a:off x="12008706" y="4076677"/>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C56F72DA-4B27-4661-97A2-CA8EF62999CE}"/>
                </a:ext>
              </a:extLst>
            </p:cNvPr>
            <p:cNvSpPr/>
            <p:nvPr/>
          </p:nvSpPr>
          <p:spPr>
            <a:xfrm>
              <a:off x="11064398" y="3823680"/>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61781881-080D-423E-989C-FD9B4B98834B}"/>
                </a:ext>
              </a:extLst>
            </p:cNvPr>
            <p:cNvSpPr/>
            <p:nvPr/>
          </p:nvSpPr>
          <p:spPr>
            <a:xfrm>
              <a:off x="11778185" y="3843476"/>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5DD7EA9-A5E3-4FF5-B7E8-99E46CF6CD74}"/>
                </a:ext>
              </a:extLst>
            </p:cNvPr>
            <p:cNvSpPr/>
            <p:nvPr/>
          </p:nvSpPr>
          <p:spPr>
            <a:xfrm>
              <a:off x="11421227" y="371372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2BCDB41-76A7-4E0F-A18E-F88FE9C81AFF}"/>
                </a:ext>
              </a:extLst>
            </p:cNvPr>
            <p:cNvSpPr/>
            <p:nvPr/>
          </p:nvSpPr>
          <p:spPr>
            <a:xfrm>
              <a:off x="12008706" y="378613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B9352435-4845-488D-9760-6EB897305D92}"/>
                </a:ext>
              </a:extLst>
            </p:cNvPr>
            <p:cNvSpPr/>
            <p:nvPr/>
          </p:nvSpPr>
          <p:spPr>
            <a:xfrm>
              <a:off x="11064398" y="3533134"/>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9189CD48-6EFD-4D90-ADE9-6DC4D44360F3}"/>
                </a:ext>
              </a:extLst>
            </p:cNvPr>
            <p:cNvSpPr/>
            <p:nvPr/>
          </p:nvSpPr>
          <p:spPr>
            <a:xfrm>
              <a:off x="11778185" y="355305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3772116D-5F67-423B-911E-2B7636046FFD}"/>
                </a:ext>
              </a:extLst>
            </p:cNvPr>
            <p:cNvSpPr/>
            <p:nvPr/>
          </p:nvSpPr>
          <p:spPr>
            <a:xfrm>
              <a:off x="11421227" y="342317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F6209F0E-5763-42CF-ADEC-33F2C765DCAD}"/>
                </a:ext>
              </a:extLst>
            </p:cNvPr>
            <p:cNvSpPr/>
            <p:nvPr/>
          </p:nvSpPr>
          <p:spPr>
            <a:xfrm>
              <a:off x="12008706" y="349558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79CB20F9-320C-4D70-B9E9-0F79411EC9D0}"/>
                </a:ext>
              </a:extLst>
            </p:cNvPr>
            <p:cNvSpPr/>
            <p:nvPr/>
          </p:nvSpPr>
          <p:spPr>
            <a:xfrm>
              <a:off x="11064398" y="3242589"/>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C1B039B6-CCDD-4A25-BBA0-C45643E1B921}"/>
                </a:ext>
              </a:extLst>
            </p:cNvPr>
            <p:cNvSpPr/>
            <p:nvPr/>
          </p:nvSpPr>
          <p:spPr>
            <a:xfrm>
              <a:off x="11778185" y="3262512"/>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F57F9BFC-1D79-46CF-9D59-66AB517C8201}"/>
                </a:ext>
              </a:extLst>
            </p:cNvPr>
            <p:cNvSpPr/>
            <p:nvPr/>
          </p:nvSpPr>
          <p:spPr>
            <a:xfrm>
              <a:off x="11421227" y="313262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FA4B10C3-AD5E-4984-BDCF-AE2E7B2B8444}"/>
                </a:ext>
              </a:extLst>
            </p:cNvPr>
            <p:cNvSpPr/>
            <p:nvPr/>
          </p:nvSpPr>
          <p:spPr>
            <a:xfrm>
              <a:off x="12008706" y="3205042"/>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B22EC55F-4D98-4849-A751-802FDC81B3D3}"/>
                </a:ext>
              </a:extLst>
            </p:cNvPr>
            <p:cNvSpPr/>
            <p:nvPr/>
          </p:nvSpPr>
          <p:spPr>
            <a:xfrm>
              <a:off x="11064398" y="295204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74063C8F-E883-4F7E-933C-01D680223275}"/>
                </a:ext>
              </a:extLst>
            </p:cNvPr>
            <p:cNvSpPr/>
            <p:nvPr/>
          </p:nvSpPr>
          <p:spPr>
            <a:xfrm>
              <a:off x="11778185" y="297196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44D13236-79C7-4FAE-8602-E6E0C5F9DB1D}"/>
                </a:ext>
              </a:extLst>
            </p:cNvPr>
            <p:cNvSpPr/>
            <p:nvPr/>
          </p:nvSpPr>
          <p:spPr>
            <a:xfrm>
              <a:off x="11421227" y="2842213"/>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FF9269C1-F223-4EC4-9381-165B497BDDAB}"/>
                </a:ext>
              </a:extLst>
            </p:cNvPr>
            <p:cNvSpPr/>
            <p:nvPr/>
          </p:nvSpPr>
          <p:spPr>
            <a:xfrm>
              <a:off x="12008706" y="2914497"/>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619F0EE-5410-48B4-97CF-61C551A165C6}"/>
                </a:ext>
              </a:extLst>
            </p:cNvPr>
            <p:cNvSpPr/>
            <p:nvPr/>
          </p:nvSpPr>
          <p:spPr>
            <a:xfrm>
              <a:off x="11064398" y="2661500"/>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0D2ACB3-9F7B-46E2-ACD2-47E999633BB0}"/>
                </a:ext>
              </a:extLst>
            </p:cNvPr>
            <p:cNvSpPr/>
            <p:nvPr/>
          </p:nvSpPr>
          <p:spPr>
            <a:xfrm>
              <a:off x="11778185" y="2681423"/>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8386550E-76A6-4F51-A68B-AB9860E082B1}"/>
                </a:ext>
              </a:extLst>
            </p:cNvPr>
            <p:cNvSpPr/>
            <p:nvPr/>
          </p:nvSpPr>
          <p:spPr>
            <a:xfrm>
              <a:off x="11421227" y="2551667"/>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40F8E350-BB7E-4AF8-ADD3-4C549FC3A933}"/>
                </a:ext>
              </a:extLst>
            </p:cNvPr>
            <p:cNvSpPr/>
            <p:nvPr/>
          </p:nvSpPr>
          <p:spPr>
            <a:xfrm>
              <a:off x="12008706" y="2624081"/>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FF4037A9-22D7-4FA2-B955-9533CDBDBB34}"/>
                </a:ext>
              </a:extLst>
            </p:cNvPr>
            <p:cNvSpPr/>
            <p:nvPr/>
          </p:nvSpPr>
          <p:spPr>
            <a:xfrm>
              <a:off x="11064398" y="237095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D68225AE-7D24-4D97-B968-F70A42184399}"/>
                </a:ext>
              </a:extLst>
            </p:cNvPr>
            <p:cNvSpPr/>
            <p:nvPr/>
          </p:nvSpPr>
          <p:spPr>
            <a:xfrm>
              <a:off x="11778185" y="239087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75142529-BCA1-4D74-AD40-999A6B51E215}"/>
                </a:ext>
              </a:extLst>
            </p:cNvPr>
            <p:cNvSpPr/>
            <p:nvPr/>
          </p:nvSpPr>
          <p:spPr>
            <a:xfrm>
              <a:off x="11421227" y="226112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8ACAEF0D-A8BD-4A3D-8ADD-C74BCF948983}"/>
                </a:ext>
              </a:extLst>
            </p:cNvPr>
            <p:cNvSpPr/>
            <p:nvPr/>
          </p:nvSpPr>
          <p:spPr>
            <a:xfrm>
              <a:off x="12008706" y="233353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514D033F-A86C-443D-B2F8-19E4939644DD}"/>
                </a:ext>
              </a:extLst>
            </p:cNvPr>
            <p:cNvSpPr/>
            <p:nvPr/>
          </p:nvSpPr>
          <p:spPr>
            <a:xfrm>
              <a:off x="11064398" y="208040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3C407CDA-D06B-4A86-B28D-7E4C7708DABE}"/>
                </a:ext>
              </a:extLst>
            </p:cNvPr>
            <p:cNvSpPr/>
            <p:nvPr/>
          </p:nvSpPr>
          <p:spPr>
            <a:xfrm>
              <a:off x="11778185" y="2100332"/>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2C698079-212D-42CA-B473-3CD099857F16}"/>
                </a:ext>
              </a:extLst>
            </p:cNvPr>
            <p:cNvSpPr/>
            <p:nvPr/>
          </p:nvSpPr>
          <p:spPr>
            <a:xfrm>
              <a:off x="11421227" y="197057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9EE193BE-2308-4DC3-876A-50BD6E509855}"/>
                </a:ext>
              </a:extLst>
            </p:cNvPr>
            <p:cNvSpPr/>
            <p:nvPr/>
          </p:nvSpPr>
          <p:spPr>
            <a:xfrm>
              <a:off x="12008706" y="204299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440058B2-5F1B-4C94-9FD8-D5A2DC27C54A}"/>
                </a:ext>
              </a:extLst>
            </p:cNvPr>
            <p:cNvSpPr/>
            <p:nvPr/>
          </p:nvSpPr>
          <p:spPr>
            <a:xfrm>
              <a:off x="10693880" y="196696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F5D8B65D-75A6-4740-A4E9-77AE9EFCC878}"/>
                </a:ext>
              </a:extLst>
            </p:cNvPr>
            <p:cNvSpPr/>
            <p:nvPr/>
          </p:nvSpPr>
          <p:spPr>
            <a:xfrm>
              <a:off x="10693880" y="225863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F40A3ABE-F3A6-4989-9694-672884064A67}"/>
                </a:ext>
              </a:extLst>
            </p:cNvPr>
            <p:cNvSpPr/>
            <p:nvPr/>
          </p:nvSpPr>
          <p:spPr>
            <a:xfrm>
              <a:off x="10693880" y="255030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A7EB88F-3E26-46E1-9E39-BF8F22D3B747}"/>
                </a:ext>
              </a:extLst>
            </p:cNvPr>
            <p:cNvSpPr/>
            <p:nvPr/>
          </p:nvSpPr>
          <p:spPr>
            <a:xfrm>
              <a:off x="10693880" y="284196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47910430-A908-47EA-95AF-EFEA808C8F83}"/>
                </a:ext>
              </a:extLst>
            </p:cNvPr>
            <p:cNvSpPr/>
            <p:nvPr/>
          </p:nvSpPr>
          <p:spPr>
            <a:xfrm>
              <a:off x="10693880" y="313363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78FB9E82-917F-424A-BAFD-E6D11D80401C}"/>
                </a:ext>
              </a:extLst>
            </p:cNvPr>
            <p:cNvSpPr/>
            <p:nvPr/>
          </p:nvSpPr>
          <p:spPr>
            <a:xfrm>
              <a:off x="10693880" y="342530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DED3CD70-F07C-44E6-B624-8258ADA1BD0D}"/>
                </a:ext>
              </a:extLst>
            </p:cNvPr>
            <p:cNvSpPr/>
            <p:nvPr/>
          </p:nvSpPr>
          <p:spPr>
            <a:xfrm>
              <a:off x="10693880" y="3716968"/>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77374F96-CE00-4E8B-B31E-EA657DB3FDE6}"/>
                </a:ext>
              </a:extLst>
            </p:cNvPr>
            <p:cNvSpPr/>
            <p:nvPr/>
          </p:nvSpPr>
          <p:spPr>
            <a:xfrm>
              <a:off x="10693880" y="400863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3453BF2A-925F-45D5-BA6B-A5747E4004FD}"/>
                </a:ext>
              </a:extLst>
            </p:cNvPr>
            <p:cNvSpPr/>
            <p:nvPr/>
          </p:nvSpPr>
          <p:spPr>
            <a:xfrm>
              <a:off x="10693880" y="430030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499129F0-ADB4-46C5-AC6B-46A1B1A0EE54}"/>
                </a:ext>
              </a:extLst>
            </p:cNvPr>
            <p:cNvSpPr/>
            <p:nvPr/>
          </p:nvSpPr>
          <p:spPr>
            <a:xfrm>
              <a:off x="10693880" y="459196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C772263D-26A9-4225-B6FC-29357ADCECBD}"/>
                </a:ext>
              </a:extLst>
            </p:cNvPr>
            <p:cNvSpPr/>
            <p:nvPr/>
          </p:nvSpPr>
          <p:spPr>
            <a:xfrm>
              <a:off x="10693880" y="488363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DEBFE5CC-7BF0-404B-8B6F-D3817AB06C68}"/>
                </a:ext>
              </a:extLst>
            </p:cNvPr>
            <p:cNvSpPr/>
            <p:nvPr/>
          </p:nvSpPr>
          <p:spPr>
            <a:xfrm>
              <a:off x="10693880" y="517530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415C12AF-CA0A-4ABE-85E3-F40AF6D698FD}"/>
                </a:ext>
              </a:extLst>
            </p:cNvPr>
            <p:cNvSpPr/>
            <p:nvPr/>
          </p:nvSpPr>
          <p:spPr>
            <a:xfrm>
              <a:off x="10693880" y="546697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AC221A54-7265-4D9B-AF95-8A4AF0F15CAD}"/>
                </a:ext>
              </a:extLst>
            </p:cNvPr>
            <p:cNvSpPr/>
            <p:nvPr/>
          </p:nvSpPr>
          <p:spPr>
            <a:xfrm>
              <a:off x="10693880" y="5758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75D6321F-C58C-4C92-B2A0-D0CBAC2DFB7B}"/>
                </a:ext>
              </a:extLst>
            </p:cNvPr>
            <p:cNvSpPr/>
            <p:nvPr/>
          </p:nvSpPr>
          <p:spPr>
            <a:xfrm>
              <a:off x="10693880" y="605030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27678942-2207-4043-BE75-979DD687FE08}"/>
                </a:ext>
              </a:extLst>
            </p:cNvPr>
            <p:cNvSpPr/>
            <p:nvPr/>
          </p:nvSpPr>
          <p:spPr>
            <a:xfrm>
              <a:off x="10693880" y="634197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6A360B94-DE35-45B4-876C-B66AD69EFADF}"/>
                </a:ext>
              </a:extLst>
            </p:cNvPr>
            <p:cNvSpPr/>
            <p:nvPr/>
          </p:nvSpPr>
          <p:spPr>
            <a:xfrm>
              <a:off x="10693880" y="6633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grpSp>
    </p:spTree>
    <p:extLst>
      <p:ext uri="{BB962C8B-B14F-4D97-AF65-F5344CB8AC3E}">
        <p14:creationId xmlns:p14="http://schemas.microsoft.com/office/powerpoint/2010/main" val="518473106"/>
      </p:ext>
    </p:extLst>
  </p:cSld>
  <p:clrMapOvr>
    <a:masterClrMapping/>
  </p:clrMapOvr>
  <p:hf hdr="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hree Content 4">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p:txBody>
          <a:bodyPr/>
          <a:lstStyle/>
          <a:p>
            <a:r>
              <a:rPr lang="en-US"/>
              <a:t>Click to edit Master title style</a:t>
            </a:r>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3096000" cy="4320000"/>
          </a:xfrm>
          <a:prstGeom prst="rect">
            <a:avLst/>
          </a:prstGeom>
          <a:solidFill>
            <a:schemeClr val="bg2"/>
          </a:solidFill>
          <a:ln>
            <a:solidFill>
              <a:schemeClr val="bg2"/>
            </a:solidFill>
          </a:ln>
        </p:spPr>
        <p:txBody>
          <a:bodyPr lIns="180000" tIns="180000" rIns="144000" bIns="144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3756600" y="1944000"/>
            <a:ext cx="3096000" cy="4320000"/>
          </a:xfrm>
          <a:prstGeom prst="rect">
            <a:avLst/>
          </a:prstGeom>
          <a:solidFill>
            <a:schemeClr val="bg2"/>
          </a:solidFill>
          <a:ln>
            <a:solidFill>
              <a:schemeClr val="bg2"/>
            </a:solidFill>
          </a:ln>
        </p:spPr>
        <p:txBody>
          <a:bodyPr lIns="180000" tIns="180000" rIns="144000" bIns="144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653E5F8A-6AE7-4AD0-A548-4C3324640754}"/>
              </a:ext>
            </a:extLst>
          </p:cNvPr>
          <p:cNvSpPr>
            <a:spLocks noGrp="1"/>
          </p:cNvSpPr>
          <p:nvPr>
            <p:ph sz="half" idx="14"/>
          </p:nvPr>
        </p:nvSpPr>
        <p:spPr>
          <a:xfrm>
            <a:off x="7081200" y="1944000"/>
            <a:ext cx="3096000" cy="4320000"/>
          </a:xfrm>
          <a:prstGeom prst="rect">
            <a:avLst/>
          </a:prstGeom>
          <a:solidFill>
            <a:schemeClr val="bg2"/>
          </a:solidFill>
          <a:ln>
            <a:solidFill>
              <a:schemeClr val="bg2"/>
            </a:solidFill>
          </a:ln>
        </p:spPr>
        <p:txBody>
          <a:bodyPr lIns="180000" tIns="180000" rIns="144000" bIns="144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3B73015C-5A8B-417F-9FB4-FA34CAC3D4EC}"/>
              </a:ext>
            </a:extLst>
          </p:cNvPr>
          <p:cNvSpPr>
            <a:spLocks noGrp="1"/>
          </p:cNvSpPr>
          <p:nvPr>
            <p:ph type="dt" sz="half" idx="15"/>
          </p:nvPr>
        </p:nvSpPr>
        <p:spPr/>
        <p:txBody>
          <a:bodyPr/>
          <a:lstStyle/>
          <a:p>
            <a:fld id="{6B6D1B35-427D-4D6F-88D5-25526C630339}" type="datetime4">
              <a:rPr lang="en-US" smtClean="0"/>
              <a:t>October 15, 2020</a:t>
            </a:fld>
            <a:endParaRPr lang="en-US"/>
          </a:p>
        </p:txBody>
      </p:sp>
      <p:sp>
        <p:nvSpPr>
          <p:cNvPr id="11" name="Footer Placeholder 10">
            <a:extLst>
              <a:ext uri="{FF2B5EF4-FFF2-40B4-BE49-F238E27FC236}">
                <a16:creationId xmlns:a16="http://schemas.microsoft.com/office/drawing/2014/main" id="{021DBAF6-F5BB-4172-8FD4-56A3AD488DD7}"/>
              </a:ext>
            </a:extLst>
          </p:cNvPr>
          <p:cNvSpPr>
            <a:spLocks noGrp="1"/>
          </p:cNvSpPr>
          <p:nvPr>
            <p:ph type="ftr" sz="quarter" idx="16"/>
          </p:nvPr>
        </p:nvSpPr>
        <p:spPr/>
        <p:txBody>
          <a:bodyPr/>
          <a:lstStyle/>
          <a:p>
            <a:r>
              <a:rPr lang="en-US"/>
              <a:t>RESTRICTED</a:t>
            </a:r>
          </a:p>
        </p:txBody>
      </p:sp>
      <p:sp>
        <p:nvSpPr>
          <p:cNvPr id="12" name="Slide Number Placeholder 11">
            <a:extLst>
              <a:ext uri="{FF2B5EF4-FFF2-40B4-BE49-F238E27FC236}">
                <a16:creationId xmlns:a16="http://schemas.microsoft.com/office/drawing/2014/main" id="{E0F858F1-2FF6-43B2-9D77-BA0A5723A8E8}"/>
              </a:ext>
            </a:extLst>
          </p:cNvPr>
          <p:cNvSpPr>
            <a:spLocks noGrp="1"/>
          </p:cNvSpPr>
          <p:nvPr>
            <p:ph type="sldNum" sz="quarter" idx="17"/>
          </p:nvPr>
        </p:nvSpPr>
        <p:spPr/>
        <p:txBody>
          <a:bodyPr/>
          <a:lstStyle/>
          <a:p>
            <a:fld id="{1B0EAA9C-D049-4342-B727-250CD0E236D1}" type="slidenum">
              <a:rPr lang="en-US" smtClean="0"/>
              <a:pPr/>
              <a:t>‹#›</a:t>
            </a:fld>
            <a:endParaRPr lang="en-US"/>
          </a:p>
        </p:txBody>
      </p:sp>
      <p:grpSp>
        <p:nvGrpSpPr>
          <p:cNvPr id="14" name="Group 13">
            <a:extLst>
              <a:ext uri="{FF2B5EF4-FFF2-40B4-BE49-F238E27FC236}">
                <a16:creationId xmlns:a16="http://schemas.microsoft.com/office/drawing/2014/main" id="{24853D01-8B3C-49AA-9A94-0F94B7E5AE48}"/>
              </a:ext>
            </a:extLst>
          </p:cNvPr>
          <p:cNvGrpSpPr/>
          <p:nvPr/>
        </p:nvGrpSpPr>
        <p:grpSpPr>
          <a:xfrm>
            <a:off x="10693880" y="1966966"/>
            <a:ext cx="1545347" cy="4824870"/>
            <a:chOff x="10693880" y="1966966"/>
            <a:chExt cx="1545347" cy="4824870"/>
          </a:xfrm>
        </p:grpSpPr>
        <p:sp>
          <p:nvSpPr>
            <p:cNvPr id="15" name="Freeform: Shape 14">
              <a:extLst>
                <a:ext uri="{FF2B5EF4-FFF2-40B4-BE49-F238E27FC236}">
                  <a16:creationId xmlns:a16="http://schemas.microsoft.com/office/drawing/2014/main" id="{6AAA9299-6397-496C-933D-BD6F88B9C54D}"/>
                </a:ext>
              </a:extLst>
            </p:cNvPr>
            <p:cNvSpPr/>
            <p:nvPr/>
          </p:nvSpPr>
          <p:spPr>
            <a:xfrm>
              <a:off x="11064398" y="672887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9936B22-E892-4414-82F0-DA0C207F6E1E}"/>
                </a:ext>
              </a:extLst>
            </p:cNvPr>
            <p:cNvSpPr/>
            <p:nvPr/>
          </p:nvSpPr>
          <p:spPr>
            <a:xfrm>
              <a:off x="11778185" y="6748797"/>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B5E8F10-E810-472F-9C47-F4B3AE17AF67}"/>
                </a:ext>
              </a:extLst>
            </p:cNvPr>
            <p:cNvSpPr/>
            <p:nvPr/>
          </p:nvSpPr>
          <p:spPr>
            <a:xfrm>
              <a:off x="11421227" y="661904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6C0F60B-666C-4B91-A76A-89301B62FD70}"/>
                </a:ext>
              </a:extLst>
            </p:cNvPr>
            <p:cNvSpPr/>
            <p:nvPr/>
          </p:nvSpPr>
          <p:spPr>
            <a:xfrm>
              <a:off x="12008706" y="669145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36DBB441-F8A6-45F7-A2B1-901EBF87B118}"/>
                </a:ext>
              </a:extLst>
            </p:cNvPr>
            <p:cNvSpPr/>
            <p:nvPr/>
          </p:nvSpPr>
          <p:spPr>
            <a:xfrm>
              <a:off x="11064398" y="643832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020207E-A0E3-48DA-BD5D-5720FE083447}"/>
                </a:ext>
              </a:extLst>
            </p:cNvPr>
            <p:cNvSpPr/>
            <p:nvPr/>
          </p:nvSpPr>
          <p:spPr>
            <a:xfrm>
              <a:off x="11778185" y="6458252"/>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0592437-436C-451E-8CEC-2AB56E2F93FB}"/>
                </a:ext>
              </a:extLst>
            </p:cNvPr>
            <p:cNvSpPr/>
            <p:nvPr/>
          </p:nvSpPr>
          <p:spPr>
            <a:xfrm>
              <a:off x="11421227" y="632849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989D426-7873-4A62-8A04-A8B513B2E364}"/>
                </a:ext>
              </a:extLst>
            </p:cNvPr>
            <p:cNvSpPr/>
            <p:nvPr/>
          </p:nvSpPr>
          <p:spPr>
            <a:xfrm>
              <a:off x="12008706" y="640091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044BA49-B075-4743-9F8E-C7636D4FBCDC}"/>
                </a:ext>
              </a:extLst>
            </p:cNvPr>
            <p:cNvSpPr/>
            <p:nvPr/>
          </p:nvSpPr>
          <p:spPr>
            <a:xfrm>
              <a:off x="11064398" y="614778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C367844-F41A-45EF-81B8-2E306D57643F}"/>
                </a:ext>
              </a:extLst>
            </p:cNvPr>
            <p:cNvSpPr/>
            <p:nvPr/>
          </p:nvSpPr>
          <p:spPr>
            <a:xfrm>
              <a:off x="11778185" y="6167707"/>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C12EDDA-A4D8-4F5B-9D7C-8A3ABFECB91F}"/>
                </a:ext>
              </a:extLst>
            </p:cNvPr>
            <p:cNvSpPr/>
            <p:nvPr/>
          </p:nvSpPr>
          <p:spPr>
            <a:xfrm>
              <a:off x="11421227" y="603795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CE63F3A5-ACF9-4998-B32F-E398300E754B}"/>
                </a:ext>
              </a:extLst>
            </p:cNvPr>
            <p:cNvSpPr/>
            <p:nvPr/>
          </p:nvSpPr>
          <p:spPr>
            <a:xfrm>
              <a:off x="12008706" y="6110364"/>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990CF41-2CCF-4D0E-96F0-5D7E5329A661}"/>
                </a:ext>
              </a:extLst>
            </p:cNvPr>
            <p:cNvSpPr/>
            <p:nvPr/>
          </p:nvSpPr>
          <p:spPr>
            <a:xfrm>
              <a:off x="11064398" y="5857367"/>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3525777-B5DF-4266-98FB-1994F6C88EA1}"/>
                </a:ext>
              </a:extLst>
            </p:cNvPr>
            <p:cNvSpPr/>
            <p:nvPr/>
          </p:nvSpPr>
          <p:spPr>
            <a:xfrm>
              <a:off x="11778185" y="5877163"/>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B335BF66-5B3F-43B2-A011-81F48495F7E7}"/>
                </a:ext>
              </a:extLst>
            </p:cNvPr>
            <p:cNvSpPr/>
            <p:nvPr/>
          </p:nvSpPr>
          <p:spPr>
            <a:xfrm>
              <a:off x="11421227" y="574740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35F193D-E830-4013-9340-2BDDF12DA989}"/>
                </a:ext>
              </a:extLst>
            </p:cNvPr>
            <p:cNvSpPr/>
            <p:nvPr/>
          </p:nvSpPr>
          <p:spPr>
            <a:xfrm>
              <a:off x="12008706" y="5819819"/>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1363B900-5B04-44FF-A88D-ABE3B0B81044}"/>
                </a:ext>
              </a:extLst>
            </p:cNvPr>
            <p:cNvSpPr/>
            <p:nvPr/>
          </p:nvSpPr>
          <p:spPr>
            <a:xfrm>
              <a:off x="11064398" y="5566822"/>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9018153-BE13-4D2D-9D1F-F5505274D07C}"/>
                </a:ext>
              </a:extLst>
            </p:cNvPr>
            <p:cNvSpPr/>
            <p:nvPr/>
          </p:nvSpPr>
          <p:spPr>
            <a:xfrm>
              <a:off x="11778185" y="558674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23175EC-A129-4C5B-B1DD-30B4B4B1C7F8}"/>
                </a:ext>
              </a:extLst>
            </p:cNvPr>
            <p:cNvSpPr/>
            <p:nvPr/>
          </p:nvSpPr>
          <p:spPr>
            <a:xfrm>
              <a:off x="11421227" y="545686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8B085885-E849-403D-9082-182680370D61}"/>
                </a:ext>
              </a:extLst>
            </p:cNvPr>
            <p:cNvSpPr/>
            <p:nvPr/>
          </p:nvSpPr>
          <p:spPr>
            <a:xfrm>
              <a:off x="12008706" y="5529275"/>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1A58AC8-B898-499A-A9F9-0D747C844B7B}"/>
                </a:ext>
              </a:extLst>
            </p:cNvPr>
            <p:cNvSpPr/>
            <p:nvPr/>
          </p:nvSpPr>
          <p:spPr>
            <a:xfrm>
              <a:off x="11064398" y="527627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A493F11E-21D6-4A7B-B0F2-A1D9C7ACBB32}"/>
                </a:ext>
              </a:extLst>
            </p:cNvPr>
            <p:cNvSpPr/>
            <p:nvPr/>
          </p:nvSpPr>
          <p:spPr>
            <a:xfrm>
              <a:off x="11778185" y="5296199"/>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0BDC4F43-3AE0-4534-B54D-BDCAD18AA765}"/>
                </a:ext>
              </a:extLst>
            </p:cNvPr>
            <p:cNvSpPr/>
            <p:nvPr/>
          </p:nvSpPr>
          <p:spPr>
            <a:xfrm>
              <a:off x="11421227" y="5166444"/>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E61C544-6677-42ED-B6A9-6D430AC4E9EC}"/>
                </a:ext>
              </a:extLst>
            </p:cNvPr>
            <p:cNvSpPr/>
            <p:nvPr/>
          </p:nvSpPr>
          <p:spPr>
            <a:xfrm>
              <a:off x="12008706" y="5238730"/>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67B03424-E917-4843-87A5-FBF82FBAD165}"/>
                </a:ext>
              </a:extLst>
            </p:cNvPr>
            <p:cNvSpPr/>
            <p:nvPr/>
          </p:nvSpPr>
          <p:spPr>
            <a:xfrm>
              <a:off x="11064398" y="498573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4D6C6D7E-330D-4D9E-98D6-95703597BC74}"/>
                </a:ext>
              </a:extLst>
            </p:cNvPr>
            <p:cNvSpPr/>
            <p:nvPr/>
          </p:nvSpPr>
          <p:spPr>
            <a:xfrm>
              <a:off x="11778185" y="500565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54259B7F-5FE2-48D3-82CD-858D4C1CB4C0}"/>
                </a:ext>
              </a:extLst>
            </p:cNvPr>
            <p:cNvSpPr/>
            <p:nvPr/>
          </p:nvSpPr>
          <p:spPr>
            <a:xfrm>
              <a:off x="11421227" y="4875900"/>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5E2A94F-E054-4829-A03E-9F1FEEDA4471}"/>
                </a:ext>
              </a:extLst>
            </p:cNvPr>
            <p:cNvSpPr/>
            <p:nvPr/>
          </p:nvSpPr>
          <p:spPr>
            <a:xfrm>
              <a:off x="12008706" y="4948184"/>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6949915F-4EB3-4849-907F-AA3E19ED91BB}"/>
                </a:ext>
              </a:extLst>
            </p:cNvPr>
            <p:cNvSpPr/>
            <p:nvPr/>
          </p:nvSpPr>
          <p:spPr>
            <a:xfrm>
              <a:off x="11064398" y="4695187"/>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AF01704-B456-4693-B3E1-0E7DD0FE5756}"/>
                </a:ext>
              </a:extLst>
            </p:cNvPr>
            <p:cNvSpPr/>
            <p:nvPr/>
          </p:nvSpPr>
          <p:spPr>
            <a:xfrm>
              <a:off x="11778185" y="4715110"/>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14F27A6-632D-4C28-ADC0-46560303301C}"/>
                </a:ext>
              </a:extLst>
            </p:cNvPr>
            <p:cNvSpPr/>
            <p:nvPr/>
          </p:nvSpPr>
          <p:spPr>
            <a:xfrm>
              <a:off x="11421227" y="4585355"/>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92614527-CAB7-4841-8B5E-309AA2631AD3}"/>
                </a:ext>
              </a:extLst>
            </p:cNvPr>
            <p:cNvSpPr/>
            <p:nvPr/>
          </p:nvSpPr>
          <p:spPr>
            <a:xfrm>
              <a:off x="12008706" y="465776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203C8F0E-C04E-4AE2-9881-167E198F4A0E}"/>
                </a:ext>
              </a:extLst>
            </p:cNvPr>
            <p:cNvSpPr/>
            <p:nvPr/>
          </p:nvSpPr>
          <p:spPr>
            <a:xfrm>
              <a:off x="11064398" y="440464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EC0E73B-521C-4661-A6F1-33A0654A2510}"/>
                </a:ext>
              </a:extLst>
            </p:cNvPr>
            <p:cNvSpPr/>
            <p:nvPr/>
          </p:nvSpPr>
          <p:spPr>
            <a:xfrm>
              <a:off x="11778185" y="442456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538470B-8F1A-4844-BF68-A81759CE5F4E}"/>
                </a:ext>
              </a:extLst>
            </p:cNvPr>
            <p:cNvSpPr/>
            <p:nvPr/>
          </p:nvSpPr>
          <p:spPr>
            <a:xfrm>
              <a:off x="11421227" y="429480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239B7638-7E45-40DB-88EE-CF3AADA6185F}"/>
                </a:ext>
              </a:extLst>
            </p:cNvPr>
            <p:cNvSpPr/>
            <p:nvPr/>
          </p:nvSpPr>
          <p:spPr>
            <a:xfrm>
              <a:off x="12008706" y="436722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D582EED-E0F4-4754-92DD-6274B0B8A91E}"/>
                </a:ext>
              </a:extLst>
            </p:cNvPr>
            <p:cNvSpPr/>
            <p:nvPr/>
          </p:nvSpPr>
          <p:spPr>
            <a:xfrm>
              <a:off x="11064398" y="411409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E0828606-5EB9-4611-8665-23D620AFFF58}"/>
                </a:ext>
              </a:extLst>
            </p:cNvPr>
            <p:cNvSpPr/>
            <p:nvPr/>
          </p:nvSpPr>
          <p:spPr>
            <a:xfrm>
              <a:off x="11778185" y="4134019"/>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3991C245-873B-4B97-A67F-1BB3E53B61B1}"/>
                </a:ext>
              </a:extLst>
            </p:cNvPr>
            <p:cNvSpPr/>
            <p:nvPr/>
          </p:nvSpPr>
          <p:spPr>
            <a:xfrm>
              <a:off x="11421227" y="400426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46874C85-990F-44AB-BC9B-F16D5EEDECFD}"/>
                </a:ext>
              </a:extLst>
            </p:cNvPr>
            <p:cNvSpPr/>
            <p:nvPr/>
          </p:nvSpPr>
          <p:spPr>
            <a:xfrm>
              <a:off x="12008706" y="4076677"/>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6DF15963-2DE3-4D43-BA74-7871DAAE8A50}"/>
                </a:ext>
              </a:extLst>
            </p:cNvPr>
            <p:cNvSpPr/>
            <p:nvPr/>
          </p:nvSpPr>
          <p:spPr>
            <a:xfrm>
              <a:off x="11064398" y="3823680"/>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6FE44D54-DD28-4ECE-9883-03299398C128}"/>
                </a:ext>
              </a:extLst>
            </p:cNvPr>
            <p:cNvSpPr/>
            <p:nvPr/>
          </p:nvSpPr>
          <p:spPr>
            <a:xfrm>
              <a:off x="11778185" y="3843476"/>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3A87D9A5-8EEE-42D2-8678-1E97BAF1724F}"/>
                </a:ext>
              </a:extLst>
            </p:cNvPr>
            <p:cNvSpPr/>
            <p:nvPr/>
          </p:nvSpPr>
          <p:spPr>
            <a:xfrm>
              <a:off x="11421227" y="371372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60C95F8-6333-4131-A957-E17CA26F623E}"/>
                </a:ext>
              </a:extLst>
            </p:cNvPr>
            <p:cNvSpPr/>
            <p:nvPr/>
          </p:nvSpPr>
          <p:spPr>
            <a:xfrm>
              <a:off x="12008706" y="378613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FFF95A42-0862-4542-920A-A21CBBB06C33}"/>
                </a:ext>
              </a:extLst>
            </p:cNvPr>
            <p:cNvSpPr/>
            <p:nvPr/>
          </p:nvSpPr>
          <p:spPr>
            <a:xfrm>
              <a:off x="11064398" y="3533134"/>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3D3719A7-3821-474C-A062-CEF81E858F3E}"/>
                </a:ext>
              </a:extLst>
            </p:cNvPr>
            <p:cNvSpPr/>
            <p:nvPr/>
          </p:nvSpPr>
          <p:spPr>
            <a:xfrm>
              <a:off x="11778185" y="355305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A80F7FAE-9F48-43CD-A77A-DC1A2E1B9721}"/>
                </a:ext>
              </a:extLst>
            </p:cNvPr>
            <p:cNvSpPr/>
            <p:nvPr/>
          </p:nvSpPr>
          <p:spPr>
            <a:xfrm>
              <a:off x="11421227" y="342317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74339FD7-8E7C-4E5E-8FC5-00740E6DF8F4}"/>
                </a:ext>
              </a:extLst>
            </p:cNvPr>
            <p:cNvSpPr/>
            <p:nvPr/>
          </p:nvSpPr>
          <p:spPr>
            <a:xfrm>
              <a:off x="12008706" y="349558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C2880448-C908-49D3-9303-D4F51EC0FABA}"/>
                </a:ext>
              </a:extLst>
            </p:cNvPr>
            <p:cNvSpPr/>
            <p:nvPr/>
          </p:nvSpPr>
          <p:spPr>
            <a:xfrm>
              <a:off x="11064398" y="3242589"/>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6135471-B318-4DDB-8A0D-0A865700CBE1}"/>
                </a:ext>
              </a:extLst>
            </p:cNvPr>
            <p:cNvSpPr/>
            <p:nvPr/>
          </p:nvSpPr>
          <p:spPr>
            <a:xfrm>
              <a:off x="11778185" y="3262512"/>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D80865C5-FBF1-4E1C-8CC6-EAA12C6E9D38}"/>
                </a:ext>
              </a:extLst>
            </p:cNvPr>
            <p:cNvSpPr/>
            <p:nvPr/>
          </p:nvSpPr>
          <p:spPr>
            <a:xfrm>
              <a:off x="11421227" y="313262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FD3D1669-7E65-4EF0-AED1-E0AAF285E97C}"/>
                </a:ext>
              </a:extLst>
            </p:cNvPr>
            <p:cNvSpPr/>
            <p:nvPr/>
          </p:nvSpPr>
          <p:spPr>
            <a:xfrm>
              <a:off x="12008706" y="3205042"/>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3D1BC1C4-C7A6-4091-A1C3-B91687D76DD8}"/>
                </a:ext>
              </a:extLst>
            </p:cNvPr>
            <p:cNvSpPr/>
            <p:nvPr/>
          </p:nvSpPr>
          <p:spPr>
            <a:xfrm>
              <a:off x="11064398" y="295204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A8AAD34C-855C-4AA1-9A81-402936A0A346}"/>
                </a:ext>
              </a:extLst>
            </p:cNvPr>
            <p:cNvSpPr/>
            <p:nvPr/>
          </p:nvSpPr>
          <p:spPr>
            <a:xfrm>
              <a:off x="11778185" y="297196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103396F3-30B1-4043-8D7D-CADF7A95172C}"/>
                </a:ext>
              </a:extLst>
            </p:cNvPr>
            <p:cNvSpPr/>
            <p:nvPr/>
          </p:nvSpPr>
          <p:spPr>
            <a:xfrm>
              <a:off x="11421227" y="2842213"/>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8A3F645-F8A5-4A0A-B234-FB19E524C5C3}"/>
                </a:ext>
              </a:extLst>
            </p:cNvPr>
            <p:cNvSpPr/>
            <p:nvPr/>
          </p:nvSpPr>
          <p:spPr>
            <a:xfrm>
              <a:off x="12008706" y="2914497"/>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A27CC6F-53B6-4099-A88C-8466C84170AE}"/>
                </a:ext>
              </a:extLst>
            </p:cNvPr>
            <p:cNvSpPr/>
            <p:nvPr/>
          </p:nvSpPr>
          <p:spPr>
            <a:xfrm>
              <a:off x="11064398" y="2661500"/>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30E2CBDD-A927-4FFB-97B8-662CFF6D328C}"/>
                </a:ext>
              </a:extLst>
            </p:cNvPr>
            <p:cNvSpPr/>
            <p:nvPr/>
          </p:nvSpPr>
          <p:spPr>
            <a:xfrm>
              <a:off x="11778185" y="2681423"/>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739722EC-E0D1-4F1A-9ADC-6DDEB0EB124A}"/>
                </a:ext>
              </a:extLst>
            </p:cNvPr>
            <p:cNvSpPr/>
            <p:nvPr/>
          </p:nvSpPr>
          <p:spPr>
            <a:xfrm>
              <a:off x="11421227" y="2551667"/>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62C123D8-7966-4D56-BF68-D16E41F432F2}"/>
                </a:ext>
              </a:extLst>
            </p:cNvPr>
            <p:cNvSpPr/>
            <p:nvPr/>
          </p:nvSpPr>
          <p:spPr>
            <a:xfrm>
              <a:off x="12008706" y="2624081"/>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48ADF112-EB2A-4D92-8C33-49728F36A37E}"/>
                </a:ext>
              </a:extLst>
            </p:cNvPr>
            <p:cNvSpPr/>
            <p:nvPr/>
          </p:nvSpPr>
          <p:spPr>
            <a:xfrm>
              <a:off x="11064398" y="237095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ACC420C6-812C-43B3-AE64-19D1A663A729}"/>
                </a:ext>
              </a:extLst>
            </p:cNvPr>
            <p:cNvSpPr/>
            <p:nvPr/>
          </p:nvSpPr>
          <p:spPr>
            <a:xfrm>
              <a:off x="11778185" y="239087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3C954A41-65F8-4B3A-A947-739AC7B1B4A0}"/>
                </a:ext>
              </a:extLst>
            </p:cNvPr>
            <p:cNvSpPr/>
            <p:nvPr/>
          </p:nvSpPr>
          <p:spPr>
            <a:xfrm>
              <a:off x="11421227" y="226112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6AE91830-2134-4159-BDB4-05401E661061}"/>
                </a:ext>
              </a:extLst>
            </p:cNvPr>
            <p:cNvSpPr/>
            <p:nvPr/>
          </p:nvSpPr>
          <p:spPr>
            <a:xfrm>
              <a:off x="12008706" y="233353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5EA0464E-CCE0-4ED7-8CBA-EF72B5AEEEFF}"/>
                </a:ext>
              </a:extLst>
            </p:cNvPr>
            <p:cNvSpPr/>
            <p:nvPr/>
          </p:nvSpPr>
          <p:spPr>
            <a:xfrm>
              <a:off x="11064398" y="208040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24D84B8D-9611-45B6-B08C-8C22CB3D7F58}"/>
                </a:ext>
              </a:extLst>
            </p:cNvPr>
            <p:cNvSpPr/>
            <p:nvPr/>
          </p:nvSpPr>
          <p:spPr>
            <a:xfrm>
              <a:off x="11778185" y="2100332"/>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911BA72B-1934-4B93-808A-D306568F8315}"/>
                </a:ext>
              </a:extLst>
            </p:cNvPr>
            <p:cNvSpPr/>
            <p:nvPr/>
          </p:nvSpPr>
          <p:spPr>
            <a:xfrm>
              <a:off x="11421227" y="197057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A567C1F5-B730-40D9-B45A-E32A89927DD0}"/>
                </a:ext>
              </a:extLst>
            </p:cNvPr>
            <p:cNvSpPr/>
            <p:nvPr/>
          </p:nvSpPr>
          <p:spPr>
            <a:xfrm>
              <a:off x="12008706" y="204299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25DFAD0B-9D03-4431-842B-708BE951097D}"/>
                </a:ext>
              </a:extLst>
            </p:cNvPr>
            <p:cNvSpPr/>
            <p:nvPr/>
          </p:nvSpPr>
          <p:spPr>
            <a:xfrm>
              <a:off x="10693880" y="196696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B988A005-B45C-4E7E-9417-4DC6759FFF74}"/>
                </a:ext>
              </a:extLst>
            </p:cNvPr>
            <p:cNvSpPr/>
            <p:nvPr/>
          </p:nvSpPr>
          <p:spPr>
            <a:xfrm>
              <a:off x="10693880" y="225863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E6C2C5E4-CA75-4FC9-B042-5329D92D1670}"/>
                </a:ext>
              </a:extLst>
            </p:cNvPr>
            <p:cNvSpPr/>
            <p:nvPr/>
          </p:nvSpPr>
          <p:spPr>
            <a:xfrm>
              <a:off x="10693880" y="255030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1ACCB538-8376-4719-B1FD-659C26BC444C}"/>
                </a:ext>
              </a:extLst>
            </p:cNvPr>
            <p:cNvSpPr/>
            <p:nvPr/>
          </p:nvSpPr>
          <p:spPr>
            <a:xfrm>
              <a:off x="10693880" y="284196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A8025212-F01A-4615-9193-800758CF9B4A}"/>
                </a:ext>
              </a:extLst>
            </p:cNvPr>
            <p:cNvSpPr/>
            <p:nvPr/>
          </p:nvSpPr>
          <p:spPr>
            <a:xfrm>
              <a:off x="10693880" y="313363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BC4BB304-FE26-4E78-A613-44E65364946E}"/>
                </a:ext>
              </a:extLst>
            </p:cNvPr>
            <p:cNvSpPr/>
            <p:nvPr/>
          </p:nvSpPr>
          <p:spPr>
            <a:xfrm>
              <a:off x="10693880" y="342530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1407A6C-B6A7-449B-93F8-D902D8EC8F24}"/>
                </a:ext>
              </a:extLst>
            </p:cNvPr>
            <p:cNvSpPr/>
            <p:nvPr/>
          </p:nvSpPr>
          <p:spPr>
            <a:xfrm>
              <a:off x="10693880" y="3716968"/>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56620333-AD5B-4519-BC6D-61C82AE7956D}"/>
                </a:ext>
              </a:extLst>
            </p:cNvPr>
            <p:cNvSpPr/>
            <p:nvPr/>
          </p:nvSpPr>
          <p:spPr>
            <a:xfrm>
              <a:off x="10693880" y="400863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BED08EFD-2C5C-4C33-B247-C5DA8542FC2E}"/>
                </a:ext>
              </a:extLst>
            </p:cNvPr>
            <p:cNvSpPr/>
            <p:nvPr/>
          </p:nvSpPr>
          <p:spPr>
            <a:xfrm>
              <a:off x="10693880" y="430030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D98C58D0-DCC8-4F92-A879-D54A79A12E51}"/>
                </a:ext>
              </a:extLst>
            </p:cNvPr>
            <p:cNvSpPr/>
            <p:nvPr/>
          </p:nvSpPr>
          <p:spPr>
            <a:xfrm>
              <a:off x="10693880" y="459196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09134199-BD7D-474D-BD94-0414EB21F87F}"/>
                </a:ext>
              </a:extLst>
            </p:cNvPr>
            <p:cNvSpPr/>
            <p:nvPr/>
          </p:nvSpPr>
          <p:spPr>
            <a:xfrm>
              <a:off x="10693880" y="488363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6E88E2C9-AFD6-465B-BF30-1A0982960526}"/>
                </a:ext>
              </a:extLst>
            </p:cNvPr>
            <p:cNvSpPr/>
            <p:nvPr/>
          </p:nvSpPr>
          <p:spPr>
            <a:xfrm>
              <a:off x="10693880" y="517530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3440B962-5BA1-4DE7-BA6E-6155B460D655}"/>
                </a:ext>
              </a:extLst>
            </p:cNvPr>
            <p:cNvSpPr/>
            <p:nvPr/>
          </p:nvSpPr>
          <p:spPr>
            <a:xfrm>
              <a:off x="10693880" y="546697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405B4DFE-EEC9-4963-9C59-43C848C987C5}"/>
                </a:ext>
              </a:extLst>
            </p:cNvPr>
            <p:cNvSpPr/>
            <p:nvPr/>
          </p:nvSpPr>
          <p:spPr>
            <a:xfrm>
              <a:off x="10693880" y="5758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1F46259B-2EF3-47BF-B689-3A44D294CEEC}"/>
                </a:ext>
              </a:extLst>
            </p:cNvPr>
            <p:cNvSpPr/>
            <p:nvPr/>
          </p:nvSpPr>
          <p:spPr>
            <a:xfrm>
              <a:off x="10693880" y="605030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3323BC5C-5A7C-41AF-8AE5-7E38BA458587}"/>
                </a:ext>
              </a:extLst>
            </p:cNvPr>
            <p:cNvSpPr/>
            <p:nvPr/>
          </p:nvSpPr>
          <p:spPr>
            <a:xfrm>
              <a:off x="10693880" y="634197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39488D11-F9B3-4C38-AA0D-49F02D20770E}"/>
                </a:ext>
              </a:extLst>
            </p:cNvPr>
            <p:cNvSpPr/>
            <p:nvPr/>
          </p:nvSpPr>
          <p:spPr>
            <a:xfrm>
              <a:off x="10693880" y="6633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grpSp>
    </p:spTree>
    <p:extLst>
      <p:ext uri="{BB962C8B-B14F-4D97-AF65-F5344CB8AC3E}">
        <p14:creationId xmlns:p14="http://schemas.microsoft.com/office/powerpoint/2010/main" val="4168755993"/>
      </p:ext>
    </p:extLst>
  </p:cSld>
  <p:clrMapOvr>
    <a:masterClrMapping/>
  </p:clrMapOvr>
  <p:hf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wo Content 4">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a:solidFill>
            <a:schemeClr val="bg2"/>
          </a:solidFill>
        </p:spPr>
        <p:txBody>
          <a:bodyPr lIns="180000" tIns="180000" rIns="144000" bIns="144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3904432512"/>
      </p:ext>
    </p:extLst>
  </p:cSld>
  <p:clrMapOvr>
    <a:masterClrMapping/>
  </p:clrMapOvr>
  <p:hf hdr="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wo Content 5">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a:solidFill>
            <a:schemeClr val="bg2"/>
          </a:solidFill>
          <a:ln>
            <a:noFill/>
          </a:ln>
        </p:spPr>
        <p:txBody>
          <a:bodyPr lIns="180000" tIns="180000" rIns="144000" bIns="144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a:solidFill>
            <a:schemeClr val="bg2"/>
          </a:solidFill>
        </p:spPr>
        <p:txBody>
          <a:bodyPr lIns="180000" tIns="180000" rIns="144000" bIns="144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414022403"/>
      </p:ext>
    </p:extLst>
  </p:cSld>
  <p:clrMapOvr>
    <a:masterClrMapping/>
  </p:clrMapOvr>
  <p:hf hdr="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hree Content 5">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3636000" cy="4320000"/>
          </a:xfrm>
          <a:prstGeom prst="rect">
            <a:avLst/>
          </a:prstGeom>
          <a:solidFill>
            <a:schemeClr val="bg2"/>
          </a:solidFill>
        </p:spPr>
        <p:txBody>
          <a:bodyPr lIns="180000" tIns="180000" rIns="144000" bIns="144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4276800" y="1944000"/>
            <a:ext cx="3636000" cy="4320000"/>
          </a:xfrm>
          <a:prstGeom prst="rect">
            <a:avLst/>
          </a:prstGeom>
          <a:solidFill>
            <a:schemeClr val="bg2"/>
          </a:solidFill>
        </p:spPr>
        <p:txBody>
          <a:bodyPr lIns="180000" tIns="180000" rIns="144000" bIns="144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8818A671-4AB9-47EE-9C6C-8BCB8577C34C}"/>
              </a:ext>
            </a:extLst>
          </p:cNvPr>
          <p:cNvSpPr>
            <a:spLocks noGrp="1"/>
          </p:cNvSpPr>
          <p:nvPr>
            <p:ph sz="half" idx="17"/>
          </p:nvPr>
        </p:nvSpPr>
        <p:spPr>
          <a:xfrm>
            <a:off x="8121600" y="1944000"/>
            <a:ext cx="3636000" cy="4320000"/>
          </a:xfrm>
          <a:prstGeom prst="rect">
            <a:avLst/>
          </a:prstGeom>
          <a:solidFill>
            <a:schemeClr val="bg2"/>
          </a:solidFill>
        </p:spPr>
        <p:txBody>
          <a:bodyPr lIns="180000" tIns="180000" rIns="144000" bIns="144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189132787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and pictur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8314368" cy="4597065"/>
          </a:xfrm>
        </p:spPr>
        <p:txBody>
          <a:bodyPr/>
          <a:lstStyle>
            <a:lvl1pPr marL="10584" indent="-10584">
              <a:buNone/>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5"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2" name="Kuvan paikkamerkki 6"/>
          <p:cNvSpPr>
            <a:spLocks noGrp="1"/>
          </p:cNvSpPr>
          <p:nvPr>
            <p:ph type="pic" sz="quarter" idx="16"/>
          </p:nvPr>
        </p:nvSpPr>
        <p:spPr>
          <a:xfrm>
            <a:off x="9023232" y="1494000"/>
            <a:ext cx="2648992" cy="4590000"/>
          </a:xfrm>
          <a:custGeom>
            <a:avLst/>
            <a:gdLst>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0 w 3894138"/>
              <a:gd name="connsiteY7" fmla="*/ 649036 h 3962400"/>
              <a:gd name="connsiteX8" fmla="*/ 649036 w 3894138"/>
              <a:gd name="connsiteY8" fmla="*/ 0 h 3962400"/>
              <a:gd name="connsiteX0" fmla="*/ 654078 w 3899180"/>
              <a:gd name="connsiteY0" fmla="*/ 9789 h 3972189"/>
              <a:gd name="connsiteX1" fmla="*/ 3899180 w 3899180"/>
              <a:gd name="connsiteY1" fmla="*/ 9789 h 3972189"/>
              <a:gd name="connsiteX2" fmla="*/ 3899180 w 3899180"/>
              <a:gd name="connsiteY2" fmla="*/ 9789 h 3972189"/>
              <a:gd name="connsiteX3" fmla="*/ 3899180 w 3899180"/>
              <a:gd name="connsiteY3" fmla="*/ 3323153 h 3972189"/>
              <a:gd name="connsiteX4" fmla="*/ 3250144 w 3899180"/>
              <a:gd name="connsiteY4" fmla="*/ 3972189 h 3972189"/>
              <a:gd name="connsiteX5" fmla="*/ 5042 w 3899180"/>
              <a:gd name="connsiteY5" fmla="*/ 3972189 h 3972189"/>
              <a:gd name="connsiteX6" fmla="*/ 5042 w 3899180"/>
              <a:gd name="connsiteY6" fmla="*/ 3972189 h 3972189"/>
              <a:gd name="connsiteX7" fmla="*/ 5042 w 3899180"/>
              <a:gd name="connsiteY7" fmla="*/ 658825 h 3972189"/>
              <a:gd name="connsiteX8" fmla="*/ 654078 w 3899180"/>
              <a:gd name="connsiteY8" fmla="*/ 9789 h 3972189"/>
              <a:gd name="connsiteX0" fmla="*/ 665953 w 3911055"/>
              <a:gd name="connsiteY0" fmla="*/ 9789 h 3972189"/>
              <a:gd name="connsiteX1" fmla="*/ 3911055 w 3911055"/>
              <a:gd name="connsiteY1" fmla="*/ 9789 h 3972189"/>
              <a:gd name="connsiteX2" fmla="*/ 3911055 w 3911055"/>
              <a:gd name="connsiteY2" fmla="*/ 9789 h 3972189"/>
              <a:gd name="connsiteX3" fmla="*/ 3911055 w 3911055"/>
              <a:gd name="connsiteY3" fmla="*/ 3323153 h 3972189"/>
              <a:gd name="connsiteX4" fmla="*/ 3262019 w 3911055"/>
              <a:gd name="connsiteY4" fmla="*/ 3972189 h 3972189"/>
              <a:gd name="connsiteX5" fmla="*/ 16917 w 3911055"/>
              <a:gd name="connsiteY5" fmla="*/ 3972189 h 3972189"/>
              <a:gd name="connsiteX6" fmla="*/ 16917 w 3911055"/>
              <a:gd name="connsiteY6" fmla="*/ 3972189 h 3972189"/>
              <a:gd name="connsiteX7" fmla="*/ 16917 w 3911055"/>
              <a:gd name="connsiteY7" fmla="*/ 658825 h 3972189"/>
              <a:gd name="connsiteX8" fmla="*/ 665953 w 3911055"/>
              <a:gd name="connsiteY8" fmla="*/ 9789 h 3972189"/>
              <a:gd name="connsiteX0" fmla="*/ 656723 w 3901825"/>
              <a:gd name="connsiteY0" fmla="*/ 7933 h 3970333"/>
              <a:gd name="connsiteX1" fmla="*/ 3901825 w 3901825"/>
              <a:gd name="connsiteY1" fmla="*/ 7933 h 3970333"/>
              <a:gd name="connsiteX2" fmla="*/ 3901825 w 3901825"/>
              <a:gd name="connsiteY2" fmla="*/ 7933 h 3970333"/>
              <a:gd name="connsiteX3" fmla="*/ 3901825 w 3901825"/>
              <a:gd name="connsiteY3" fmla="*/ 3321297 h 3970333"/>
              <a:gd name="connsiteX4" fmla="*/ 3252789 w 3901825"/>
              <a:gd name="connsiteY4" fmla="*/ 3970333 h 3970333"/>
              <a:gd name="connsiteX5" fmla="*/ 7687 w 3901825"/>
              <a:gd name="connsiteY5" fmla="*/ 3970333 h 3970333"/>
              <a:gd name="connsiteX6" fmla="*/ 7687 w 3901825"/>
              <a:gd name="connsiteY6" fmla="*/ 3970333 h 3970333"/>
              <a:gd name="connsiteX7" fmla="*/ 7687 w 3901825"/>
              <a:gd name="connsiteY7" fmla="*/ 656969 h 3970333"/>
              <a:gd name="connsiteX8" fmla="*/ 656723 w 3901825"/>
              <a:gd name="connsiteY8" fmla="*/ 7933 h 3970333"/>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649036 w 3894138"/>
              <a:gd name="connsiteY7" fmla="*/ 0 h 3962400"/>
              <a:gd name="connsiteX0" fmla="*/ 14036 w 3894138"/>
              <a:gd name="connsiteY0" fmla="*/ 0 h 3975100"/>
              <a:gd name="connsiteX1" fmla="*/ 3894138 w 3894138"/>
              <a:gd name="connsiteY1" fmla="*/ 12700 h 3975100"/>
              <a:gd name="connsiteX2" fmla="*/ 3894138 w 3894138"/>
              <a:gd name="connsiteY2" fmla="*/ 12700 h 3975100"/>
              <a:gd name="connsiteX3" fmla="*/ 3894138 w 3894138"/>
              <a:gd name="connsiteY3" fmla="*/ 3326064 h 3975100"/>
              <a:gd name="connsiteX4" fmla="*/ 3245102 w 3894138"/>
              <a:gd name="connsiteY4" fmla="*/ 3975100 h 3975100"/>
              <a:gd name="connsiteX5" fmla="*/ 0 w 3894138"/>
              <a:gd name="connsiteY5" fmla="*/ 3975100 h 3975100"/>
              <a:gd name="connsiteX6" fmla="*/ 0 w 3894138"/>
              <a:gd name="connsiteY6" fmla="*/ 3975100 h 3975100"/>
              <a:gd name="connsiteX7" fmla="*/ 14036 w 3894138"/>
              <a:gd name="connsiteY7" fmla="*/ 0 h 3975100"/>
              <a:gd name="connsiteX0" fmla="*/ 248 w 3948083"/>
              <a:gd name="connsiteY0" fmla="*/ 0 h 4627033"/>
              <a:gd name="connsiteX1" fmla="*/ 3948083 w 3948083"/>
              <a:gd name="connsiteY1" fmla="*/ 664633 h 4627033"/>
              <a:gd name="connsiteX2" fmla="*/ 3948083 w 3948083"/>
              <a:gd name="connsiteY2" fmla="*/ 664633 h 4627033"/>
              <a:gd name="connsiteX3" fmla="*/ 3948083 w 3948083"/>
              <a:gd name="connsiteY3" fmla="*/ 3977997 h 4627033"/>
              <a:gd name="connsiteX4" fmla="*/ 3299047 w 3948083"/>
              <a:gd name="connsiteY4" fmla="*/ 4627033 h 4627033"/>
              <a:gd name="connsiteX5" fmla="*/ 53945 w 3948083"/>
              <a:gd name="connsiteY5" fmla="*/ 4627033 h 4627033"/>
              <a:gd name="connsiteX6" fmla="*/ 53945 w 3948083"/>
              <a:gd name="connsiteY6" fmla="*/ 4627033 h 4627033"/>
              <a:gd name="connsiteX7" fmla="*/ 248 w 3948083"/>
              <a:gd name="connsiteY7" fmla="*/ 0 h 4627033"/>
              <a:gd name="connsiteX0" fmla="*/ 14037 w 3961872"/>
              <a:gd name="connsiteY0" fmla="*/ 0 h 4635500"/>
              <a:gd name="connsiteX1" fmla="*/ 3961872 w 3961872"/>
              <a:gd name="connsiteY1" fmla="*/ 664633 h 4635500"/>
              <a:gd name="connsiteX2" fmla="*/ 3961872 w 3961872"/>
              <a:gd name="connsiteY2" fmla="*/ 664633 h 4635500"/>
              <a:gd name="connsiteX3" fmla="*/ 3961872 w 3961872"/>
              <a:gd name="connsiteY3" fmla="*/ 3977997 h 4635500"/>
              <a:gd name="connsiteX4" fmla="*/ 3312836 w 3961872"/>
              <a:gd name="connsiteY4" fmla="*/ 4627033 h 4635500"/>
              <a:gd name="connsiteX5" fmla="*/ 67734 w 3961872"/>
              <a:gd name="connsiteY5" fmla="*/ 4627033 h 4635500"/>
              <a:gd name="connsiteX6" fmla="*/ 0 w 3961872"/>
              <a:gd name="connsiteY6" fmla="*/ 4635500 h 4635500"/>
              <a:gd name="connsiteX7" fmla="*/ 14037 w 3961872"/>
              <a:gd name="connsiteY7" fmla="*/ 0 h 4635500"/>
              <a:gd name="connsiteX0" fmla="*/ 14037 w 3970338"/>
              <a:gd name="connsiteY0" fmla="*/ 12700 h 4648200"/>
              <a:gd name="connsiteX1" fmla="*/ 3961872 w 3970338"/>
              <a:gd name="connsiteY1" fmla="*/ 677333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2319339 w 3970338"/>
              <a:gd name="connsiteY1" fmla="*/ 25400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3970338 w 3970338"/>
              <a:gd name="connsiteY1" fmla="*/ 0 h 4648200"/>
              <a:gd name="connsiteX2" fmla="*/ 3961872 w 3970338"/>
              <a:gd name="connsiteY2" fmla="*/ 3990697 h 4648200"/>
              <a:gd name="connsiteX3" fmla="*/ 3312836 w 3970338"/>
              <a:gd name="connsiteY3" fmla="*/ 4639733 h 4648200"/>
              <a:gd name="connsiteX4" fmla="*/ 67734 w 3970338"/>
              <a:gd name="connsiteY4" fmla="*/ 4639733 h 4648200"/>
              <a:gd name="connsiteX5" fmla="*/ 0 w 3970338"/>
              <a:gd name="connsiteY5" fmla="*/ 4648200 h 4648200"/>
              <a:gd name="connsiteX6" fmla="*/ 14037 w 3970338"/>
              <a:gd name="connsiteY6" fmla="*/ 12700 h 4648200"/>
              <a:gd name="connsiteX0" fmla="*/ 14037 w 3961872"/>
              <a:gd name="connsiteY0" fmla="*/ 0 h 4635500"/>
              <a:gd name="connsiteX1" fmla="*/ 3961872 w 3961872"/>
              <a:gd name="connsiteY1" fmla="*/ 38100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61872 w 3961872"/>
              <a:gd name="connsiteY1" fmla="*/ 1989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53405 w 3961872"/>
              <a:gd name="connsiteY1" fmla="*/ 211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22503 w 3961872"/>
              <a:gd name="connsiteY0" fmla="*/ 381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38100 h 4614333"/>
              <a:gd name="connsiteX0" fmla="*/ 22503 w 3961872"/>
              <a:gd name="connsiteY0" fmla="*/ 4233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4233 h 4614333"/>
              <a:gd name="connsiteX0" fmla="*/ 5570 w 3961872"/>
              <a:gd name="connsiteY0" fmla="*/ 127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5570 w 3961872"/>
              <a:gd name="connsiteY6" fmla="*/ 12700 h 4614333"/>
              <a:gd name="connsiteX0" fmla="*/ 5570 w 3961872"/>
              <a:gd name="connsiteY0" fmla="*/ 0 h 4635499"/>
              <a:gd name="connsiteX1" fmla="*/ 3953405 w 3961872"/>
              <a:gd name="connsiteY1" fmla="*/ 21166 h 4635499"/>
              <a:gd name="connsiteX2" fmla="*/ 3961872 w 3961872"/>
              <a:gd name="connsiteY2" fmla="*/ 3977996 h 4635499"/>
              <a:gd name="connsiteX3" fmla="*/ 3312836 w 3961872"/>
              <a:gd name="connsiteY3" fmla="*/ 4627032 h 4635499"/>
              <a:gd name="connsiteX4" fmla="*/ 67734 w 3961872"/>
              <a:gd name="connsiteY4" fmla="*/ 4627032 h 4635499"/>
              <a:gd name="connsiteX5" fmla="*/ 0 w 3961872"/>
              <a:gd name="connsiteY5" fmla="*/ 4635499 h 4635499"/>
              <a:gd name="connsiteX6" fmla="*/ 5570 w 3961872"/>
              <a:gd name="connsiteY6" fmla="*/ 0 h 4635499"/>
              <a:gd name="connsiteX0" fmla="*/ 14037 w 3961872"/>
              <a:gd name="connsiteY0" fmla="*/ 4234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14037 w 3961872"/>
              <a:gd name="connsiteY6" fmla="*/ 4234 h 4614333"/>
              <a:gd name="connsiteX0" fmla="*/ 509 w 3982211"/>
              <a:gd name="connsiteY0" fmla="*/ 0 h 4627033"/>
              <a:gd name="connsiteX1" fmla="*/ 3973744 w 3982211"/>
              <a:gd name="connsiteY1" fmla="*/ 12700 h 4627033"/>
              <a:gd name="connsiteX2" fmla="*/ 3982211 w 3982211"/>
              <a:gd name="connsiteY2" fmla="*/ 3969530 h 4627033"/>
              <a:gd name="connsiteX3" fmla="*/ 3333175 w 3982211"/>
              <a:gd name="connsiteY3" fmla="*/ 4618566 h 4627033"/>
              <a:gd name="connsiteX4" fmla="*/ 88073 w 3982211"/>
              <a:gd name="connsiteY4" fmla="*/ 4618566 h 4627033"/>
              <a:gd name="connsiteX5" fmla="*/ 20339 w 3982211"/>
              <a:gd name="connsiteY5" fmla="*/ 4627033 h 4627033"/>
              <a:gd name="connsiteX6" fmla="*/ 509 w 3982211"/>
              <a:gd name="connsiteY6" fmla="*/ 0 h 4627033"/>
              <a:gd name="connsiteX0" fmla="*/ 1086 w 3965855"/>
              <a:gd name="connsiteY0" fmla="*/ 4233 h 4614333"/>
              <a:gd name="connsiteX1" fmla="*/ 3957388 w 3965855"/>
              <a:gd name="connsiteY1" fmla="*/ 0 h 4614333"/>
              <a:gd name="connsiteX2" fmla="*/ 3965855 w 3965855"/>
              <a:gd name="connsiteY2" fmla="*/ 3956830 h 4614333"/>
              <a:gd name="connsiteX3" fmla="*/ 3316819 w 3965855"/>
              <a:gd name="connsiteY3" fmla="*/ 4605866 h 4614333"/>
              <a:gd name="connsiteX4" fmla="*/ 71717 w 3965855"/>
              <a:gd name="connsiteY4" fmla="*/ 4605866 h 4614333"/>
              <a:gd name="connsiteX5" fmla="*/ 3983 w 3965855"/>
              <a:gd name="connsiteY5" fmla="*/ 4614333 h 4614333"/>
              <a:gd name="connsiteX6" fmla="*/ 1086 w 3965855"/>
              <a:gd name="connsiteY6" fmla="*/ 4233 h 4614333"/>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0631 w 3964769"/>
              <a:gd name="connsiteY4" fmla="*/ 4605866 h 4605866"/>
              <a:gd name="connsiteX5" fmla="*/ 0 w 3964769"/>
              <a:gd name="connsiteY5" fmla="*/ 4233 h 4605866"/>
              <a:gd name="connsiteX0" fmla="*/ 11919 w 3976688"/>
              <a:gd name="connsiteY0" fmla="*/ 4233 h 4612216"/>
              <a:gd name="connsiteX1" fmla="*/ 3968221 w 3976688"/>
              <a:gd name="connsiteY1" fmla="*/ 0 h 4612216"/>
              <a:gd name="connsiteX2" fmla="*/ 3976688 w 3976688"/>
              <a:gd name="connsiteY2" fmla="*/ 3956830 h 4612216"/>
              <a:gd name="connsiteX3" fmla="*/ 3327652 w 3976688"/>
              <a:gd name="connsiteY3" fmla="*/ 4605866 h 4612216"/>
              <a:gd name="connsiteX4" fmla="*/ 0 w 3976688"/>
              <a:gd name="connsiteY4" fmla="*/ 4612216 h 4612216"/>
              <a:gd name="connsiteX5" fmla="*/ 11919 w 3976688"/>
              <a:gd name="connsiteY5" fmla="*/ 4233 h 461221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13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131 w 3964769"/>
              <a:gd name="connsiteY4" fmla="*/ 4599516 h 4605866"/>
              <a:gd name="connsiteX5" fmla="*/ 0 w 3964769"/>
              <a:gd name="connsiteY5" fmla="*/ 4233 h 460586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8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599516 h 4605866"/>
              <a:gd name="connsiteX5" fmla="*/ 0 w 3964769"/>
              <a:gd name="connsiteY5" fmla="*/ 4233 h 4605866"/>
              <a:gd name="connsiteX0" fmla="*/ 5577 w 3970346"/>
              <a:gd name="connsiteY0" fmla="*/ 4233 h 4618566"/>
              <a:gd name="connsiteX1" fmla="*/ 3961879 w 3970346"/>
              <a:gd name="connsiteY1" fmla="*/ 0 h 4618566"/>
              <a:gd name="connsiteX2" fmla="*/ 3970346 w 3970346"/>
              <a:gd name="connsiteY2" fmla="*/ 3956830 h 4618566"/>
              <a:gd name="connsiteX3" fmla="*/ 3321310 w 3970346"/>
              <a:gd name="connsiteY3" fmla="*/ 4605866 h 4618566"/>
              <a:gd name="connsiteX4" fmla="*/ 8 w 3970346"/>
              <a:gd name="connsiteY4" fmla="*/ 4618566 h 4618566"/>
              <a:gd name="connsiteX5" fmla="*/ 5577 w 3970346"/>
              <a:gd name="connsiteY5" fmla="*/ 4233 h 46185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605866 h 4605866"/>
              <a:gd name="connsiteX5" fmla="*/ 0 w 3964769"/>
              <a:gd name="connsiteY5" fmla="*/ 4233 h 4605866"/>
              <a:gd name="connsiteX0" fmla="*/ 0 w 3964769"/>
              <a:gd name="connsiteY0" fmla="*/ 4233 h 4610099"/>
              <a:gd name="connsiteX1" fmla="*/ 3956302 w 3964769"/>
              <a:gd name="connsiteY1" fmla="*/ 0 h 4610099"/>
              <a:gd name="connsiteX2" fmla="*/ 3964769 w 3964769"/>
              <a:gd name="connsiteY2" fmla="*/ 3956830 h 4610099"/>
              <a:gd name="connsiteX3" fmla="*/ 3315733 w 3964769"/>
              <a:gd name="connsiteY3" fmla="*/ 4605866 h 4610099"/>
              <a:gd name="connsiteX4" fmla="*/ 1685648 w 3964769"/>
              <a:gd name="connsiteY4" fmla="*/ 4610099 h 4610099"/>
              <a:gd name="connsiteX5" fmla="*/ 0 w 3964769"/>
              <a:gd name="connsiteY5" fmla="*/ 4233 h 4610099"/>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2422248 w 3964769"/>
              <a:gd name="connsiteY4" fmla="*/ 4567766 h 4605866"/>
              <a:gd name="connsiteX5" fmla="*/ 0 w 3964769"/>
              <a:gd name="connsiteY5" fmla="*/ 4233 h 46058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1994682 w 3964769"/>
              <a:gd name="connsiteY4" fmla="*/ 4588932 h 4605866"/>
              <a:gd name="connsiteX5" fmla="*/ 0 w 3964769"/>
              <a:gd name="connsiteY5" fmla="*/ 4233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88932 h 4605866"/>
              <a:gd name="connsiteX5" fmla="*/ 0 w 1983569"/>
              <a:gd name="connsiteY5" fmla="*/ 8466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93165 h 4605866"/>
              <a:gd name="connsiteX5" fmla="*/ 0 w 1983569"/>
              <a:gd name="connsiteY5" fmla="*/ 8466 h 4605866"/>
              <a:gd name="connsiteX0" fmla="*/ 0 w 1983569"/>
              <a:gd name="connsiteY0" fmla="*/ 8466 h 4610099"/>
              <a:gd name="connsiteX1" fmla="*/ 1975102 w 1983569"/>
              <a:gd name="connsiteY1" fmla="*/ 0 h 4610099"/>
              <a:gd name="connsiteX2" fmla="*/ 1983569 w 1983569"/>
              <a:gd name="connsiteY2" fmla="*/ 3956830 h 4610099"/>
              <a:gd name="connsiteX3" fmla="*/ 1334533 w 1983569"/>
              <a:gd name="connsiteY3" fmla="*/ 4605866 h 4610099"/>
              <a:gd name="connsiteX4" fmla="*/ 782 w 1983569"/>
              <a:gd name="connsiteY4" fmla="*/ 4610099 h 4610099"/>
              <a:gd name="connsiteX5" fmla="*/ 0 w 1983569"/>
              <a:gd name="connsiteY5" fmla="*/ 8466 h 4610099"/>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782 w 1983569"/>
              <a:gd name="connsiteY4" fmla="*/ 4605866 h 4605866"/>
              <a:gd name="connsiteX5" fmla="*/ 0 w 1983569"/>
              <a:gd name="connsiteY5" fmla="*/ 8466 h 4605866"/>
              <a:gd name="connsiteX0" fmla="*/ 0 w 1986744"/>
              <a:gd name="connsiteY0" fmla="*/ 5291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5291 h 4605866"/>
              <a:gd name="connsiteX0" fmla="*/ 0 w 1986744"/>
              <a:gd name="connsiteY0" fmla="*/ 71966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71966 h 4605866"/>
              <a:gd name="connsiteX0" fmla="*/ 0 w 1986744"/>
              <a:gd name="connsiteY0" fmla="*/ 0 h 4533900"/>
              <a:gd name="connsiteX1" fmla="*/ 1978277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 name="connsiteX0" fmla="*/ 0 w 1986744"/>
              <a:gd name="connsiteY0" fmla="*/ 0 h 4533900"/>
              <a:gd name="connsiteX1" fmla="*/ 1981452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6744" h="4533900">
                <a:moveTo>
                  <a:pt x="0" y="0"/>
                </a:moveTo>
                <a:lnTo>
                  <a:pt x="1981452" y="1059"/>
                </a:lnTo>
                <a:cubicBezTo>
                  <a:pt x="1984274" y="1320002"/>
                  <a:pt x="1983922" y="2565921"/>
                  <a:pt x="1986744" y="3884864"/>
                </a:cubicBezTo>
                <a:cubicBezTo>
                  <a:pt x="1986744" y="4243317"/>
                  <a:pt x="1696161" y="4533900"/>
                  <a:pt x="1337708" y="4533900"/>
                </a:cubicBezTo>
                <a:lnTo>
                  <a:pt x="3957" y="4533900"/>
                </a:lnTo>
                <a:cubicBezTo>
                  <a:pt x="3697" y="2997906"/>
                  <a:pt x="260" y="1535994"/>
                  <a:pt x="0" y="0"/>
                </a:cubicBezTo>
                <a:close/>
              </a:path>
            </a:pathLst>
          </a:custGeom>
          <a:solidFill>
            <a:schemeClr val="accent6"/>
          </a:solidFill>
        </p:spPr>
        <p:txBody>
          <a:bodyPr/>
          <a:lstStyle>
            <a:lvl1pPr>
              <a:defRPr sz="2400"/>
            </a:lvl1pPr>
          </a:lstStyle>
          <a:p>
            <a:r>
              <a:rPr lang="en-US"/>
              <a:t>Click icon to add picture</a:t>
            </a:r>
            <a:endParaRPr lang="fi-FI"/>
          </a:p>
        </p:txBody>
      </p:sp>
      <p:sp>
        <p:nvSpPr>
          <p:cNvPr id="13"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2049386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wo Content 6">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7254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8121600" y="1944000"/>
            <a:ext cx="3636000" cy="4320000"/>
          </a:xfrm>
          <a:prstGeom prst="rect">
            <a:avLst/>
          </a:prstGeom>
          <a:solidFill>
            <a:schemeClr val="bg2"/>
          </a:solidFill>
        </p:spPr>
        <p:txBody>
          <a:bodyPr lIns="180000" tIns="180000" rIns="144000" bIns="144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2497358944"/>
      </p:ext>
    </p:extLst>
  </p:cSld>
  <p:clrMapOvr>
    <a:masterClrMapping/>
  </p:clrMapOvr>
  <p:hf hdr="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Two Content 7">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p:txBody>
          <a:bodyPr/>
          <a:lstStyle>
            <a:lvl1pPr>
              <a:defRPr>
                <a:solidFill>
                  <a:srgbClr val="00AAF5"/>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4752000" cy="4320000"/>
          </a:xfrm>
          <a:prstGeom prst="rect">
            <a:avLst/>
          </a:prstGeom>
          <a:solidFill>
            <a:schemeClr val="bg2"/>
          </a:solidFill>
        </p:spPr>
        <p:txBody>
          <a:bodyPr lIns="180000" tIns="180000" rIns="144000" bIns="144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5436000" y="1944000"/>
            <a:ext cx="4752000" cy="4320000"/>
          </a:xfrm>
          <a:prstGeom prst="rect">
            <a:avLst/>
          </a:prstGeom>
          <a:solidFill>
            <a:schemeClr val="bg2"/>
          </a:solidFill>
        </p:spPr>
        <p:txBody>
          <a:bodyPr lIns="180000" tIns="180000" rIns="144000" bIns="144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grpSp>
        <p:nvGrpSpPr>
          <p:cNvPr id="116" name="Group 115">
            <a:extLst>
              <a:ext uri="{FF2B5EF4-FFF2-40B4-BE49-F238E27FC236}">
                <a16:creationId xmlns:a16="http://schemas.microsoft.com/office/drawing/2014/main" id="{D036BA26-5EAB-4BEA-B36E-A956229872E2}"/>
              </a:ext>
            </a:extLst>
          </p:cNvPr>
          <p:cNvGrpSpPr/>
          <p:nvPr/>
        </p:nvGrpSpPr>
        <p:grpSpPr>
          <a:xfrm>
            <a:off x="10693880" y="1966966"/>
            <a:ext cx="1545347" cy="4824870"/>
            <a:chOff x="10693880" y="1966966"/>
            <a:chExt cx="1545347" cy="4824870"/>
          </a:xfrm>
        </p:grpSpPr>
        <p:sp>
          <p:nvSpPr>
            <p:cNvPr id="10" name="Freeform: Shape 9">
              <a:extLst>
                <a:ext uri="{FF2B5EF4-FFF2-40B4-BE49-F238E27FC236}">
                  <a16:creationId xmlns:a16="http://schemas.microsoft.com/office/drawing/2014/main" id="{23A94EEB-B011-4ACD-9830-BA0212BBB4E6}"/>
                </a:ext>
              </a:extLst>
            </p:cNvPr>
            <p:cNvSpPr/>
            <p:nvPr/>
          </p:nvSpPr>
          <p:spPr>
            <a:xfrm>
              <a:off x="11064398" y="672887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6EA6763-87C9-4F66-B388-BBA8254D4473}"/>
                </a:ext>
              </a:extLst>
            </p:cNvPr>
            <p:cNvSpPr/>
            <p:nvPr/>
          </p:nvSpPr>
          <p:spPr>
            <a:xfrm>
              <a:off x="11778185" y="6748797"/>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F07519C-1BE8-42CE-BA30-EBD0D49913B0}"/>
                </a:ext>
              </a:extLst>
            </p:cNvPr>
            <p:cNvSpPr/>
            <p:nvPr/>
          </p:nvSpPr>
          <p:spPr>
            <a:xfrm>
              <a:off x="11421227" y="661904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750CBDC-19A1-4ED7-85B9-EDE703E18E8D}"/>
                </a:ext>
              </a:extLst>
            </p:cNvPr>
            <p:cNvSpPr/>
            <p:nvPr/>
          </p:nvSpPr>
          <p:spPr>
            <a:xfrm>
              <a:off x="12008706" y="669145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20819D6-8E1E-43C1-868B-92D196E65269}"/>
                </a:ext>
              </a:extLst>
            </p:cNvPr>
            <p:cNvSpPr/>
            <p:nvPr/>
          </p:nvSpPr>
          <p:spPr>
            <a:xfrm>
              <a:off x="11064398" y="643832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9D11918-DB49-4ED6-AF95-989D51BD062A}"/>
                </a:ext>
              </a:extLst>
            </p:cNvPr>
            <p:cNvSpPr/>
            <p:nvPr/>
          </p:nvSpPr>
          <p:spPr>
            <a:xfrm>
              <a:off x="11778185" y="6458252"/>
              <a:ext cx="230521" cy="40612"/>
            </a:xfrm>
            <a:custGeom>
              <a:avLst/>
              <a:gdLst>
                <a:gd name="connsiteX0" fmla="*/ 171926 w 171926"/>
                <a:gd name="connsiteY0" fmla="*/ 0 h 30289"/>
                <a:gd name="connsiteX1" fmla="*/ 0 w 171926"/>
                <a:gd name="connsiteY1" fmla="*/ 30289 h 30289"/>
              </a:gdLst>
              <a:ahLst/>
              <a:cxnLst>
                <a:cxn ang="0">
                  <a:pos x="connsiteX0" y="connsiteY0"/>
                </a:cxn>
                <a:cxn ang="0">
                  <a:pos x="connsiteX1" y="connsiteY1"/>
                </a:cxn>
              </a:cxnLst>
              <a:rect l="l" t="t" r="r" b="b"/>
              <a:pathLst>
                <a:path w="171926" h="30289">
                  <a:moveTo>
                    <a:pt x="171926" y="0"/>
                  </a:moveTo>
                  <a:lnTo>
                    <a:pt x="0" y="30289"/>
                  </a:lnTo>
                </a:path>
              </a:pathLst>
            </a:custGeom>
            <a:ln w="4763" cap="sq">
              <a:solidFill>
                <a:srgbClr val="00AAF5"/>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E5A4B8C-1462-45EE-A618-6E50DC6EAC95}"/>
                </a:ext>
              </a:extLst>
            </p:cNvPr>
            <p:cNvSpPr/>
            <p:nvPr/>
          </p:nvSpPr>
          <p:spPr>
            <a:xfrm>
              <a:off x="11421227" y="632849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35B506D-6A1A-493C-8501-38CBDD511127}"/>
                </a:ext>
              </a:extLst>
            </p:cNvPr>
            <p:cNvSpPr/>
            <p:nvPr/>
          </p:nvSpPr>
          <p:spPr>
            <a:xfrm>
              <a:off x="12008706" y="640091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B848DF0-FCD6-46A8-A6A0-C6F3FD061D7F}"/>
                </a:ext>
              </a:extLst>
            </p:cNvPr>
            <p:cNvSpPr/>
            <p:nvPr/>
          </p:nvSpPr>
          <p:spPr>
            <a:xfrm>
              <a:off x="11064398" y="6147784"/>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7C526798-FBA0-4FBF-B809-A98EC2AFCD36}"/>
                </a:ext>
              </a:extLst>
            </p:cNvPr>
            <p:cNvSpPr/>
            <p:nvPr/>
          </p:nvSpPr>
          <p:spPr>
            <a:xfrm>
              <a:off x="11778185" y="6167707"/>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7850C6F-AA9E-431B-8A27-1A83C1201867}"/>
                </a:ext>
              </a:extLst>
            </p:cNvPr>
            <p:cNvSpPr/>
            <p:nvPr/>
          </p:nvSpPr>
          <p:spPr>
            <a:xfrm>
              <a:off x="11421227" y="603795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5EDB3E3-FE75-4FCA-8F3D-7E914E6C961E}"/>
                </a:ext>
              </a:extLst>
            </p:cNvPr>
            <p:cNvSpPr/>
            <p:nvPr/>
          </p:nvSpPr>
          <p:spPr>
            <a:xfrm>
              <a:off x="12008706" y="6110364"/>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30CA5FFB-78FA-484A-B2DF-D216BBDB700D}"/>
                </a:ext>
              </a:extLst>
            </p:cNvPr>
            <p:cNvSpPr/>
            <p:nvPr/>
          </p:nvSpPr>
          <p:spPr>
            <a:xfrm>
              <a:off x="11064398" y="5857367"/>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27A9786-145B-4DF9-B1BA-1583DC0A9F0F}"/>
                </a:ext>
              </a:extLst>
            </p:cNvPr>
            <p:cNvSpPr/>
            <p:nvPr/>
          </p:nvSpPr>
          <p:spPr>
            <a:xfrm>
              <a:off x="11778185" y="5877163"/>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C502457-1E22-414D-A213-4D0FD2496CC7}"/>
                </a:ext>
              </a:extLst>
            </p:cNvPr>
            <p:cNvSpPr/>
            <p:nvPr/>
          </p:nvSpPr>
          <p:spPr>
            <a:xfrm>
              <a:off x="11421227" y="574740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F5B506C-705E-4A11-9A90-58DA1547F6AC}"/>
                </a:ext>
              </a:extLst>
            </p:cNvPr>
            <p:cNvSpPr/>
            <p:nvPr/>
          </p:nvSpPr>
          <p:spPr>
            <a:xfrm>
              <a:off x="12008706" y="5819819"/>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E68C5BB-F45C-47A1-898D-004ACF18F765}"/>
                </a:ext>
              </a:extLst>
            </p:cNvPr>
            <p:cNvSpPr/>
            <p:nvPr/>
          </p:nvSpPr>
          <p:spPr>
            <a:xfrm>
              <a:off x="11064398" y="5566822"/>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F121744-8D76-41C7-9C8D-213F801A295B}"/>
                </a:ext>
              </a:extLst>
            </p:cNvPr>
            <p:cNvSpPr/>
            <p:nvPr/>
          </p:nvSpPr>
          <p:spPr>
            <a:xfrm>
              <a:off x="11778185" y="558674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F70D3E3-6476-42FD-BDAB-0018DC88D422}"/>
                </a:ext>
              </a:extLst>
            </p:cNvPr>
            <p:cNvSpPr/>
            <p:nvPr/>
          </p:nvSpPr>
          <p:spPr>
            <a:xfrm>
              <a:off x="11421227" y="545686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555929AE-14C5-4717-B418-AD76F5E62E4C}"/>
                </a:ext>
              </a:extLst>
            </p:cNvPr>
            <p:cNvSpPr/>
            <p:nvPr/>
          </p:nvSpPr>
          <p:spPr>
            <a:xfrm>
              <a:off x="12008706" y="5529275"/>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74986195-2BAD-4149-B035-1655480D9308}"/>
                </a:ext>
              </a:extLst>
            </p:cNvPr>
            <p:cNvSpPr/>
            <p:nvPr/>
          </p:nvSpPr>
          <p:spPr>
            <a:xfrm>
              <a:off x="11064398" y="527627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AF58AAE-546A-47BA-B232-78A3633C9891}"/>
                </a:ext>
              </a:extLst>
            </p:cNvPr>
            <p:cNvSpPr/>
            <p:nvPr/>
          </p:nvSpPr>
          <p:spPr>
            <a:xfrm>
              <a:off x="11778185" y="5296199"/>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3548FABE-F920-4FB2-9CD4-CAA469AB3868}"/>
                </a:ext>
              </a:extLst>
            </p:cNvPr>
            <p:cNvSpPr/>
            <p:nvPr/>
          </p:nvSpPr>
          <p:spPr>
            <a:xfrm>
              <a:off x="11421227" y="5166444"/>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17F3752D-4BE5-4F79-9401-E8F50BE7724C}"/>
                </a:ext>
              </a:extLst>
            </p:cNvPr>
            <p:cNvSpPr/>
            <p:nvPr/>
          </p:nvSpPr>
          <p:spPr>
            <a:xfrm>
              <a:off x="12008706" y="5238730"/>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71C8603-8946-49B6-BE6B-0482F14ED539}"/>
                </a:ext>
              </a:extLst>
            </p:cNvPr>
            <p:cNvSpPr/>
            <p:nvPr/>
          </p:nvSpPr>
          <p:spPr>
            <a:xfrm>
              <a:off x="11064398" y="498573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58F9C94B-5CCF-4FB8-A4D4-E70016805B09}"/>
                </a:ext>
              </a:extLst>
            </p:cNvPr>
            <p:cNvSpPr/>
            <p:nvPr/>
          </p:nvSpPr>
          <p:spPr>
            <a:xfrm>
              <a:off x="11778185" y="500565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EA270CB-27C7-46AB-93F1-16454A97A32F}"/>
                </a:ext>
              </a:extLst>
            </p:cNvPr>
            <p:cNvSpPr/>
            <p:nvPr/>
          </p:nvSpPr>
          <p:spPr>
            <a:xfrm>
              <a:off x="11421227" y="4875900"/>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9D36CE9B-9027-45FA-ABD4-A99C6E4A8EA7}"/>
                </a:ext>
              </a:extLst>
            </p:cNvPr>
            <p:cNvSpPr/>
            <p:nvPr/>
          </p:nvSpPr>
          <p:spPr>
            <a:xfrm>
              <a:off x="12008706" y="4948184"/>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58056A9-8320-4695-9CD3-3E4A44B822E3}"/>
                </a:ext>
              </a:extLst>
            </p:cNvPr>
            <p:cNvSpPr/>
            <p:nvPr/>
          </p:nvSpPr>
          <p:spPr>
            <a:xfrm>
              <a:off x="11064398" y="4695187"/>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03447D33-64CA-49E8-A616-FE0CC88D3E46}"/>
                </a:ext>
              </a:extLst>
            </p:cNvPr>
            <p:cNvSpPr/>
            <p:nvPr/>
          </p:nvSpPr>
          <p:spPr>
            <a:xfrm>
              <a:off x="11778185" y="4715110"/>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E451694-349A-4847-BA5D-75B834B14914}"/>
                </a:ext>
              </a:extLst>
            </p:cNvPr>
            <p:cNvSpPr/>
            <p:nvPr/>
          </p:nvSpPr>
          <p:spPr>
            <a:xfrm>
              <a:off x="11421227" y="4585355"/>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B56FD7D9-FBE2-402F-AFC4-8512B908224F}"/>
                </a:ext>
              </a:extLst>
            </p:cNvPr>
            <p:cNvSpPr/>
            <p:nvPr/>
          </p:nvSpPr>
          <p:spPr>
            <a:xfrm>
              <a:off x="12008706" y="465776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8E5B981E-BA4A-407A-850A-5A07543EB4BD}"/>
                </a:ext>
              </a:extLst>
            </p:cNvPr>
            <p:cNvSpPr/>
            <p:nvPr/>
          </p:nvSpPr>
          <p:spPr>
            <a:xfrm>
              <a:off x="11064398" y="4404642"/>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2918052-221B-4C50-A4CD-363221D99EDF}"/>
                </a:ext>
              </a:extLst>
            </p:cNvPr>
            <p:cNvSpPr/>
            <p:nvPr/>
          </p:nvSpPr>
          <p:spPr>
            <a:xfrm>
              <a:off x="11778185" y="4424565"/>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59C6DC9-72AF-49C5-BE20-D07DE5113BB8}"/>
                </a:ext>
              </a:extLst>
            </p:cNvPr>
            <p:cNvSpPr/>
            <p:nvPr/>
          </p:nvSpPr>
          <p:spPr>
            <a:xfrm>
              <a:off x="11421227" y="429480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46326063-EB6C-4B24-B102-B08BE83E7E23}"/>
                </a:ext>
              </a:extLst>
            </p:cNvPr>
            <p:cNvSpPr/>
            <p:nvPr/>
          </p:nvSpPr>
          <p:spPr>
            <a:xfrm>
              <a:off x="12008706" y="436722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6A9E5ED-D2F4-4A53-969A-6A01603F07E9}"/>
                </a:ext>
              </a:extLst>
            </p:cNvPr>
            <p:cNvSpPr/>
            <p:nvPr/>
          </p:nvSpPr>
          <p:spPr>
            <a:xfrm>
              <a:off x="11064398" y="4114096"/>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B0FE6229-A6F6-4B88-BB40-E5C8AB4526E9}"/>
                </a:ext>
              </a:extLst>
            </p:cNvPr>
            <p:cNvSpPr/>
            <p:nvPr/>
          </p:nvSpPr>
          <p:spPr>
            <a:xfrm>
              <a:off x="11778185" y="4134019"/>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1D3B4ABB-0D2C-406A-B663-FD1C4A28AF44}"/>
                </a:ext>
              </a:extLst>
            </p:cNvPr>
            <p:cNvSpPr/>
            <p:nvPr/>
          </p:nvSpPr>
          <p:spPr>
            <a:xfrm>
              <a:off x="11421227" y="400426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7A25B2E2-DA5C-421F-B300-C8C07709B3D1}"/>
                </a:ext>
              </a:extLst>
            </p:cNvPr>
            <p:cNvSpPr/>
            <p:nvPr/>
          </p:nvSpPr>
          <p:spPr>
            <a:xfrm>
              <a:off x="12008706" y="4076677"/>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4C24763B-F471-4E8F-89D2-DBC0F154EE55}"/>
                </a:ext>
              </a:extLst>
            </p:cNvPr>
            <p:cNvSpPr/>
            <p:nvPr/>
          </p:nvSpPr>
          <p:spPr>
            <a:xfrm>
              <a:off x="11064398" y="3823680"/>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A4A0C543-BA78-4729-9BF0-56DAA6505C2B}"/>
                </a:ext>
              </a:extLst>
            </p:cNvPr>
            <p:cNvSpPr/>
            <p:nvPr/>
          </p:nvSpPr>
          <p:spPr>
            <a:xfrm>
              <a:off x="11778185" y="3843476"/>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A72DBAD4-E8AE-4086-B050-26C765B61FDC}"/>
                </a:ext>
              </a:extLst>
            </p:cNvPr>
            <p:cNvSpPr/>
            <p:nvPr/>
          </p:nvSpPr>
          <p:spPr>
            <a:xfrm>
              <a:off x="11421227" y="371372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DFEF4A91-7D27-4414-8E1D-25724C4372EA}"/>
                </a:ext>
              </a:extLst>
            </p:cNvPr>
            <p:cNvSpPr/>
            <p:nvPr/>
          </p:nvSpPr>
          <p:spPr>
            <a:xfrm>
              <a:off x="12008706" y="3786132"/>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F8D3837F-C69A-4DA3-9F5C-781AE66F25EE}"/>
                </a:ext>
              </a:extLst>
            </p:cNvPr>
            <p:cNvSpPr/>
            <p:nvPr/>
          </p:nvSpPr>
          <p:spPr>
            <a:xfrm>
              <a:off x="11064398" y="3533134"/>
              <a:ext cx="356829" cy="62833"/>
            </a:xfrm>
            <a:custGeom>
              <a:avLst/>
              <a:gdLst>
                <a:gd name="connsiteX0" fmla="*/ 266128 w 266128"/>
                <a:gd name="connsiteY0" fmla="*/ 0 h 46862"/>
                <a:gd name="connsiteX1" fmla="*/ 0 w 266128"/>
                <a:gd name="connsiteY1" fmla="*/ 46863 h 46862"/>
              </a:gdLst>
              <a:ahLst/>
              <a:cxnLst>
                <a:cxn ang="0">
                  <a:pos x="connsiteX0" y="connsiteY0"/>
                </a:cxn>
                <a:cxn ang="0">
                  <a:pos x="connsiteX1" y="connsiteY1"/>
                </a:cxn>
              </a:cxnLst>
              <a:rect l="l" t="t" r="r" b="b"/>
              <a:pathLst>
                <a:path w="266128" h="46862">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66B25688-055A-4023-9CCB-8F1D907B2F29}"/>
                </a:ext>
              </a:extLst>
            </p:cNvPr>
            <p:cNvSpPr/>
            <p:nvPr/>
          </p:nvSpPr>
          <p:spPr>
            <a:xfrm>
              <a:off x="11778185" y="355305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A761BD3-A53B-4733-A288-EF14D39F00B0}"/>
                </a:ext>
              </a:extLst>
            </p:cNvPr>
            <p:cNvSpPr/>
            <p:nvPr/>
          </p:nvSpPr>
          <p:spPr>
            <a:xfrm>
              <a:off x="11421227" y="342317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4436E4B-CFB8-493A-A9D4-72B7F2312548}"/>
                </a:ext>
              </a:extLst>
            </p:cNvPr>
            <p:cNvSpPr/>
            <p:nvPr/>
          </p:nvSpPr>
          <p:spPr>
            <a:xfrm>
              <a:off x="12008706" y="3495588"/>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521652B2-DF6B-4A70-A10B-F3B129EEBAD3}"/>
                </a:ext>
              </a:extLst>
            </p:cNvPr>
            <p:cNvSpPr/>
            <p:nvPr/>
          </p:nvSpPr>
          <p:spPr>
            <a:xfrm>
              <a:off x="11064398" y="3242589"/>
              <a:ext cx="356829" cy="62834"/>
            </a:xfrm>
            <a:custGeom>
              <a:avLst/>
              <a:gdLst>
                <a:gd name="connsiteX0" fmla="*/ 266128 w 266128"/>
                <a:gd name="connsiteY0" fmla="*/ 0 h 46863"/>
                <a:gd name="connsiteX1" fmla="*/ 0 w 266128"/>
                <a:gd name="connsiteY1" fmla="*/ 46863 h 46863"/>
              </a:gdLst>
              <a:ahLst/>
              <a:cxnLst>
                <a:cxn ang="0">
                  <a:pos x="connsiteX0" y="connsiteY0"/>
                </a:cxn>
                <a:cxn ang="0">
                  <a:pos x="connsiteX1" y="connsiteY1"/>
                </a:cxn>
              </a:cxnLst>
              <a:rect l="l" t="t" r="r" b="b"/>
              <a:pathLst>
                <a:path w="266128" h="46863">
                  <a:moveTo>
                    <a:pt x="266128" y="0"/>
                  </a:moveTo>
                  <a:lnTo>
                    <a:pt x="0" y="46863"/>
                  </a:lnTo>
                </a:path>
              </a:pathLst>
            </a:custGeom>
            <a:ln w="4763" cap="sq">
              <a:solidFill>
                <a:srgbClr val="00AAF5"/>
              </a:solid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B8280611-4A4D-4817-BF83-54C524C16738}"/>
                </a:ext>
              </a:extLst>
            </p:cNvPr>
            <p:cNvSpPr/>
            <p:nvPr/>
          </p:nvSpPr>
          <p:spPr>
            <a:xfrm>
              <a:off x="11778185" y="3262512"/>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093E9B7A-A217-4C4E-9131-3C95325CDA05}"/>
                </a:ext>
              </a:extLst>
            </p:cNvPr>
            <p:cNvSpPr/>
            <p:nvPr/>
          </p:nvSpPr>
          <p:spPr>
            <a:xfrm>
              <a:off x="11421227" y="313262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AE233E58-7ECA-473B-BCF4-EDFBCB104F33}"/>
                </a:ext>
              </a:extLst>
            </p:cNvPr>
            <p:cNvSpPr/>
            <p:nvPr/>
          </p:nvSpPr>
          <p:spPr>
            <a:xfrm>
              <a:off x="12008706" y="3205042"/>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E920DB71-7024-4036-952A-47F67C2072F7}"/>
                </a:ext>
              </a:extLst>
            </p:cNvPr>
            <p:cNvSpPr/>
            <p:nvPr/>
          </p:nvSpPr>
          <p:spPr>
            <a:xfrm>
              <a:off x="11064398" y="295204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395A3F73-A718-4679-8A08-CEDD95A94F67}"/>
                </a:ext>
              </a:extLst>
            </p:cNvPr>
            <p:cNvSpPr/>
            <p:nvPr/>
          </p:nvSpPr>
          <p:spPr>
            <a:xfrm>
              <a:off x="11778185" y="297196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D82AED29-E816-4F9B-B804-7346582F6B94}"/>
                </a:ext>
              </a:extLst>
            </p:cNvPr>
            <p:cNvSpPr/>
            <p:nvPr/>
          </p:nvSpPr>
          <p:spPr>
            <a:xfrm>
              <a:off x="11421227" y="2842213"/>
              <a:ext cx="356956" cy="62834"/>
            </a:xfrm>
            <a:custGeom>
              <a:avLst/>
              <a:gdLst>
                <a:gd name="connsiteX0" fmla="*/ 0 w 266223"/>
                <a:gd name="connsiteY0" fmla="*/ 0 h 46863"/>
                <a:gd name="connsiteX1" fmla="*/ 266224 w 266223"/>
                <a:gd name="connsiteY1" fmla="*/ 46863 h 46863"/>
              </a:gdLst>
              <a:ahLst/>
              <a:cxnLst>
                <a:cxn ang="0">
                  <a:pos x="connsiteX0" y="connsiteY0"/>
                </a:cxn>
                <a:cxn ang="0">
                  <a:pos x="connsiteX1" y="connsiteY1"/>
                </a:cxn>
              </a:cxnLst>
              <a:rect l="l" t="t" r="r" b="b"/>
              <a:pathLst>
                <a:path w="266223" h="46863">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93FC417E-EF0B-4E9A-B8C7-1FDD9C804304}"/>
                </a:ext>
              </a:extLst>
            </p:cNvPr>
            <p:cNvSpPr/>
            <p:nvPr/>
          </p:nvSpPr>
          <p:spPr>
            <a:xfrm>
              <a:off x="12008706" y="2914497"/>
              <a:ext cx="230521" cy="40739"/>
            </a:xfrm>
            <a:custGeom>
              <a:avLst/>
              <a:gdLst>
                <a:gd name="connsiteX0" fmla="*/ 0 w 171926"/>
                <a:gd name="connsiteY0" fmla="*/ 0 h 30384"/>
                <a:gd name="connsiteX1" fmla="*/ 171926 w 171926"/>
                <a:gd name="connsiteY1" fmla="*/ 30385 h 30384"/>
              </a:gdLst>
              <a:ahLst/>
              <a:cxnLst>
                <a:cxn ang="0">
                  <a:pos x="connsiteX0" y="connsiteY0"/>
                </a:cxn>
                <a:cxn ang="0">
                  <a:pos x="connsiteX1" y="connsiteY1"/>
                </a:cxn>
              </a:cxnLst>
              <a:rect l="l" t="t" r="r" b="b"/>
              <a:pathLst>
                <a:path w="171926" h="30384">
                  <a:moveTo>
                    <a:pt x="0" y="0"/>
                  </a:moveTo>
                  <a:lnTo>
                    <a:pt x="171926" y="30385"/>
                  </a:lnTo>
                </a:path>
              </a:pathLst>
            </a:custGeom>
            <a:ln w="4763" cap="sq">
              <a:solidFill>
                <a:srgbClr val="00AAF5"/>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5FEE9171-1263-480E-BC5F-97D436A8F036}"/>
                </a:ext>
              </a:extLst>
            </p:cNvPr>
            <p:cNvSpPr/>
            <p:nvPr/>
          </p:nvSpPr>
          <p:spPr>
            <a:xfrm>
              <a:off x="11064398" y="2661500"/>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89A11706-4BA7-4742-83D1-EBD29008B8FA}"/>
                </a:ext>
              </a:extLst>
            </p:cNvPr>
            <p:cNvSpPr/>
            <p:nvPr/>
          </p:nvSpPr>
          <p:spPr>
            <a:xfrm>
              <a:off x="11778185" y="2681423"/>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9E80D807-8E45-48CD-9BD7-FF31D3CF8106}"/>
                </a:ext>
              </a:extLst>
            </p:cNvPr>
            <p:cNvSpPr/>
            <p:nvPr/>
          </p:nvSpPr>
          <p:spPr>
            <a:xfrm>
              <a:off x="11421227" y="2551667"/>
              <a:ext cx="356956" cy="62833"/>
            </a:xfrm>
            <a:custGeom>
              <a:avLst/>
              <a:gdLst>
                <a:gd name="connsiteX0" fmla="*/ 0 w 266223"/>
                <a:gd name="connsiteY0" fmla="*/ 0 h 46862"/>
                <a:gd name="connsiteX1" fmla="*/ 266224 w 266223"/>
                <a:gd name="connsiteY1" fmla="*/ 46863 h 46862"/>
              </a:gdLst>
              <a:ahLst/>
              <a:cxnLst>
                <a:cxn ang="0">
                  <a:pos x="connsiteX0" y="connsiteY0"/>
                </a:cxn>
                <a:cxn ang="0">
                  <a:pos x="connsiteX1" y="connsiteY1"/>
                </a:cxn>
              </a:cxnLst>
              <a:rect l="l" t="t" r="r" b="b"/>
              <a:pathLst>
                <a:path w="266223" h="46862">
                  <a:moveTo>
                    <a:pt x="0" y="0"/>
                  </a:moveTo>
                  <a:lnTo>
                    <a:pt x="266224" y="46863"/>
                  </a:lnTo>
                </a:path>
              </a:pathLst>
            </a:custGeom>
            <a:ln w="4763" cap="sq">
              <a:solidFill>
                <a:srgbClr val="00AAF5"/>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3CBC6624-9ACA-47D3-AF34-C310E522CF81}"/>
                </a:ext>
              </a:extLst>
            </p:cNvPr>
            <p:cNvSpPr/>
            <p:nvPr/>
          </p:nvSpPr>
          <p:spPr>
            <a:xfrm>
              <a:off x="12008706" y="2624081"/>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89B345D-CE2A-4F37-A793-CEDFD225A5DD}"/>
                </a:ext>
              </a:extLst>
            </p:cNvPr>
            <p:cNvSpPr/>
            <p:nvPr/>
          </p:nvSpPr>
          <p:spPr>
            <a:xfrm>
              <a:off x="11064398" y="2370955"/>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465D93C1-DA5C-437A-B5D2-13391833EBA2}"/>
                </a:ext>
              </a:extLst>
            </p:cNvPr>
            <p:cNvSpPr/>
            <p:nvPr/>
          </p:nvSpPr>
          <p:spPr>
            <a:xfrm>
              <a:off x="11778185" y="2390878"/>
              <a:ext cx="230521" cy="40612"/>
            </a:xfrm>
            <a:custGeom>
              <a:avLst/>
              <a:gdLst>
                <a:gd name="connsiteX0" fmla="*/ 171926 w 171926"/>
                <a:gd name="connsiteY0" fmla="*/ 0 h 30289"/>
                <a:gd name="connsiteX1" fmla="*/ 0 w 171926"/>
                <a:gd name="connsiteY1" fmla="*/ 30290 h 30289"/>
              </a:gdLst>
              <a:ahLst/>
              <a:cxnLst>
                <a:cxn ang="0">
                  <a:pos x="connsiteX0" y="connsiteY0"/>
                </a:cxn>
                <a:cxn ang="0">
                  <a:pos x="connsiteX1" y="connsiteY1"/>
                </a:cxn>
              </a:cxnLst>
              <a:rect l="l" t="t" r="r" b="b"/>
              <a:pathLst>
                <a:path w="171926" h="30289">
                  <a:moveTo>
                    <a:pt x="171926" y="0"/>
                  </a:moveTo>
                  <a:lnTo>
                    <a:pt x="0" y="30290"/>
                  </a:lnTo>
                </a:path>
              </a:pathLst>
            </a:custGeom>
            <a:ln w="4763" cap="sq">
              <a:solidFill>
                <a:srgbClr val="00AAF5"/>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14B809E8-DBFA-4D2D-AFC2-5F7CDE239445}"/>
                </a:ext>
              </a:extLst>
            </p:cNvPr>
            <p:cNvSpPr/>
            <p:nvPr/>
          </p:nvSpPr>
          <p:spPr>
            <a:xfrm>
              <a:off x="11421227" y="226112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621CB480-E379-4E5F-83CE-245FBD60C6CC}"/>
                </a:ext>
              </a:extLst>
            </p:cNvPr>
            <p:cNvSpPr/>
            <p:nvPr/>
          </p:nvSpPr>
          <p:spPr>
            <a:xfrm>
              <a:off x="12008706" y="2333535"/>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ABCFB947-57C1-417D-8C15-AADA52D1577A}"/>
                </a:ext>
              </a:extLst>
            </p:cNvPr>
            <p:cNvSpPr/>
            <p:nvPr/>
          </p:nvSpPr>
          <p:spPr>
            <a:xfrm>
              <a:off x="11064398" y="2080409"/>
              <a:ext cx="356829" cy="62962"/>
            </a:xfrm>
            <a:custGeom>
              <a:avLst/>
              <a:gdLst>
                <a:gd name="connsiteX0" fmla="*/ 266128 w 266128"/>
                <a:gd name="connsiteY0" fmla="*/ 0 h 46958"/>
                <a:gd name="connsiteX1" fmla="*/ 0 w 266128"/>
                <a:gd name="connsiteY1" fmla="*/ 46958 h 46958"/>
              </a:gdLst>
              <a:ahLst/>
              <a:cxnLst>
                <a:cxn ang="0">
                  <a:pos x="connsiteX0" y="connsiteY0"/>
                </a:cxn>
                <a:cxn ang="0">
                  <a:pos x="connsiteX1" y="connsiteY1"/>
                </a:cxn>
              </a:cxnLst>
              <a:rect l="l" t="t" r="r" b="b"/>
              <a:pathLst>
                <a:path w="266128" h="46958">
                  <a:moveTo>
                    <a:pt x="266128" y="0"/>
                  </a:moveTo>
                  <a:lnTo>
                    <a:pt x="0" y="46958"/>
                  </a:lnTo>
                </a:path>
              </a:pathLst>
            </a:custGeom>
            <a:ln w="4763" cap="sq">
              <a:solidFill>
                <a:srgbClr val="00AAF5"/>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F9F84F38-84FA-49C9-8C19-5D9AF0CEB034}"/>
                </a:ext>
              </a:extLst>
            </p:cNvPr>
            <p:cNvSpPr/>
            <p:nvPr/>
          </p:nvSpPr>
          <p:spPr>
            <a:xfrm>
              <a:off x="11778185" y="2100332"/>
              <a:ext cx="230521" cy="40739"/>
            </a:xfrm>
            <a:custGeom>
              <a:avLst/>
              <a:gdLst>
                <a:gd name="connsiteX0" fmla="*/ 171926 w 171926"/>
                <a:gd name="connsiteY0" fmla="*/ 0 h 30384"/>
                <a:gd name="connsiteX1" fmla="*/ 0 w 171926"/>
                <a:gd name="connsiteY1" fmla="*/ 30385 h 30384"/>
              </a:gdLst>
              <a:ahLst/>
              <a:cxnLst>
                <a:cxn ang="0">
                  <a:pos x="connsiteX0" y="connsiteY0"/>
                </a:cxn>
                <a:cxn ang="0">
                  <a:pos x="connsiteX1" y="connsiteY1"/>
                </a:cxn>
              </a:cxnLst>
              <a:rect l="l" t="t" r="r" b="b"/>
              <a:pathLst>
                <a:path w="171926" h="30384">
                  <a:moveTo>
                    <a:pt x="171926" y="0"/>
                  </a:moveTo>
                  <a:lnTo>
                    <a:pt x="0" y="30385"/>
                  </a:lnTo>
                </a:path>
              </a:pathLst>
            </a:custGeom>
            <a:ln w="4763" cap="sq">
              <a:solidFill>
                <a:srgbClr val="00AAF5"/>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83061A72-E8B5-48A1-8388-01699D6D8457}"/>
                </a:ext>
              </a:extLst>
            </p:cNvPr>
            <p:cNvSpPr/>
            <p:nvPr/>
          </p:nvSpPr>
          <p:spPr>
            <a:xfrm>
              <a:off x="11421227" y="197057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E3E02FBF-6254-4C69-93BA-4E9AC0D8D0EC}"/>
                </a:ext>
              </a:extLst>
            </p:cNvPr>
            <p:cNvSpPr/>
            <p:nvPr/>
          </p:nvSpPr>
          <p:spPr>
            <a:xfrm>
              <a:off x="12008706" y="2042990"/>
              <a:ext cx="230521" cy="40612"/>
            </a:xfrm>
            <a:custGeom>
              <a:avLst/>
              <a:gdLst>
                <a:gd name="connsiteX0" fmla="*/ 0 w 171926"/>
                <a:gd name="connsiteY0" fmla="*/ 0 h 30289"/>
                <a:gd name="connsiteX1" fmla="*/ 171926 w 171926"/>
                <a:gd name="connsiteY1" fmla="*/ 30290 h 30289"/>
              </a:gdLst>
              <a:ahLst/>
              <a:cxnLst>
                <a:cxn ang="0">
                  <a:pos x="connsiteX0" y="connsiteY0"/>
                </a:cxn>
                <a:cxn ang="0">
                  <a:pos x="connsiteX1" y="connsiteY1"/>
                </a:cxn>
              </a:cxnLst>
              <a:rect l="l" t="t" r="r" b="b"/>
              <a:pathLst>
                <a:path w="171926" h="30289">
                  <a:moveTo>
                    <a:pt x="0" y="0"/>
                  </a:moveTo>
                  <a:lnTo>
                    <a:pt x="171926" y="30290"/>
                  </a:lnTo>
                </a:path>
              </a:pathLst>
            </a:custGeom>
            <a:ln w="4763" cap="sq">
              <a:solidFill>
                <a:srgbClr val="00AAF5"/>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3B3C936B-7A24-4DAE-9FA0-24F8BB149FE5}"/>
                </a:ext>
              </a:extLst>
            </p:cNvPr>
            <p:cNvSpPr/>
            <p:nvPr/>
          </p:nvSpPr>
          <p:spPr>
            <a:xfrm>
              <a:off x="10693880" y="196696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DF6C4061-AC2B-4E08-872A-8759C42D820F}"/>
                </a:ext>
              </a:extLst>
            </p:cNvPr>
            <p:cNvSpPr/>
            <p:nvPr/>
          </p:nvSpPr>
          <p:spPr>
            <a:xfrm>
              <a:off x="10693880" y="225863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72B8BE7C-40C5-4338-9281-0259A9618CA7}"/>
                </a:ext>
              </a:extLst>
            </p:cNvPr>
            <p:cNvSpPr/>
            <p:nvPr/>
          </p:nvSpPr>
          <p:spPr>
            <a:xfrm>
              <a:off x="10693880" y="255030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6A47851E-6660-4133-87E1-D5CFA70173A6}"/>
                </a:ext>
              </a:extLst>
            </p:cNvPr>
            <p:cNvSpPr/>
            <p:nvPr/>
          </p:nvSpPr>
          <p:spPr>
            <a:xfrm>
              <a:off x="10693880" y="284196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970F3A74-8B95-4E7D-A139-FD568061182B}"/>
                </a:ext>
              </a:extLst>
            </p:cNvPr>
            <p:cNvSpPr/>
            <p:nvPr/>
          </p:nvSpPr>
          <p:spPr>
            <a:xfrm>
              <a:off x="10693880" y="313363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064A4A0E-1BBC-490F-8C25-C63C0BDB822F}"/>
                </a:ext>
              </a:extLst>
            </p:cNvPr>
            <p:cNvSpPr/>
            <p:nvPr/>
          </p:nvSpPr>
          <p:spPr>
            <a:xfrm>
              <a:off x="10693880" y="342530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4DA34B9C-CE33-4407-B6B5-074842C31812}"/>
                </a:ext>
              </a:extLst>
            </p:cNvPr>
            <p:cNvSpPr/>
            <p:nvPr/>
          </p:nvSpPr>
          <p:spPr>
            <a:xfrm>
              <a:off x="10693880" y="3716968"/>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BB9FC007-6323-4151-A0C2-79B7DEEA1CFE}"/>
                </a:ext>
              </a:extLst>
            </p:cNvPr>
            <p:cNvSpPr/>
            <p:nvPr/>
          </p:nvSpPr>
          <p:spPr>
            <a:xfrm>
              <a:off x="10693880" y="4008635"/>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03BEA5C7-5075-46EF-875B-211108F0EE00}"/>
                </a:ext>
              </a:extLst>
            </p:cNvPr>
            <p:cNvSpPr/>
            <p:nvPr/>
          </p:nvSpPr>
          <p:spPr>
            <a:xfrm>
              <a:off x="10693880" y="4300302"/>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798E7BC5-2602-4865-B80D-33B5F39E250E}"/>
                </a:ext>
              </a:extLst>
            </p:cNvPr>
            <p:cNvSpPr/>
            <p:nvPr/>
          </p:nvSpPr>
          <p:spPr>
            <a:xfrm>
              <a:off x="10693880" y="4591969"/>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CF6E6ABB-54C8-40FF-AE1D-CA954D46612E}"/>
                </a:ext>
              </a:extLst>
            </p:cNvPr>
            <p:cNvSpPr/>
            <p:nvPr/>
          </p:nvSpPr>
          <p:spPr>
            <a:xfrm>
              <a:off x="10693880" y="4883636"/>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CE0CE58A-4405-4186-9C25-6B9BFD0C3069}"/>
                </a:ext>
              </a:extLst>
            </p:cNvPr>
            <p:cNvSpPr/>
            <p:nvPr/>
          </p:nvSpPr>
          <p:spPr>
            <a:xfrm>
              <a:off x="10693880" y="5175303"/>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0992392-381B-434E-8EC0-C15134658B76}"/>
                </a:ext>
              </a:extLst>
            </p:cNvPr>
            <p:cNvSpPr/>
            <p:nvPr/>
          </p:nvSpPr>
          <p:spPr>
            <a:xfrm>
              <a:off x="10693880" y="5466970"/>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8A077F52-6E1E-49B9-9283-AB755CB52ECF}"/>
                </a:ext>
              </a:extLst>
            </p:cNvPr>
            <p:cNvSpPr/>
            <p:nvPr/>
          </p:nvSpPr>
          <p:spPr>
            <a:xfrm>
              <a:off x="10693880" y="5758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E7B7F42F-00FD-4FD1-95E8-93D3644ADBD8}"/>
                </a:ext>
              </a:extLst>
            </p:cNvPr>
            <p:cNvSpPr/>
            <p:nvPr/>
          </p:nvSpPr>
          <p:spPr>
            <a:xfrm>
              <a:off x="10693880" y="6050304"/>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E12B3AED-1795-4549-99E2-413562947FAF}"/>
                </a:ext>
              </a:extLst>
            </p:cNvPr>
            <p:cNvSpPr/>
            <p:nvPr/>
          </p:nvSpPr>
          <p:spPr>
            <a:xfrm>
              <a:off x="10693880" y="6341971"/>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CDA35042-8DC3-472E-9B38-B90E15549323}"/>
                </a:ext>
              </a:extLst>
            </p:cNvPr>
            <p:cNvSpPr/>
            <p:nvPr/>
          </p:nvSpPr>
          <p:spPr>
            <a:xfrm>
              <a:off x="10693880" y="6633637"/>
              <a:ext cx="356956" cy="62962"/>
            </a:xfrm>
            <a:custGeom>
              <a:avLst/>
              <a:gdLst>
                <a:gd name="connsiteX0" fmla="*/ 0 w 266223"/>
                <a:gd name="connsiteY0" fmla="*/ 0 h 46958"/>
                <a:gd name="connsiteX1" fmla="*/ 266224 w 266223"/>
                <a:gd name="connsiteY1" fmla="*/ 46958 h 46958"/>
              </a:gdLst>
              <a:ahLst/>
              <a:cxnLst>
                <a:cxn ang="0">
                  <a:pos x="connsiteX0" y="connsiteY0"/>
                </a:cxn>
                <a:cxn ang="0">
                  <a:pos x="connsiteX1" y="connsiteY1"/>
                </a:cxn>
              </a:cxnLst>
              <a:rect l="l" t="t" r="r" b="b"/>
              <a:pathLst>
                <a:path w="266223" h="46958">
                  <a:moveTo>
                    <a:pt x="0" y="0"/>
                  </a:moveTo>
                  <a:lnTo>
                    <a:pt x="266224" y="46958"/>
                  </a:lnTo>
                </a:path>
              </a:pathLst>
            </a:custGeom>
            <a:ln w="4763" cap="sq">
              <a:solidFill>
                <a:srgbClr val="00AAF5"/>
              </a:solidFill>
              <a:prstDash val="solid"/>
              <a:miter/>
            </a:ln>
          </p:spPr>
          <p:txBody>
            <a:bodyPr rtlCol="0" anchor="ctr"/>
            <a:lstStyle/>
            <a:p>
              <a:endParaRPr lang="en-US"/>
            </a:p>
          </p:txBody>
        </p:sp>
      </p:grpSp>
    </p:spTree>
    <p:extLst>
      <p:ext uri="{BB962C8B-B14F-4D97-AF65-F5344CB8AC3E}">
        <p14:creationId xmlns:p14="http://schemas.microsoft.com/office/powerpoint/2010/main" val="2245495766"/>
      </p:ext>
    </p:extLst>
  </p:cSld>
  <p:clrMapOvr>
    <a:masterClrMapping/>
  </p:clrMapOvr>
  <p:hf hdr="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D408032-7545-48A9-9CF3-F3A164E95FDF}"/>
              </a:ext>
            </a:extLst>
          </p:cNvPr>
          <p:cNvPicPr>
            <a:picLocks noChangeAspect="1"/>
          </p:cNvPicPr>
          <p:nvPr/>
        </p:nvPicPr>
        <p:blipFill>
          <a:blip r:embed="rId2"/>
          <a:srcRect/>
          <a:stretch/>
        </p:blipFill>
        <p:spPr bwMode="white">
          <a:xfrm>
            <a:off x="0" y="0"/>
            <a:ext cx="12192000" cy="6858000"/>
          </a:xfrm>
          <a:prstGeom prst="rect">
            <a:avLst/>
          </a:prstGeom>
        </p:spPr>
      </p:pic>
      <p:pic>
        <p:nvPicPr>
          <p:cNvPr id="8" name="Picture 7" descr="A picture containing drawing, clock&#10;&#10;Description automatically generated">
            <a:extLst>
              <a:ext uri="{FF2B5EF4-FFF2-40B4-BE49-F238E27FC236}">
                <a16:creationId xmlns:a16="http://schemas.microsoft.com/office/drawing/2014/main" id="{D2E4225F-79F3-4D13-9320-DC3913C46FB9}"/>
              </a:ext>
            </a:extLst>
          </p:cNvPr>
          <p:cNvPicPr>
            <a:picLocks noChangeAspect="1"/>
          </p:cNvPicPr>
          <p:nvPr/>
        </p:nvPicPr>
        <p:blipFill>
          <a:blip r:embed="rId3"/>
          <a:stretch>
            <a:fillRect/>
          </a:stretch>
        </p:blipFill>
        <p:spPr bwMode="black">
          <a:xfrm>
            <a:off x="432000" y="432000"/>
            <a:ext cx="2895600" cy="546100"/>
          </a:xfrm>
          <a:prstGeom prst="rect">
            <a:avLst/>
          </a:prstGeom>
        </p:spPr>
      </p:pic>
      <p:sp>
        <p:nvSpPr>
          <p:cNvPr id="3" name="Subtitle 2">
            <a:extLst>
              <a:ext uri="{FF2B5EF4-FFF2-40B4-BE49-F238E27FC236}">
                <a16:creationId xmlns:a16="http://schemas.microsoft.com/office/drawing/2014/main" id="{071200B0-B954-47D3-99E3-845DD8BF5BC9}"/>
              </a:ext>
            </a:extLst>
          </p:cNvPr>
          <p:cNvSpPr>
            <a:spLocks noGrp="1"/>
          </p:cNvSpPr>
          <p:nvPr>
            <p:ph type="subTitle" idx="1"/>
          </p:nvPr>
        </p:nvSpPr>
        <p:spPr>
          <a:xfrm>
            <a:off x="432000" y="4752000"/>
            <a:ext cx="11304000" cy="792000"/>
          </a:xfrm>
          <a:prstGeom prst="rect">
            <a:avLst/>
          </a:prstGeo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itle 1">
            <a:extLst>
              <a:ext uri="{FF2B5EF4-FFF2-40B4-BE49-F238E27FC236}">
                <a16:creationId xmlns:a16="http://schemas.microsoft.com/office/drawing/2014/main" id="{CF5BC098-4F8C-4215-9019-8FF3E7136629}"/>
              </a:ext>
            </a:extLst>
          </p:cNvPr>
          <p:cNvSpPr>
            <a:spLocks noGrp="1"/>
          </p:cNvSpPr>
          <p:nvPr>
            <p:ph type="title"/>
          </p:nvPr>
        </p:nvSpPr>
        <p:spPr>
          <a:xfrm>
            <a:off x="432000" y="1944000"/>
            <a:ext cx="7200000" cy="2592000"/>
          </a:xfrm>
        </p:spPr>
        <p:txBody>
          <a:bodyPr anchor="b" anchorCtr="0"/>
          <a:lstStyle>
            <a:lvl1pPr algn="l">
              <a:defRPr sz="5000" b="0" cap="none" baseline="0">
                <a:solidFill>
                  <a:schemeClr val="bg1"/>
                </a:solidFill>
              </a:defRPr>
            </a:lvl1pPr>
          </a:lstStyle>
          <a:p>
            <a:r>
              <a:rPr lang="en-US" noProof="0"/>
              <a:t>Click to edit Master title style</a:t>
            </a:r>
            <a:endParaRPr lang="en-US" noProof="0" dirty="0"/>
          </a:p>
        </p:txBody>
      </p:sp>
      <p:sp>
        <p:nvSpPr>
          <p:cNvPr id="10" name="Date Placeholder 9">
            <a:extLst>
              <a:ext uri="{FF2B5EF4-FFF2-40B4-BE49-F238E27FC236}">
                <a16:creationId xmlns:a16="http://schemas.microsoft.com/office/drawing/2014/main" id="{8FBFAED0-DF87-4EDC-8E91-2EAD8559F7C5}"/>
              </a:ext>
            </a:extLst>
          </p:cNvPr>
          <p:cNvSpPr>
            <a:spLocks noGrp="1"/>
          </p:cNvSpPr>
          <p:nvPr>
            <p:ph type="dt" sz="half" idx="10"/>
          </p:nvPr>
        </p:nvSpPr>
        <p:spPr>
          <a:xfrm>
            <a:off x="432000" y="6342400"/>
            <a:ext cx="2784000" cy="252000"/>
          </a:xfrm>
        </p:spPr>
        <p:txBody>
          <a:bodyPr/>
          <a:lstStyle>
            <a:lvl1pPr>
              <a:defRPr sz="1800">
                <a:solidFill>
                  <a:schemeClr val="bg1"/>
                </a:solidFill>
              </a:defRPr>
            </a:lvl1pPr>
          </a:lstStyle>
          <a:p>
            <a:fld id="{6B6D1B35-427D-4D6F-88D5-25526C630339}" type="datetime4">
              <a:rPr lang="en-US" smtClean="0"/>
              <a:t>October 15, 2020</a:t>
            </a:fld>
            <a:endParaRPr lang="en-US"/>
          </a:p>
        </p:txBody>
      </p:sp>
      <p:sp>
        <p:nvSpPr>
          <p:cNvPr id="11" name="Footer Placeholder 10">
            <a:extLst>
              <a:ext uri="{FF2B5EF4-FFF2-40B4-BE49-F238E27FC236}">
                <a16:creationId xmlns:a16="http://schemas.microsoft.com/office/drawing/2014/main" id="{BA427CFD-4268-40D2-AFAC-F4A762EBE7A2}"/>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2" name="Slide Number Placeholder 11">
            <a:extLst>
              <a:ext uri="{FF2B5EF4-FFF2-40B4-BE49-F238E27FC236}">
                <a16:creationId xmlns:a16="http://schemas.microsoft.com/office/drawing/2014/main" id="{E9C3DD1C-75C0-4A39-A13C-98A4D0605C59}"/>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spTree>
    <p:extLst>
      <p:ext uri="{BB962C8B-B14F-4D97-AF65-F5344CB8AC3E}">
        <p14:creationId xmlns:p14="http://schemas.microsoft.com/office/powerpoint/2010/main" val="3659055665"/>
      </p:ext>
    </p:extLst>
  </p:cSld>
  <p:clrMapOvr>
    <a:masterClrMapping/>
  </p:clrMapOvr>
  <p:hf hdr="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D18FF4F-039A-4610-9F03-96A6BD1DA2C8}"/>
              </a:ext>
            </a:extLst>
          </p:cNvPr>
          <p:cNvPicPr>
            <a:picLocks noChangeAspect="1"/>
          </p:cNvPicPr>
          <p:nvPr/>
        </p:nvPicPr>
        <p:blipFill>
          <a:blip r:embed="rId2"/>
          <a:srcRect/>
          <a:stretch/>
        </p:blipFill>
        <p:spPr bwMode="white">
          <a:xfrm>
            <a:off x="0" y="0"/>
            <a:ext cx="12192000" cy="6858000"/>
          </a:xfrm>
          <a:prstGeom prst="rect">
            <a:avLst/>
          </a:prstGeom>
        </p:spPr>
      </p:pic>
      <p:pic>
        <p:nvPicPr>
          <p:cNvPr id="8" name="Picture 7" descr="A picture containing drawing, clock&#10;&#10;Description automatically generated">
            <a:extLst>
              <a:ext uri="{FF2B5EF4-FFF2-40B4-BE49-F238E27FC236}">
                <a16:creationId xmlns:a16="http://schemas.microsoft.com/office/drawing/2014/main" id="{D2E4225F-79F3-4D13-9320-DC3913C46FB9}"/>
              </a:ext>
            </a:extLst>
          </p:cNvPr>
          <p:cNvPicPr>
            <a:picLocks noChangeAspect="1"/>
          </p:cNvPicPr>
          <p:nvPr/>
        </p:nvPicPr>
        <p:blipFill>
          <a:blip r:embed="rId3"/>
          <a:stretch>
            <a:fillRect/>
          </a:stretch>
        </p:blipFill>
        <p:spPr bwMode="black">
          <a:xfrm>
            <a:off x="432000" y="432000"/>
            <a:ext cx="2895600" cy="546100"/>
          </a:xfrm>
          <a:prstGeom prst="rect">
            <a:avLst/>
          </a:prstGeom>
        </p:spPr>
      </p:pic>
      <p:sp>
        <p:nvSpPr>
          <p:cNvPr id="3" name="Subtitle 2">
            <a:extLst>
              <a:ext uri="{FF2B5EF4-FFF2-40B4-BE49-F238E27FC236}">
                <a16:creationId xmlns:a16="http://schemas.microsoft.com/office/drawing/2014/main" id="{071200B0-B954-47D3-99E3-845DD8BF5BC9}"/>
              </a:ext>
            </a:extLst>
          </p:cNvPr>
          <p:cNvSpPr>
            <a:spLocks noGrp="1"/>
          </p:cNvSpPr>
          <p:nvPr>
            <p:ph type="subTitle" idx="1"/>
          </p:nvPr>
        </p:nvSpPr>
        <p:spPr>
          <a:xfrm>
            <a:off x="432000" y="4752000"/>
            <a:ext cx="11304000" cy="792000"/>
          </a:xfrm>
          <a:prstGeom prst="rect">
            <a:avLst/>
          </a:prstGeo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itle 1">
            <a:extLst>
              <a:ext uri="{FF2B5EF4-FFF2-40B4-BE49-F238E27FC236}">
                <a16:creationId xmlns:a16="http://schemas.microsoft.com/office/drawing/2014/main" id="{CF5BC098-4F8C-4215-9019-8FF3E7136629}"/>
              </a:ext>
            </a:extLst>
          </p:cNvPr>
          <p:cNvSpPr>
            <a:spLocks noGrp="1"/>
          </p:cNvSpPr>
          <p:nvPr>
            <p:ph type="title"/>
          </p:nvPr>
        </p:nvSpPr>
        <p:spPr>
          <a:xfrm>
            <a:off x="432000" y="1944000"/>
            <a:ext cx="7200000" cy="2592000"/>
          </a:xfrm>
        </p:spPr>
        <p:txBody>
          <a:bodyPr anchor="b" anchorCtr="0"/>
          <a:lstStyle>
            <a:lvl1pPr algn="l">
              <a:defRPr sz="5000" b="0" cap="none" baseline="0">
                <a:solidFill>
                  <a:schemeClr val="bg1"/>
                </a:solidFill>
              </a:defRPr>
            </a:lvl1pPr>
          </a:lstStyle>
          <a:p>
            <a:r>
              <a:rPr lang="en-US" noProof="0"/>
              <a:t>Click to edit Master title style</a:t>
            </a:r>
            <a:endParaRPr lang="en-US" noProof="0" dirty="0"/>
          </a:p>
        </p:txBody>
      </p:sp>
      <p:sp>
        <p:nvSpPr>
          <p:cNvPr id="10" name="Date Placeholder 9">
            <a:extLst>
              <a:ext uri="{FF2B5EF4-FFF2-40B4-BE49-F238E27FC236}">
                <a16:creationId xmlns:a16="http://schemas.microsoft.com/office/drawing/2014/main" id="{8FBFAED0-DF87-4EDC-8E91-2EAD8559F7C5}"/>
              </a:ext>
            </a:extLst>
          </p:cNvPr>
          <p:cNvSpPr>
            <a:spLocks noGrp="1"/>
          </p:cNvSpPr>
          <p:nvPr>
            <p:ph type="dt" sz="half" idx="10"/>
          </p:nvPr>
        </p:nvSpPr>
        <p:spPr>
          <a:xfrm>
            <a:off x="432000" y="6342400"/>
            <a:ext cx="2784000" cy="252000"/>
          </a:xfrm>
        </p:spPr>
        <p:txBody>
          <a:bodyPr/>
          <a:lstStyle>
            <a:lvl1pPr>
              <a:defRPr sz="1800">
                <a:solidFill>
                  <a:schemeClr val="bg1"/>
                </a:solidFill>
              </a:defRPr>
            </a:lvl1pPr>
          </a:lstStyle>
          <a:p>
            <a:fld id="{6B6D1B35-427D-4D6F-88D5-25526C630339}" type="datetime4">
              <a:rPr lang="en-US" smtClean="0"/>
              <a:t>October 15, 2020</a:t>
            </a:fld>
            <a:endParaRPr lang="en-US"/>
          </a:p>
        </p:txBody>
      </p:sp>
      <p:sp>
        <p:nvSpPr>
          <p:cNvPr id="11" name="Footer Placeholder 10">
            <a:extLst>
              <a:ext uri="{FF2B5EF4-FFF2-40B4-BE49-F238E27FC236}">
                <a16:creationId xmlns:a16="http://schemas.microsoft.com/office/drawing/2014/main" id="{BA427CFD-4268-40D2-AFAC-F4A762EBE7A2}"/>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2" name="Slide Number Placeholder 11">
            <a:extLst>
              <a:ext uri="{FF2B5EF4-FFF2-40B4-BE49-F238E27FC236}">
                <a16:creationId xmlns:a16="http://schemas.microsoft.com/office/drawing/2014/main" id="{E9C3DD1C-75C0-4A39-A13C-98A4D0605C59}"/>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spTree>
    <p:extLst>
      <p:ext uri="{BB962C8B-B14F-4D97-AF65-F5344CB8AC3E}">
        <p14:creationId xmlns:p14="http://schemas.microsoft.com/office/powerpoint/2010/main" val="2324664276"/>
      </p:ext>
    </p:extLst>
  </p:cSld>
  <p:clrMapOvr>
    <a:masterClrMapping/>
  </p:clrMapOvr>
  <p:hf hdr="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Slide 4">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D5F0DD3-EC8B-417E-B1CE-04B86337D40A}"/>
              </a:ext>
            </a:extLst>
          </p:cNvPr>
          <p:cNvPicPr>
            <a:picLocks noChangeAspect="1"/>
          </p:cNvPicPr>
          <p:nvPr/>
        </p:nvPicPr>
        <p:blipFill>
          <a:blip r:embed="rId2"/>
          <a:srcRect/>
          <a:stretch/>
        </p:blipFill>
        <p:spPr bwMode="white">
          <a:xfrm>
            <a:off x="0" y="0"/>
            <a:ext cx="12192000" cy="6858000"/>
          </a:xfrm>
          <a:prstGeom prst="rect">
            <a:avLst/>
          </a:prstGeom>
        </p:spPr>
      </p:pic>
      <p:pic>
        <p:nvPicPr>
          <p:cNvPr id="8" name="Picture 7" descr="A picture containing drawing, clock&#10;&#10;Description automatically generated">
            <a:extLst>
              <a:ext uri="{FF2B5EF4-FFF2-40B4-BE49-F238E27FC236}">
                <a16:creationId xmlns:a16="http://schemas.microsoft.com/office/drawing/2014/main" id="{D2E4225F-79F3-4D13-9320-DC3913C46FB9}"/>
              </a:ext>
            </a:extLst>
          </p:cNvPr>
          <p:cNvPicPr>
            <a:picLocks noChangeAspect="1"/>
          </p:cNvPicPr>
          <p:nvPr/>
        </p:nvPicPr>
        <p:blipFill>
          <a:blip r:embed="rId3"/>
          <a:stretch>
            <a:fillRect/>
          </a:stretch>
        </p:blipFill>
        <p:spPr bwMode="black">
          <a:xfrm>
            <a:off x="432000" y="432000"/>
            <a:ext cx="2895600" cy="546100"/>
          </a:xfrm>
          <a:prstGeom prst="rect">
            <a:avLst/>
          </a:prstGeom>
        </p:spPr>
      </p:pic>
      <p:sp>
        <p:nvSpPr>
          <p:cNvPr id="3" name="Subtitle 2">
            <a:extLst>
              <a:ext uri="{FF2B5EF4-FFF2-40B4-BE49-F238E27FC236}">
                <a16:creationId xmlns:a16="http://schemas.microsoft.com/office/drawing/2014/main" id="{071200B0-B954-47D3-99E3-845DD8BF5BC9}"/>
              </a:ext>
            </a:extLst>
          </p:cNvPr>
          <p:cNvSpPr>
            <a:spLocks noGrp="1"/>
          </p:cNvSpPr>
          <p:nvPr>
            <p:ph type="subTitle" idx="1"/>
          </p:nvPr>
        </p:nvSpPr>
        <p:spPr>
          <a:xfrm>
            <a:off x="432000" y="4752000"/>
            <a:ext cx="11304000" cy="792000"/>
          </a:xfrm>
          <a:prstGeom prst="rect">
            <a:avLst/>
          </a:prstGeo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itle 1">
            <a:extLst>
              <a:ext uri="{FF2B5EF4-FFF2-40B4-BE49-F238E27FC236}">
                <a16:creationId xmlns:a16="http://schemas.microsoft.com/office/drawing/2014/main" id="{CF5BC098-4F8C-4215-9019-8FF3E7136629}"/>
              </a:ext>
            </a:extLst>
          </p:cNvPr>
          <p:cNvSpPr>
            <a:spLocks noGrp="1"/>
          </p:cNvSpPr>
          <p:nvPr>
            <p:ph type="title"/>
          </p:nvPr>
        </p:nvSpPr>
        <p:spPr>
          <a:xfrm>
            <a:off x="432000" y="1944000"/>
            <a:ext cx="7200000" cy="2592000"/>
          </a:xfrm>
        </p:spPr>
        <p:txBody>
          <a:bodyPr anchor="b" anchorCtr="0"/>
          <a:lstStyle>
            <a:lvl1pPr algn="l">
              <a:defRPr sz="5000" b="0" cap="none" baseline="0">
                <a:solidFill>
                  <a:schemeClr val="bg1"/>
                </a:solidFill>
              </a:defRPr>
            </a:lvl1pPr>
          </a:lstStyle>
          <a:p>
            <a:r>
              <a:rPr lang="en-US" noProof="0"/>
              <a:t>Click to edit Master title style</a:t>
            </a:r>
            <a:endParaRPr lang="en-US" noProof="0" dirty="0"/>
          </a:p>
        </p:txBody>
      </p:sp>
      <p:sp>
        <p:nvSpPr>
          <p:cNvPr id="10" name="Date Placeholder 9">
            <a:extLst>
              <a:ext uri="{FF2B5EF4-FFF2-40B4-BE49-F238E27FC236}">
                <a16:creationId xmlns:a16="http://schemas.microsoft.com/office/drawing/2014/main" id="{8FBFAED0-DF87-4EDC-8E91-2EAD8559F7C5}"/>
              </a:ext>
            </a:extLst>
          </p:cNvPr>
          <p:cNvSpPr>
            <a:spLocks noGrp="1"/>
          </p:cNvSpPr>
          <p:nvPr>
            <p:ph type="dt" sz="half" idx="10"/>
          </p:nvPr>
        </p:nvSpPr>
        <p:spPr>
          <a:xfrm>
            <a:off x="432000" y="6342400"/>
            <a:ext cx="2784000" cy="252000"/>
          </a:xfrm>
        </p:spPr>
        <p:txBody>
          <a:bodyPr/>
          <a:lstStyle>
            <a:lvl1pPr>
              <a:defRPr sz="1800">
                <a:solidFill>
                  <a:schemeClr val="bg1"/>
                </a:solidFill>
              </a:defRPr>
            </a:lvl1pPr>
          </a:lstStyle>
          <a:p>
            <a:fld id="{6B6D1B35-427D-4D6F-88D5-25526C630339}" type="datetime4">
              <a:rPr lang="en-US" smtClean="0"/>
              <a:t>October 15, 2020</a:t>
            </a:fld>
            <a:endParaRPr lang="en-US"/>
          </a:p>
        </p:txBody>
      </p:sp>
      <p:sp>
        <p:nvSpPr>
          <p:cNvPr id="11" name="Footer Placeholder 10">
            <a:extLst>
              <a:ext uri="{FF2B5EF4-FFF2-40B4-BE49-F238E27FC236}">
                <a16:creationId xmlns:a16="http://schemas.microsoft.com/office/drawing/2014/main" id="{BA427CFD-4268-40D2-AFAC-F4A762EBE7A2}"/>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2" name="Slide Number Placeholder 11">
            <a:extLst>
              <a:ext uri="{FF2B5EF4-FFF2-40B4-BE49-F238E27FC236}">
                <a16:creationId xmlns:a16="http://schemas.microsoft.com/office/drawing/2014/main" id="{E9C3DD1C-75C0-4A39-A13C-98A4D0605C59}"/>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spTree>
    <p:extLst>
      <p:ext uri="{BB962C8B-B14F-4D97-AF65-F5344CB8AC3E}">
        <p14:creationId xmlns:p14="http://schemas.microsoft.com/office/powerpoint/2010/main" val="1969719783"/>
      </p:ext>
    </p:extLst>
  </p:cSld>
  <p:clrMapOvr>
    <a:masterClrMapping/>
  </p:clrMapOvr>
  <p:hf hdr="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Title Slide 5">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A340537-45B4-4700-AFBA-7220B1304741}"/>
              </a:ext>
            </a:extLst>
          </p:cNvPr>
          <p:cNvPicPr>
            <a:picLocks noChangeAspect="1"/>
          </p:cNvPicPr>
          <p:nvPr/>
        </p:nvPicPr>
        <p:blipFill>
          <a:blip r:embed="rId2"/>
          <a:srcRect/>
          <a:stretch/>
        </p:blipFill>
        <p:spPr bwMode="white">
          <a:xfrm>
            <a:off x="0" y="0"/>
            <a:ext cx="12192000" cy="6858000"/>
          </a:xfrm>
          <a:prstGeom prst="rect">
            <a:avLst/>
          </a:prstGeom>
        </p:spPr>
      </p:pic>
      <p:pic>
        <p:nvPicPr>
          <p:cNvPr id="8" name="Picture 7" descr="A picture containing drawing, clock&#10;&#10;Description automatically generated">
            <a:extLst>
              <a:ext uri="{FF2B5EF4-FFF2-40B4-BE49-F238E27FC236}">
                <a16:creationId xmlns:a16="http://schemas.microsoft.com/office/drawing/2014/main" id="{D2E4225F-79F3-4D13-9320-DC3913C46FB9}"/>
              </a:ext>
            </a:extLst>
          </p:cNvPr>
          <p:cNvPicPr>
            <a:picLocks noChangeAspect="1"/>
          </p:cNvPicPr>
          <p:nvPr/>
        </p:nvPicPr>
        <p:blipFill>
          <a:blip r:embed="rId3"/>
          <a:stretch>
            <a:fillRect/>
          </a:stretch>
        </p:blipFill>
        <p:spPr bwMode="black">
          <a:xfrm>
            <a:off x="432000" y="432000"/>
            <a:ext cx="2895600" cy="546100"/>
          </a:xfrm>
          <a:prstGeom prst="rect">
            <a:avLst/>
          </a:prstGeom>
        </p:spPr>
      </p:pic>
      <p:sp>
        <p:nvSpPr>
          <p:cNvPr id="3" name="Subtitle 2">
            <a:extLst>
              <a:ext uri="{FF2B5EF4-FFF2-40B4-BE49-F238E27FC236}">
                <a16:creationId xmlns:a16="http://schemas.microsoft.com/office/drawing/2014/main" id="{071200B0-B954-47D3-99E3-845DD8BF5BC9}"/>
              </a:ext>
            </a:extLst>
          </p:cNvPr>
          <p:cNvSpPr>
            <a:spLocks noGrp="1"/>
          </p:cNvSpPr>
          <p:nvPr>
            <p:ph type="subTitle" idx="1"/>
          </p:nvPr>
        </p:nvSpPr>
        <p:spPr>
          <a:xfrm>
            <a:off x="432000" y="4752000"/>
            <a:ext cx="11304000" cy="792000"/>
          </a:xfrm>
          <a:prstGeom prst="rect">
            <a:avLst/>
          </a:prstGeo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itle 1">
            <a:extLst>
              <a:ext uri="{FF2B5EF4-FFF2-40B4-BE49-F238E27FC236}">
                <a16:creationId xmlns:a16="http://schemas.microsoft.com/office/drawing/2014/main" id="{CF5BC098-4F8C-4215-9019-8FF3E7136629}"/>
              </a:ext>
            </a:extLst>
          </p:cNvPr>
          <p:cNvSpPr>
            <a:spLocks noGrp="1"/>
          </p:cNvSpPr>
          <p:nvPr>
            <p:ph type="title"/>
          </p:nvPr>
        </p:nvSpPr>
        <p:spPr>
          <a:xfrm>
            <a:off x="432000" y="1944000"/>
            <a:ext cx="7200000" cy="2592000"/>
          </a:xfrm>
        </p:spPr>
        <p:txBody>
          <a:bodyPr anchor="b" anchorCtr="0"/>
          <a:lstStyle>
            <a:lvl1pPr algn="l">
              <a:defRPr sz="5000" b="0" cap="none" baseline="0">
                <a:solidFill>
                  <a:schemeClr val="bg1"/>
                </a:solidFill>
              </a:defRPr>
            </a:lvl1pPr>
          </a:lstStyle>
          <a:p>
            <a:r>
              <a:rPr lang="en-US" noProof="0"/>
              <a:t>Click to edit Master title style</a:t>
            </a:r>
            <a:endParaRPr lang="en-US" noProof="0" dirty="0"/>
          </a:p>
        </p:txBody>
      </p:sp>
      <p:sp>
        <p:nvSpPr>
          <p:cNvPr id="10" name="Date Placeholder 9">
            <a:extLst>
              <a:ext uri="{FF2B5EF4-FFF2-40B4-BE49-F238E27FC236}">
                <a16:creationId xmlns:a16="http://schemas.microsoft.com/office/drawing/2014/main" id="{8FBFAED0-DF87-4EDC-8E91-2EAD8559F7C5}"/>
              </a:ext>
            </a:extLst>
          </p:cNvPr>
          <p:cNvSpPr>
            <a:spLocks noGrp="1"/>
          </p:cNvSpPr>
          <p:nvPr>
            <p:ph type="dt" sz="half" idx="10"/>
          </p:nvPr>
        </p:nvSpPr>
        <p:spPr>
          <a:xfrm>
            <a:off x="432000" y="6342400"/>
            <a:ext cx="2784000" cy="252000"/>
          </a:xfrm>
        </p:spPr>
        <p:txBody>
          <a:bodyPr/>
          <a:lstStyle>
            <a:lvl1pPr>
              <a:defRPr sz="1800">
                <a:solidFill>
                  <a:schemeClr val="bg1"/>
                </a:solidFill>
              </a:defRPr>
            </a:lvl1pPr>
          </a:lstStyle>
          <a:p>
            <a:fld id="{6B6D1B35-427D-4D6F-88D5-25526C630339}" type="datetime4">
              <a:rPr lang="en-US" smtClean="0"/>
              <a:t>October 15, 2020</a:t>
            </a:fld>
            <a:endParaRPr lang="en-US"/>
          </a:p>
        </p:txBody>
      </p:sp>
      <p:sp>
        <p:nvSpPr>
          <p:cNvPr id="11" name="Footer Placeholder 10">
            <a:extLst>
              <a:ext uri="{FF2B5EF4-FFF2-40B4-BE49-F238E27FC236}">
                <a16:creationId xmlns:a16="http://schemas.microsoft.com/office/drawing/2014/main" id="{BA427CFD-4268-40D2-AFAC-F4A762EBE7A2}"/>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2" name="Slide Number Placeholder 11">
            <a:extLst>
              <a:ext uri="{FF2B5EF4-FFF2-40B4-BE49-F238E27FC236}">
                <a16:creationId xmlns:a16="http://schemas.microsoft.com/office/drawing/2014/main" id="{E9C3DD1C-75C0-4A39-A13C-98A4D0605C59}"/>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spTree>
    <p:extLst>
      <p:ext uri="{BB962C8B-B14F-4D97-AF65-F5344CB8AC3E}">
        <p14:creationId xmlns:p14="http://schemas.microsoft.com/office/powerpoint/2010/main" val="3707041511"/>
      </p:ext>
    </p:extLst>
  </p:cSld>
  <p:clrMapOvr>
    <a:masterClrMapping/>
  </p:clrMapOvr>
  <p:hf hdr="0"/>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Slide with bg">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615D905-4761-410B-A473-6B0CABBB77E8}"/>
              </a:ext>
            </a:extLst>
          </p:cNvPr>
          <p:cNvSpPr/>
          <p:nvPr/>
        </p:nvSpPr>
        <p:spPr>
          <a:xfrm>
            <a:off x="0" y="0"/>
            <a:ext cx="12192000" cy="6858000"/>
          </a:xfrm>
          <a:prstGeom prst="rect">
            <a:avLst/>
          </a:pr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chemeClr val="tx1"/>
              </a:solidFill>
            </a:endParaRPr>
          </a:p>
        </p:txBody>
      </p:sp>
      <p:pic>
        <p:nvPicPr>
          <p:cNvPr id="8" name="Picture 7" descr="A picture containing drawing, clock&#10;&#10;Description automatically generated">
            <a:extLst>
              <a:ext uri="{FF2B5EF4-FFF2-40B4-BE49-F238E27FC236}">
                <a16:creationId xmlns:a16="http://schemas.microsoft.com/office/drawing/2014/main" id="{D2E4225F-79F3-4D13-9320-DC3913C46FB9}"/>
              </a:ext>
            </a:extLst>
          </p:cNvPr>
          <p:cNvPicPr>
            <a:picLocks noChangeAspect="1"/>
          </p:cNvPicPr>
          <p:nvPr/>
        </p:nvPicPr>
        <p:blipFill>
          <a:blip r:embed="rId3"/>
          <a:stretch>
            <a:fillRect/>
          </a:stretch>
        </p:blipFill>
        <p:spPr>
          <a:xfrm>
            <a:off x="432000" y="432000"/>
            <a:ext cx="2895600" cy="546100"/>
          </a:xfrm>
          <a:prstGeom prst="rect">
            <a:avLst/>
          </a:prstGeom>
        </p:spPr>
      </p:pic>
      <p:sp>
        <p:nvSpPr>
          <p:cNvPr id="3" name="Subtitle 2">
            <a:extLst>
              <a:ext uri="{FF2B5EF4-FFF2-40B4-BE49-F238E27FC236}">
                <a16:creationId xmlns:a16="http://schemas.microsoft.com/office/drawing/2014/main" id="{071200B0-B954-47D3-99E3-845DD8BF5BC9}"/>
              </a:ext>
            </a:extLst>
          </p:cNvPr>
          <p:cNvSpPr>
            <a:spLocks noGrp="1"/>
          </p:cNvSpPr>
          <p:nvPr>
            <p:ph type="subTitle" idx="1"/>
          </p:nvPr>
        </p:nvSpPr>
        <p:spPr>
          <a:xfrm>
            <a:off x="432000" y="4752000"/>
            <a:ext cx="11304000" cy="792000"/>
          </a:xfrm>
          <a:prstGeom prst="rect">
            <a:avLst/>
          </a:prstGeo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itle 1">
            <a:extLst>
              <a:ext uri="{FF2B5EF4-FFF2-40B4-BE49-F238E27FC236}">
                <a16:creationId xmlns:a16="http://schemas.microsoft.com/office/drawing/2014/main" id="{CF5BC098-4F8C-4215-9019-8FF3E7136629}"/>
              </a:ext>
            </a:extLst>
          </p:cNvPr>
          <p:cNvSpPr>
            <a:spLocks noGrp="1"/>
          </p:cNvSpPr>
          <p:nvPr>
            <p:ph type="title"/>
          </p:nvPr>
        </p:nvSpPr>
        <p:spPr>
          <a:xfrm>
            <a:off x="432000" y="1944000"/>
            <a:ext cx="7200000" cy="2592000"/>
          </a:xfrm>
        </p:spPr>
        <p:txBody>
          <a:bodyPr anchor="b" anchorCtr="0"/>
          <a:lstStyle>
            <a:lvl1pPr algn="l">
              <a:defRPr sz="5000" b="0" cap="none" baseline="0">
                <a:solidFill>
                  <a:schemeClr val="bg1"/>
                </a:solidFill>
              </a:defRPr>
            </a:lvl1pPr>
          </a:lstStyle>
          <a:p>
            <a:r>
              <a:rPr lang="en-US" noProof="0"/>
              <a:t>Click to edit Master title style</a:t>
            </a:r>
            <a:endParaRPr lang="en-US" noProof="0" dirty="0"/>
          </a:p>
        </p:txBody>
      </p:sp>
      <p:sp>
        <p:nvSpPr>
          <p:cNvPr id="10" name="Date Placeholder 9">
            <a:extLst>
              <a:ext uri="{FF2B5EF4-FFF2-40B4-BE49-F238E27FC236}">
                <a16:creationId xmlns:a16="http://schemas.microsoft.com/office/drawing/2014/main" id="{8FBFAED0-DF87-4EDC-8E91-2EAD8559F7C5}"/>
              </a:ext>
            </a:extLst>
          </p:cNvPr>
          <p:cNvSpPr>
            <a:spLocks noGrp="1"/>
          </p:cNvSpPr>
          <p:nvPr>
            <p:ph type="dt" sz="half" idx="10"/>
          </p:nvPr>
        </p:nvSpPr>
        <p:spPr>
          <a:xfrm>
            <a:off x="432000" y="6342400"/>
            <a:ext cx="2784000" cy="252000"/>
          </a:xfrm>
        </p:spPr>
        <p:txBody>
          <a:bodyPr/>
          <a:lstStyle>
            <a:lvl1pPr>
              <a:defRPr sz="1800">
                <a:solidFill>
                  <a:schemeClr val="bg1"/>
                </a:solidFill>
              </a:defRPr>
            </a:lvl1pPr>
          </a:lstStyle>
          <a:p>
            <a:fld id="{6B6D1B35-427D-4D6F-88D5-25526C630339}" type="datetime4">
              <a:rPr lang="en-US" smtClean="0"/>
              <a:t>October 15, 2020</a:t>
            </a:fld>
            <a:endParaRPr lang="en-US"/>
          </a:p>
        </p:txBody>
      </p:sp>
      <p:sp>
        <p:nvSpPr>
          <p:cNvPr id="11" name="Footer Placeholder 10">
            <a:extLst>
              <a:ext uri="{FF2B5EF4-FFF2-40B4-BE49-F238E27FC236}">
                <a16:creationId xmlns:a16="http://schemas.microsoft.com/office/drawing/2014/main" id="{BA427CFD-4268-40D2-AFAC-F4A762EBE7A2}"/>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2" name="Slide Number Placeholder 11">
            <a:extLst>
              <a:ext uri="{FF2B5EF4-FFF2-40B4-BE49-F238E27FC236}">
                <a16:creationId xmlns:a16="http://schemas.microsoft.com/office/drawing/2014/main" id="{E9C3DD1C-75C0-4A39-A13C-98A4D0605C59}"/>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spTree>
    <p:extLst>
      <p:ext uri="{BB962C8B-B14F-4D97-AF65-F5344CB8AC3E}">
        <p14:creationId xmlns:p14="http://schemas.microsoft.com/office/powerpoint/2010/main" val="666317480"/>
      </p:ext>
    </p:extLst>
  </p:cSld>
  <p:clrMapOvr>
    <a:masterClrMapping/>
  </p:clrMapOvr>
  <p:hf hdr="0"/>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Two Content blue">
    <p:bg>
      <p:bgPr>
        <a:solidFill>
          <a:schemeClr val="tx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5FBC3AC1-C28B-492D-A9A4-DC959F8DD423}"/>
              </a:ext>
            </a:extLst>
          </p:cNvPr>
          <p:cNvSpPr/>
          <p:nvPr/>
        </p:nvSpPr>
        <p:spPr bwMode="white">
          <a:xfrm rot="10800000" flipH="1">
            <a:off x="0" y="0"/>
            <a:ext cx="12192005" cy="6858000"/>
          </a:xfrm>
          <a:prstGeom prst="rect">
            <a:avLst/>
          </a:prstGeom>
          <a:gradFill>
            <a:gsLst>
              <a:gs pos="92000">
                <a:srgbClr val="0557A4"/>
              </a:gs>
              <a:gs pos="75000">
                <a:srgbClr val="0A0A5A">
                  <a:alpha val="0"/>
                </a:srgbClr>
              </a:gs>
              <a:gs pos="100000">
                <a:srgbClr val="00AA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chemeClr val="bg1"/>
              </a:solidFill>
              <a:latin typeface="Arial"/>
            </a:endParaRPr>
          </a:p>
        </p:txBody>
      </p:sp>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marL="457200" indent="-457200">
              <a:spcBef>
                <a:spcPts val="2200"/>
              </a:spcBef>
              <a:buFont typeface="+mj-lt"/>
              <a:buAutoNum type="arabicPeriod"/>
              <a:defRPr sz="24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p:spPr>
        <p:txBody>
          <a:bodyPr/>
          <a:lstStyle>
            <a:lvl1pPr marL="457200" indent="-457200">
              <a:spcBef>
                <a:spcPts val="2200"/>
              </a:spcBef>
              <a:buFont typeface="+mj-lt"/>
              <a:buAutoNum type="arabicPeriod"/>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lvl1pPr>
              <a:defRPr>
                <a:solidFill>
                  <a:schemeClr val="bg1"/>
                </a:solidFill>
              </a:defRPr>
            </a:lvl1p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6" name="Group 15">
            <a:extLst>
              <a:ext uri="{FF2B5EF4-FFF2-40B4-BE49-F238E27FC236}">
                <a16:creationId xmlns:a16="http://schemas.microsoft.com/office/drawing/2014/main" id="{D19548D4-06C8-4081-B663-35651526D52E}"/>
              </a:ext>
            </a:extLst>
          </p:cNvPr>
          <p:cNvGrpSpPr>
            <a:grpSpLocks noChangeAspect="1"/>
          </p:cNvGrpSpPr>
          <p:nvPr/>
        </p:nvGrpSpPr>
        <p:grpSpPr bwMode="black">
          <a:xfrm>
            <a:off x="10713877" y="430912"/>
            <a:ext cx="1029842" cy="198000"/>
            <a:chOff x="1077" y="32"/>
            <a:chExt cx="5945" cy="1143"/>
          </a:xfrm>
          <a:solidFill>
            <a:schemeClr val="bg1"/>
          </a:solidFill>
        </p:grpSpPr>
        <p:sp>
          <p:nvSpPr>
            <p:cNvPr id="17" name="Freeform 5">
              <a:extLst>
                <a:ext uri="{FF2B5EF4-FFF2-40B4-BE49-F238E27FC236}">
                  <a16:creationId xmlns:a16="http://schemas.microsoft.com/office/drawing/2014/main" id="{46F0E36A-7F7C-4BAD-8208-1790FF2F6C17}"/>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13C7C9B9-4B16-4712-8D80-1C00DBD967D4}"/>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F7973CD8-E40D-4C39-87F4-88FB44D4140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322A65D0-30FD-4E32-8E77-72F40C1B34F0}"/>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5D98171D-7598-4449-A562-A2B60604676F}"/>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59734726"/>
      </p:ext>
    </p:extLst>
  </p:cSld>
  <p:clrMapOvr>
    <a:masterClrMapping/>
  </p:clrMapOvr>
  <p:hf hdr="0"/>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Two Content blue 2">
    <p:bg>
      <p:bgPr>
        <a:solidFill>
          <a:schemeClr val="tx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EF945FA0-8E59-43A3-91BA-24FED1AF650D}"/>
              </a:ext>
            </a:extLst>
          </p:cNvPr>
          <p:cNvSpPr/>
          <p:nvPr/>
        </p:nvSpPr>
        <p:spPr bwMode="hidden">
          <a:xfrm rot="10800000" flipH="1">
            <a:off x="0" y="0"/>
            <a:ext cx="12192005" cy="6858000"/>
          </a:xfrm>
          <a:prstGeom prst="rect">
            <a:avLst/>
          </a:prstGeom>
          <a:gradFill>
            <a:gsLst>
              <a:gs pos="92000">
                <a:srgbClr val="A7A780"/>
              </a:gs>
              <a:gs pos="75000">
                <a:srgbClr val="0A0A5A">
                  <a:alpha val="0"/>
                </a:srgbClr>
              </a:gs>
              <a:gs pos="100000">
                <a:srgbClr val="FFFF96"/>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marL="457200" indent="-457200">
              <a:spcBef>
                <a:spcPts val="2200"/>
              </a:spcBef>
              <a:buFont typeface="+mj-lt"/>
              <a:buAutoNum type="arabicPeriod"/>
              <a:defRPr sz="24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p:spPr>
        <p:txBody>
          <a:bodyPr/>
          <a:lstStyle>
            <a:lvl1pPr marL="457200" indent="-457200">
              <a:spcBef>
                <a:spcPts val="2200"/>
              </a:spcBef>
              <a:buFont typeface="+mj-lt"/>
              <a:buAutoNum type="arabicPeriod"/>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lvl1pPr>
              <a:defRPr>
                <a:solidFill>
                  <a:schemeClr val="bg1"/>
                </a:solidFill>
              </a:defRPr>
            </a:lvl1p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6" name="Group 15">
            <a:extLst>
              <a:ext uri="{FF2B5EF4-FFF2-40B4-BE49-F238E27FC236}">
                <a16:creationId xmlns:a16="http://schemas.microsoft.com/office/drawing/2014/main" id="{EEF36F84-A5EE-48D1-B9D5-34D7A3422FB6}"/>
              </a:ext>
            </a:extLst>
          </p:cNvPr>
          <p:cNvGrpSpPr>
            <a:grpSpLocks noChangeAspect="1"/>
          </p:cNvGrpSpPr>
          <p:nvPr/>
        </p:nvGrpSpPr>
        <p:grpSpPr bwMode="black">
          <a:xfrm>
            <a:off x="10713877" y="430912"/>
            <a:ext cx="1029842" cy="198000"/>
            <a:chOff x="1077" y="32"/>
            <a:chExt cx="5945" cy="1143"/>
          </a:xfrm>
          <a:solidFill>
            <a:schemeClr val="bg1"/>
          </a:solidFill>
        </p:grpSpPr>
        <p:sp>
          <p:nvSpPr>
            <p:cNvPr id="17" name="Freeform 5">
              <a:extLst>
                <a:ext uri="{FF2B5EF4-FFF2-40B4-BE49-F238E27FC236}">
                  <a16:creationId xmlns:a16="http://schemas.microsoft.com/office/drawing/2014/main" id="{877A2DB8-2AC5-4A4C-A774-42EEE8C80385}"/>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1530955F-BB2D-456C-B5FF-42632B743FE0}"/>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55967215-A3AD-457F-AD9C-61B18946C927}"/>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79C590E0-A8ED-45BB-BF6A-6679BE62D849}"/>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8B26257A-A451-43A2-9C2D-E26A57A0B72C}"/>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45845621"/>
      </p:ext>
    </p:extLst>
  </p:cSld>
  <p:clrMapOvr>
    <a:masterClrMapping/>
  </p:clrMapOvr>
  <p:hf hdr="0"/>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Two Content blue 3">
    <p:bg>
      <p:bgPr>
        <a:solidFill>
          <a:schemeClr val="tx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9E31153A-50A4-4FC8-8F13-7809718AF0C8}"/>
              </a:ext>
            </a:extLst>
          </p:cNvPr>
          <p:cNvSpPr/>
          <p:nvPr/>
        </p:nvSpPr>
        <p:spPr bwMode="hidden">
          <a:xfrm rot="10800000" flipH="1">
            <a:off x="0" y="-1"/>
            <a:ext cx="12192005" cy="6858000"/>
          </a:xfrm>
          <a:prstGeom prst="rect">
            <a:avLst/>
          </a:prstGeom>
          <a:gradFill>
            <a:gsLst>
              <a:gs pos="92000">
                <a:srgbClr val="428BB1"/>
              </a:gs>
              <a:gs pos="75000">
                <a:srgbClr val="0A0A5A">
                  <a:alpha val="0"/>
                </a:srgbClr>
              </a:gs>
              <a:gs pos="100000">
                <a:srgbClr val="6EF0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marL="457200" indent="-457200">
              <a:spcBef>
                <a:spcPts val="2200"/>
              </a:spcBef>
              <a:buFont typeface="+mj-lt"/>
              <a:buAutoNum type="arabicPeriod"/>
              <a:defRPr sz="24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p:spPr>
        <p:txBody>
          <a:bodyPr/>
          <a:lstStyle>
            <a:lvl1pPr marL="457200" indent="-457200">
              <a:spcBef>
                <a:spcPts val="2200"/>
              </a:spcBef>
              <a:buFont typeface="+mj-lt"/>
              <a:buAutoNum type="arabicPeriod"/>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lvl1pPr>
              <a:defRPr>
                <a:solidFill>
                  <a:schemeClr val="bg1"/>
                </a:solidFill>
              </a:defRPr>
            </a:lvl1p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6" name="Group 15">
            <a:extLst>
              <a:ext uri="{FF2B5EF4-FFF2-40B4-BE49-F238E27FC236}">
                <a16:creationId xmlns:a16="http://schemas.microsoft.com/office/drawing/2014/main" id="{45BAEFBD-2CF3-4D75-B9F9-E96CC609FFD9}"/>
              </a:ext>
            </a:extLst>
          </p:cNvPr>
          <p:cNvGrpSpPr>
            <a:grpSpLocks noChangeAspect="1"/>
          </p:cNvGrpSpPr>
          <p:nvPr/>
        </p:nvGrpSpPr>
        <p:grpSpPr bwMode="black">
          <a:xfrm>
            <a:off x="10713877" y="430912"/>
            <a:ext cx="1029842" cy="198000"/>
            <a:chOff x="1077" y="32"/>
            <a:chExt cx="5945" cy="1143"/>
          </a:xfrm>
          <a:solidFill>
            <a:schemeClr val="bg1"/>
          </a:solidFill>
        </p:grpSpPr>
        <p:sp>
          <p:nvSpPr>
            <p:cNvPr id="17" name="Freeform 5">
              <a:extLst>
                <a:ext uri="{FF2B5EF4-FFF2-40B4-BE49-F238E27FC236}">
                  <a16:creationId xmlns:a16="http://schemas.microsoft.com/office/drawing/2014/main" id="{0653BE6A-B467-400F-B6A8-A9FB5D009495}"/>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AEEFF785-5F8F-4F4D-AF3C-77F8661FE51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EF5EC436-8728-46BA-AE59-3D2B3F135F27}"/>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DC993DF0-1812-4C50-A7EB-08D9639AF7B5}"/>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0074CBDF-A011-4D84-93E4-829EC5F185EB}"/>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539473937"/>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wide">
    <p:spTree>
      <p:nvGrpSpPr>
        <p:cNvPr id="1" name=""/>
        <p:cNvGrpSpPr/>
        <p:nvPr/>
      </p:nvGrpSpPr>
      <p:grpSpPr>
        <a:xfrm>
          <a:off x="0" y="0"/>
          <a:ext cx="0" cy="0"/>
          <a:chOff x="0" y="0"/>
          <a:chExt cx="0" cy="0"/>
        </a:xfrm>
      </p:grpSpPr>
      <p:sp>
        <p:nvSpPr>
          <p:cNvPr id="8"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9" name="Text Placeholder 8"/>
          <p:cNvSpPr>
            <a:spLocks noGrp="1"/>
          </p:cNvSpPr>
          <p:nvPr>
            <p:ph type="body" sz="quarter" idx="14"/>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3" name="Date Placeholder 2"/>
          <p:cNvSpPr>
            <a:spLocks noGrp="1"/>
          </p:cNvSpPr>
          <p:nvPr>
            <p:ph type="dt" sz="half" idx="10"/>
          </p:nvPr>
        </p:nvSpPr>
        <p:spPr/>
        <p:txBody>
          <a:bodyPr/>
          <a:lstStyle>
            <a:lvl1pPr>
              <a:defRPr sz="1000"/>
            </a:lvl1pPr>
          </a:lstStyle>
          <a:p>
            <a:endParaRPr lang="fi-FI"/>
          </a:p>
        </p:txBody>
      </p:sp>
      <p:sp>
        <p:nvSpPr>
          <p:cNvPr id="5" name="Slide Number Placeholder 4"/>
          <p:cNvSpPr>
            <a:spLocks noGrp="1"/>
          </p:cNvSpPr>
          <p:nvPr>
            <p:ph type="sldNum" sz="quarter" idx="12"/>
          </p:nvPr>
        </p:nvSpPr>
        <p:spPr/>
        <p:txBody>
          <a:bodyPr/>
          <a:lstStyle/>
          <a:p>
            <a:fld id="{0CA368FD-C7B6-4395-BF7B-4983D80EE2F8}" type="slidenum">
              <a:rPr lang="fi-FI" smtClean="0"/>
              <a:t>‹#›</a:t>
            </a:fld>
            <a:endParaRPr lang="fi-FI"/>
          </a:p>
        </p:txBody>
      </p:sp>
      <p:sp>
        <p:nvSpPr>
          <p:cNvPr id="7"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08258258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Two Content blue 4">
    <p:bg>
      <p:bgPr>
        <a:solidFill>
          <a:schemeClr val="tx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498D3C89-DE02-4A45-A582-87A0A098979F}"/>
              </a:ext>
            </a:extLst>
          </p:cNvPr>
          <p:cNvSpPr/>
          <p:nvPr/>
        </p:nvSpPr>
        <p:spPr bwMode="white">
          <a:xfrm rot="10800000" flipH="1">
            <a:off x="0" y="0"/>
            <a:ext cx="12192005" cy="6858000"/>
          </a:xfrm>
          <a:prstGeom prst="rect">
            <a:avLst/>
          </a:prstGeom>
          <a:gradFill>
            <a:gsLst>
              <a:gs pos="92000">
                <a:srgbClr val="6D6ABD"/>
              </a:gs>
              <a:gs pos="75000">
                <a:srgbClr val="0A0A5A">
                  <a:alpha val="0"/>
                </a:srgbClr>
              </a:gs>
              <a:gs pos="100000">
                <a:srgbClr val="AFAAFF"/>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marL="457200" indent="-457200">
              <a:spcBef>
                <a:spcPts val="2200"/>
              </a:spcBef>
              <a:buFont typeface="+mj-lt"/>
              <a:buAutoNum type="arabicPeriod"/>
              <a:defRPr sz="24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p:spPr>
        <p:txBody>
          <a:bodyPr/>
          <a:lstStyle>
            <a:lvl1pPr marL="457200" indent="-457200">
              <a:spcBef>
                <a:spcPts val="2200"/>
              </a:spcBef>
              <a:buFont typeface="+mj-lt"/>
              <a:buAutoNum type="arabicPeriod"/>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lvl1pPr>
              <a:defRPr>
                <a:solidFill>
                  <a:schemeClr val="bg1"/>
                </a:solidFill>
              </a:defRPr>
            </a:lvl1p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6" name="Group 15">
            <a:extLst>
              <a:ext uri="{FF2B5EF4-FFF2-40B4-BE49-F238E27FC236}">
                <a16:creationId xmlns:a16="http://schemas.microsoft.com/office/drawing/2014/main" id="{1375C72A-05EA-424B-BF8A-0E2C28225095}"/>
              </a:ext>
            </a:extLst>
          </p:cNvPr>
          <p:cNvGrpSpPr>
            <a:grpSpLocks noChangeAspect="1"/>
          </p:cNvGrpSpPr>
          <p:nvPr/>
        </p:nvGrpSpPr>
        <p:grpSpPr bwMode="black">
          <a:xfrm>
            <a:off x="10713877" y="430912"/>
            <a:ext cx="1029842" cy="198000"/>
            <a:chOff x="1077" y="32"/>
            <a:chExt cx="5945" cy="1143"/>
          </a:xfrm>
          <a:solidFill>
            <a:schemeClr val="bg1"/>
          </a:solidFill>
        </p:grpSpPr>
        <p:sp>
          <p:nvSpPr>
            <p:cNvPr id="17" name="Freeform 5">
              <a:extLst>
                <a:ext uri="{FF2B5EF4-FFF2-40B4-BE49-F238E27FC236}">
                  <a16:creationId xmlns:a16="http://schemas.microsoft.com/office/drawing/2014/main" id="{5CDC5E19-118F-4FA5-9D1D-0026E92242F3}"/>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1046D462-4ABD-4C35-8174-0DB440ACC175}"/>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11DC1252-5AF8-4FEB-B89B-4B392EBE28B3}"/>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12CCE20D-26C0-406D-BF81-262485B9E94C}"/>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3F4E6B29-5881-4878-BC1A-73417CB877FF}"/>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91431498"/>
      </p:ext>
    </p:extLst>
  </p:cSld>
  <p:clrMapOvr>
    <a:masterClrMapping/>
  </p:clrMapOvr>
  <p:hf hdr="0"/>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Two Content blue 5">
    <p:bg>
      <p:bgPr>
        <a:solidFill>
          <a:schemeClr val="tx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90C820A6-C8B6-43A7-ADA7-A7615BAE52E1}"/>
              </a:ext>
            </a:extLst>
          </p:cNvPr>
          <p:cNvSpPr/>
          <p:nvPr/>
        </p:nvSpPr>
        <p:spPr bwMode="hidden">
          <a:xfrm rot="10800000" flipH="1">
            <a:off x="-5" y="0"/>
            <a:ext cx="12192005" cy="6858000"/>
          </a:xfrm>
          <a:prstGeom prst="rect">
            <a:avLst/>
          </a:prstGeom>
          <a:gradFill>
            <a:gsLst>
              <a:gs pos="75000">
                <a:srgbClr val="0A0A5A">
                  <a:alpha val="0"/>
                </a:srgbClr>
              </a:gs>
              <a:gs pos="92000">
                <a:srgbClr val="9D73A2"/>
              </a:gs>
              <a:gs pos="100000">
                <a:srgbClr val="FFB9D2"/>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a:xfrm>
            <a:off x="432000" y="432000"/>
            <a:ext cx="9756000" cy="504000"/>
          </a:xfrm>
        </p:spPr>
        <p:txBody>
          <a:bodyPr/>
          <a:lstStyle>
            <a:lvl1pPr>
              <a:defRPr>
                <a:solidFill>
                  <a:schemeClr val="bg1"/>
                </a:solidFill>
              </a:defRPr>
            </a:lvl1pPr>
          </a:lstStyle>
          <a:p>
            <a:r>
              <a:rPr lang="en-US"/>
              <a:t>Click to edit Master title style</a:t>
            </a:r>
            <a:endParaRPr lang="en-US" dirty="0"/>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5526000" cy="4320000"/>
          </a:xfrm>
          <a:prstGeom prst="rect">
            <a:avLst/>
          </a:prstGeom>
        </p:spPr>
        <p:txBody>
          <a:bodyPr/>
          <a:lstStyle>
            <a:lvl1pPr marL="457200" indent="-457200">
              <a:spcBef>
                <a:spcPts val="2200"/>
              </a:spcBef>
              <a:buFont typeface="+mj-lt"/>
              <a:buAutoNum type="arabicPeriod"/>
              <a:defRPr sz="24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16C1784D-3371-4366-AD97-F87BA8636749}"/>
              </a:ext>
            </a:extLst>
          </p:cNvPr>
          <p:cNvSpPr>
            <a:spLocks noGrp="1"/>
          </p:cNvSpPr>
          <p:nvPr>
            <p:ph sz="half" idx="2"/>
          </p:nvPr>
        </p:nvSpPr>
        <p:spPr>
          <a:xfrm>
            <a:off x="6228000" y="1944000"/>
            <a:ext cx="5526000" cy="4320000"/>
          </a:xfrm>
          <a:prstGeom prst="rect">
            <a:avLst/>
          </a:prstGeom>
        </p:spPr>
        <p:txBody>
          <a:bodyPr/>
          <a:lstStyle>
            <a:lvl1pPr marL="457200" indent="-457200">
              <a:spcBef>
                <a:spcPts val="2200"/>
              </a:spcBef>
              <a:buFont typeface="+mj-lt"/>
              <a:buAutoNum type="arabicPeriod"/>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lvl1pPr>
              <a:defRPr>
                <a:solidFill>
                  <a:schemeClr val="bg1"/>
                </a:solidFill>
              </a:defRPr>
            </a:lvl1p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6" name="Group 15">
            <a:extLst>
              <a:ext uri="{FF2B5EF4-FFF2-40B4-BE49-F238E27FC236}">
                <a16:creationId xmlns:a16="http://schemas.microsoft.com/office/drawing/2014/main" id="{2939E0EB-9A64-42EC-9DB3-EF2FFC5FA174}"/>
              </a:ext>
            </a:extLst>
          </p:cNvPr>
          <p:cNvGrpSpPr>
            <a:grpSpLocks noChangeAspect="1"/>
          </p:cNvGrpSpPr>
          <p:nvPr/>
        </p:nvGrpSpPr>
        <p:grpSpPr bwMode="black">
          <a:xfrm>
            <a:off x="10713877" y="430912"/>
            <a:ext cx="1029842" cy="198000"/>
            <a:chOff x="1077" y="32"/>
            <a:chExt cx="5945" cy="1143"/>
          </a:xfrm>
          <a:solidFill>
            <a:schemeClr val="bg1"/>
          </a:solidFill>
        </p:grpSpPr>
        <p:sp>
          <p:nvSpPr>
            <p:cNvPr id="17" name="Freeform 5">
              <a:extLst>
                <a:ext uri="{FF2B5EF4-FFF2-40B4-BE49-F238E27FC236}">
                  <a16:creationId xmlns:a16="http://schemas.microsoft.com/office/drawing/2014/main" id="{B434A934-ADEB-47FC-906A-4AE396A1CA44}"/>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562714FE-61F7-43FE-A342-45732C0CDB8E}"/>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76C1958C-ACB6-43D5-8844-61875AD22E60}"/>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04CB4C08-E1A7-46D5-BE11-7E36E4ACDF42}"/>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3B3FD59F-EC1A-4B21-8A4E-CA9577CE8546}"/>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62509071"/>
      </p:ext>
    </p:extLst>
  </p:cSld>
  <p:clrMapOvr>
    <a:masterClrMapping/>
  </p:clrMapOvr>
  <p:hf hdr="0"/>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Content and Char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E0A6FF-8A4D-45FD-860B-1374708B4815}"/>
              </a:ext>
            </a:extLst>
          </p:cNvPr>
          <p:cNvSpPr>
            <a:spLocks noGrp="1"/>
          </p:cNvSpPr>
          <p:nvPr>
            <p:ph type="title"/>
          </p:nvPr>
        </p:nvSpPr>
        <p:spPr/>
        <p:txBody>
          <a:bodyPr/>
          <a:lstStyle/>
          <a:p>
            <a:r>
              <a:rPr lang="en-US"/>
              <a:t>Click to edit Master title style</a:t>
            </a:r>
          </a:p>
        </p:txBody>
      </p:sp>
      <p:sp>
        <p:nvSpPr>
          <p:cNvPr id="8" name="Text Placeholder 12">
            <a:extLst>
              <a:ext uri="{FF2B5EF4-FFF2-40B4-BE49-F238E27FC236}">
                <a16:creationId xmlns:a16="http://schemas.microsoft.com/office/drawing/2014/main" id="{6CE5AB4E-C380-4680-975D-7569C890C8FC}"/>
              </a:ext>
            </a:extLst>
          </p:cNvPr>
          <p:cNvSpPr>
            <a:spLocks noGrp="1"/>
          </p:cNvSpPr>
          <p:nvPr>
            <p:ph type="body" sz="quarter" idx="13" hasCustomPrompt="1"/>
          </p:nvPr>
        </p:nvSpPr>
        <p:spPr>
          <a:xfrm>
            <a:off x="432000" y="954000"/>
            <a:ext cx="9756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8936E78A-F93F-4CC2-AE5E-394373204A08}"/>
              </a:ext>
            </a:extLst>
          </p:cNvPr>
          <p:cNvSpPr>
            <a:spLocks noGrp="1"/>
          </p:cNvSpPr>
          <p:nvPr>
            <p:ph sz="half" idx="1"/>
          </p:nvPr>
        </p:nvSpPr>
        <p:spPr>
          <a:xfrm>
            <a:off x="432000" y="1944000"/>
            <a:ext cx="4752000" cy="4320000"/>
          </a:xfrm>
          <a:prstGeom prst="rect">
            <a:avLst/>
          </a:prstGeo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0FA38FA5-EB04-4EE9-BBC8-2ECE86A74BBF}"/>
              </a:ext>
            </a:extLst>
          </p:cNvPr>
          <p:cNvSpPr>
            <a:spLocks noGrp="1"/>
          </p:cNvSpPr>
          <p:nvPr>
            <p:ph type="dt" sz="half" idx="14"/>
          </p:nvPr>
        </p:nvSpPr>
        <p:spPr/>
        <p:txBody>
          <a:bodyPr/>
          <a:lstStyle/>
          <a:p>
            <a:fld id="{6B6D1B35-427D-4D6F-88D5-25526C630339}" type="datetime4">
              <a:rPr lang="en-US" smtClean="0"/>
              <a:t>October 15, 2020</a:t>
            </a:fld>
            <a:endParaRPr lang="en-US"/>
          </a:p>
        </p:txBody>
      </p:sp>
      <p:sp>
        <p:nvSpPr>
          <p:cNvPr id="12" name="Footer Placeholder 11">
            <a:extLst>
              <a:ext uri="{FF2B5EF4-FFF2-40B4-BE49-F238E27FC236}">
                <a16:creationId xmlns:a16="http://schemas.microsoft.com/office/drawing/2014/main" id="{D4618C9B-0C80-43AB-8AA3-832AC5CD8EC8}"/>
              </a:ext>
            </a:extLst>
          </p:cNvPr>
          <p:cNvSpPr>
            <a:spLocks noGrp="1"/>
          </p:cNvSpPr>
          <p:nvPr>
            <p:ph type="ftr" sz="quarter" idx="15"/>
          </p:nvPr>
        </p:nvSpPr>
        <p:spPr/>
        <p:txBody>
          <a:bodyPr/>
          <a:lstStyle/>
          <a:p>
            <a:r>
              <a:rPr lang="en-US"/>
              <a:t>RESTRICTED</a:t>
            </a:r>
          </a:p>
        </p:txBody>
      </p:sp>
      <p:sp>
        <p:nvSpPr>
          <p:cNvPr id="13" name="Slide Number Placeholder 12">
            <a:extLst>
              <a:ext uri="{FF2B5EF4-FFF2-40B4-BE49-F238E27FC236}">
                <a16:creationId xmlns:a16="http://schemas.microsoft.com/office/drawing/2014/main" id="{3D1E9B18-A7A1-426F-B6FE-EB8900E99512}"/>
              </a:ext>
            </a:extLst>
          </p:cNvPr>
          <p:cNvSpPr>
            <a:spLocks noGrp="1"/>
          </p:cNvSpPr>
          <p:nvPr>
            <p:ph type="sldNum" sz="quarter" idx="16"/>
          </p:nvPr>
        </p:nvSpPr>
        <p:spPr/>
        <p:txBody>
          <a:bodyPr/>
          <a:lstStyle/>
          <a:p>
            <a:fld id="{1B0EAA9C-D049-4342-B727-250CD0E236D1}" type="slidenum">
              <a:rPr lang="en-US" smtClean="0"/>
              <a:pPr/>
              <a:t>‹#›</a:t>
            </a:fld>
            <a:endParaRPr lang="en-US"/>
          </a:p>
        </p:txBody>
      </p:sp>
      <p:sp>
        <p:nvSpPr>
          <p:cNvPr id="5" name="Chart Placeholder 4">
            <a:extLst>
              <a:ext uri="{FF2B5EF4-FFF2-40B4-BE49-F238E27FC236}">
                <a16:creationId xmlns:a16="http://schemas.microsoft.com/office/drawing/2014/main" id="{79EC1406-F94C-420B-A62D-396C88216BBE}"/>
              </a:ext>
            </a:extLst>
          </p:cNvPr>
          <p:cNvSpPr>
            <a:spLocks noGrp="1"/>
          </p:cNvSpPr>
          <p:nvPr>
            <p:ph type="chart" sz="quarter" idx="17"/>
          </p:nvPr>
        </p:nvSpPr>
        <p:spPr>
          <a:xfrm>
            <a:off x="5435600" y="1944688"/>
            <a:ext cx="6300000" cy="4320000"/>
          </a:xfrm>
        </p:spPr>
        <p:txBody>
          <a:bodyPr/>
          <a:lstStyle/>
          <a:p>
            <a:r>
              <a:rPr lang="en-US"/>
              <a:t>Click icon to add chart</a:t>
            </a:r>
          </a:p>
        </p:txBody>
      </p:sp>
    </p:spTree>
    <p:extLst>
      <p:ext uri="{BB962C8B-B14F-4D97-AF65-F5344CB8AC3E}">
        <p14:creationId xmlns:p14="http://schemas.microsoft.com/office/powerpoint/2010/main" val="4251661343"/>
      </p:ext>
    </p:extLst>
  </p:cSld>
  <p:clrMapOvr>
    <a:masterClrMapping/>
  </p:clrMapOvr>
  <p:hf hdr="0"/>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ontent and Pictur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475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475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475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Picture Placeholder 26">
            <a:extLst>
              <a:ext uri="{FF2B5EF4-FFF2-40B4-BE49-F238E27FC236}">
                <a16:creationId xmlns:a16="http://schemas.microsoft.com/office/drawing/2014/main" id="{1EB9C320-8681-4D99-A547-312AF2E74536}"/>
              </a:ext>
            </a:extLst>
          </p:cNvPr>
          <p:cNvSpPr>
            <a:spLocks noGrp="1"/>
          </p:cNvSpPr>
          <p:nvPr>
            <p:ph type="pic" idx="15"/>
          </p:nvPr>
        </p:nvSpPr>
        <p:spPr>
          <a:xfrm>
            <a:off x="5461399" y="3"/>
            <a:ext cx="6768000" cy="6861599"/>
          </a:xfrm>
          <a:custGeom>
            <a:avLst/>
            <a:gdLst>
              <a:gd name="connsiteX0" fmla="*/ 5699927 w 6768000"/>
              <a:gd name="connsiteY0" fmla="*/ 435935 h 6861599"/>
              <a:gd name="connsiteX1" fmla="*/ 5699927 w 6768000"/>
              <a:gd name="connsiteY1" fmla="*/ 623540 h 6861599"/>
              <a:gd name="connsiteX2" fmla="*/ 5849077 w 6768000"/>
              <a:gd name="connsiteY2" fmla="*/ 623540 h 6861599"/>
              <a:gd name="connsiteX3" fmla="*/ 5849077 w 6768000"/>
              <a:gd name="connsiteY3" fmla="*/ 595478 h 6861599"/>
              <a:gd name="connsiteX4" fmla="*/ 5733187 w 6768000"/>
              <a:gd name="connsiteY4" fmla="*/ 595478 h 6861599"/>
              <a:gd name="connsiteX5" fmla="*/ 5733187 w 6768000"/>
              <a:gd name="connsiteY5" fmla="*/ 435935 h 6861599"/>
              <a:gd name="connsiteX6" fmla="*/ 5490667 w 6768000"/>
              <a:gd name="connsiteY6" fmla="*/ 435934 h 6861599"/>
              <a:gd name="connsiteX7" fmla="*/ 5490667 w 6768000"/>
              <a:gd name="connsiteY7" fmla="*/ 623540 h 6861599"/>
              <a:gd name="connsiteX8" fmla="*/ 5647612 w 6768000"/>
              <a:gd name="connsiteY8" fmla="*/ 623540 h 6861599"/>
              <a:gd name="connsiteX9" fmla="*/ 5647612 w 6768000"/>
              <a:gd name="connsiteY9" fmla="*/ 595477 h 6861599"/>
              <a:gd name="connsiteX10" fmla="*/ 5523927 w 6768000"/>
              <a:gd name="connsiteY10" fmla="*/ 595477 h 6861599"/>
              <a:gd name="connsiteX11" fmla="*/ 5523927 w 6768000"/>
              <a:gd name="connsiteY11" fmla="*/ 549226 h 6861599"/>
              <a:gd name="connsiteX12" fmla="*/ 5632368 w 6768000"/>
              <a:gd name="connsiteY12" fmla="*/ 530171 h 6861599"/>
              <a:gd name="connsiteX13" fmla="*/ 5632368 w 6768000"/>
              <a:gd name="connsiteY13" fmla="*/ 501241 h 6861599"/>
              <a:gd name="connsiteX14" fmla="*/ 5523927 w 6768000"/>
              <a:gd name="connsiteY14" fmla="*/ 520643 h 6861599"/>
              <a:gd name="connsiteX15" fmla="*/ 5523927 w 6768000"/>
              <a:gd name="connsiteY15" fmla="*/ 463997 h 6861599"/>
              <a:gd name="connsiteX16" fmla="*/ 5643108 w 6768000"/>
              <a:gd name="connsiteY16" fmla="*/ 463997 h 6861599"/>
              <a:gd name="connsiteX17" fmla="*/ 5643108 w 6768000"/>
              <a:gd name="connsiteY17" fmla="*/ 435934 h 6861599"/>
              <a:gd name="connsiteX18" fmla="*/ 5896367 w 6768000"/>
              <a:gd name="connsiteY18" fmla="*/ 435934 h 6861599"/>
              <a:gd name="connsiteX19" fmla="*/ 5896367 w 6768000"/>
              <a:gd name="connsiteY19" fmla="*/ 623540 h 6861599"/>
              <a:gd name="connsiteX20" fmla="*/ 6053485 w 6768000"/>
              <a:gd name="connsiteY20" fmla="*/ 623540 h 6861599"/>
              <a:gd name="connsiteX21" fmla="*/ 6053485 w 6768000"/>
              <a:gd name="connsiteY21" fmla="*/ 595477 h 6861599"/>
              <a:gd name="connsiteX22" fmla="*/ 5929627 w 6768000"/>
              <a:gd name="connsiteY22" fmla="*/ 595477 h 6861599"/>
              <a:gd name="connsiteX23" fmla="*/ 5929627 w 6768000"/>
              <a:gd name="connsiteY23" fmla="*/ 549225 h 6861599"/>
              <a:gd name="connsiteX24" fmla="*/ 6038241 w 6768000"/>
              <a:gd name="connsiteY24" fmla="*/ 530170 h 6861599"/>
              <a:gd name="connsiteX25" fmla="*/ 6038241 w 6768000"/>
              <a:gd name="connsiteY25" fmla="*/ 501241 h 6861599"/>
              <a:gd name="connsiteX26" fmla="*/ 5929627 w 6768000"/>
              <a:gd name="connsiteY26" fmla="*/ 520643 h 6861599"/>
              <a:gd name="connsiteX27" fmla="*/ 5929627 w 6768000"/>
              <a:gd name="connsiteY27" fmla="*/ 463997 h 6861599"/>
              <a:gd name="connsiteX28" fmla="*/ 6048808 w 6768000"/>
              <a:gd name="connsiteY28" fmla="*/ 463997 h 6861599"/>
              <a:gd name="connsiteX29" fmla="*/ 6048808 w 6768000"/>
              <a:gd name="connsiteY29" fmla="*/ 435934 h 6861599"/>
              <a:gd name="connsiteX30" fmla="*/ 5252478 w 6768000"/>
              <a:gd name="connsiteY30" fmla="*/ 435934 h 6861599"/>
              <a:gd name="connsiteX31" fmla="*/ 5252478 w 6768000"/>
              <a:gd name="connsiteY31" fmla="*/ 623540 h 6861599"/>
              <a:gd name="connsiteX32" fmla="*/ 5284698 w 6768000"/>
              <a:gd name="connsiteY32" fmla="*/ 623540 h 6861599"/>
              <a:gd name="connsiteX33" fmla="*/ 5284698 w 6768000"/>
              <a:gd name="connsiteY33" fmla="*/ 481840 h 6861599"/>
              <a:gd name="connsiteX34" fmla="*/ 5401454 w 6768000"/>
              <a:gd name="connsiteY34" fmla="*/ 623540 h 6861599"/>
              <a:gd name="connsiteX35" fmla="*/ 5432289 w 6768000"/>
              <a:gd name="connsiteY35" fmla="*/ 623540 h 6861599"/>
              <a:gd name="connsiteX36" fmla="*/ 5432289 w 6768000"/>
              <a:gd name="connsiteY36" fmla="*/ 435934 h 6861599"/>
              <a:gd name="connsiteX37" fmla="*/ 5400069 w 6768000"/>
              <a:gd name="connsiteY37" fmla="*/ 435934 h 6861599"/>
              <a:gd name="connsiteX38" fmla="*/ 5400069 w 6768000"/>
              <a:gd name="connsiteY38" fmla="*/ 577288 h 6861599"/>
              <a:gd name="connsiteX39" fmla="*/ 5283313 w 6768000"/>
              <a:gd name="connsiteY39" fmla="*/ 435934 h 6861599"/>
              <a:gd name="connsiteX40" fmla="*/ 6192307 w 6768000"/>
              <a:gd name="connsiteY40" fmla="*/ 430910 h 6861599"/>
              <a:gd name="connsiteX41" fmla="*/ 6106816 w 6768000"/>
              <a:gd name="connsiteY41" fmla="*/ 487954 h 6861599"/>
              <a:gd name="connsiteX42" fmla="*/ 6249028 w 6768000"/>
              <a:gd name="connsiteY42" fmla="*/ 572280 h 6861599"/>
              <a:gd name="connsiteX43" fmla="*/ 6194774 w 6768000"/>
              <a:gd name="connsiteY43" fmla="*/ 601215 h 6861599"/>
              <a:gd name="connsiteX44" fmla="*/ 6136820 w 6768000"/>
              <a:gd name="connsiteY44" fmla="*/ 562773 h 6861599"/>
              <a:gd name="connsiteX45" fmla="*/ 6104761 w 6768000"/>
              <a:gd name="connsiteY45" fmla="*/ 562773 h 6861599"/>
              <a:gd name="connsiteX46" fmla="*/ 6193541 w 6768000"/>
              <a:gd name="connsiteY46" fmla="*/ 628083 h 6861599"/>
              <a:gd name="connsiteX47" fmla="*/ 6282320 w 6768000"/>
              <a:gd name="connsiteY47" fmla="*/ 571040 h 6861599"/>
              <a:gd name="connsiteX48" fmla="*/ 6139697 w 6768000"/>
              <a:gd name="connsiteY48" fmla="*/ 486714 h 6861599"/>
              <a:gd name="connsiteX49" fmla="*/ 6192307 w 6768000"/>
              <a:gd name="connsiteY49" fmla="*/ 458192 h 6861599"/>
              <a:gd name="connsiteX50" fmla="*/ 6244918 w 6768000"/>
              <a:gd name="connsiteY50" fmla="*/ 490434 h 6861599"/>
              <a:gd name="connsiteX51" fmla="*/ 6276977 w 6768000"/>
              <a:gd name="connsiteY51" fmla="*/ 490434 h 6861599"/>
              <a:gd name="connsiteX52" fmla="*/ 6192307 w 6768000"/>
              <a:gd name="connsiteY52" fmla="*/ 430910 h 6861599"/>
              <a:gd name="connsiteX53" fmla="*/ 0 w 6768000"/>
              <a:gd name="connsiteY53" fmla="*/ 0 h 6861599"/>
              <a:gd name="connsiteX54" fmla="*/ 6768000 w 6768000"/>
              <a:gd name="connsiteY54" fmla="*/ 0 h 6861599"/>
              <a:gd name="connsiteX55" fmla="*/ 6768000 w 6768000"/>
              <a:gd name="connsiteY55" fmla="*/ 6861599 h 6861599"/>
              <a:gd name="connsiteX56" fmla="*/ 0 w 6768000"/>
              <a:gd name="connsiteY56" fmla="*/ 6861599 h 686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768000" h="6861599">
                <a:moveTo>
                  <a:pt x="5699927" y="435935"/>
                </a:moveTo>
                <a:lnTo>
                  <a:pt x="5699927" y="623540"/>
                </a:lnTo>
                <a:lnTo>
                  <a:pt x="5849077" y="623540"/>
                </a:lnTo>
                <a:lnTo>
                  <a:pt x="5849077" y="595478"/>
                </a:lnTo>
                <a:lnTo>
                  <a:pt x="5733187" y="595478"/>
                </a:lnTo>
                <a:lnTo>
                  <a:pt x="5733187" y="435935"/>
                </a:lnTo>
                <a:close/>
                <a:moveTo>
                  <a:pt x="5490667" y="435934"/>
                </a:moveTo>
                <a:lnTo>
                  <a:pt x="5490667" y="623540"/>
                </a:lnTo>
                <a:lnTo>
                  <a:pt x="5647612" y="623540"/>
                </a:lnTo>
                <a:lnTo>
                  <a:pt x="5647612" y="595477"/>
                </a:lnTo>
                <a:lnTo>
                  <a:pt x="5523927" y="595477"/>
                </a:lnTo>
                <a:lnTo>
                  <a:pt x="5523927" y="549226"/>
                </a:lnTo>
                <a:lnTo>
                  <a:pt x="5632368" y="530171"/>
                </a:lnTo>
                <a:lnTo>
                  <a:pt x="5632368" y="501241"/>
                </a:lnTo>
                <a:lnTo>
                  <a:pt x="5523927" y="520643"/>
                </a:lnTo>
                <a:lnTo>
                  <a:pt x="5523927" y="463997"/>
                </a:lnTo>
                <a:lnTo>
                  <a:pt x="5643108" y="463997"/>
                </a:lnTo>
                <a:lnTo>
                  <a:pt x="5643108" y="435934"/>
                </a:lnTo>
                <a:close/>
                <a:moveTo>
                  <a:pt x="5896367" y="435934"/>
                </a:moveTo>
                <a:lnTo>
                  <a:pt x="5896367" y="623540"/>
                </a:lnTo>
                <a:lnTo>
                  <a:pt x="6053485" y="623540"/>
                </a:lnTo>
                <a:lnTo>
                  <a:pt x="6053485" y="595477"/>
                </a:lnTo>
                <a:lnTo>
                  <a:pt x="5929627" y="595477"/>
                </a:lnTo>
                <a:lnTo>
                  <a:pt x="5929627" y="549225"/>
                </a:lnTo>
                <a:lnTo>
                  <a:pt x="6038241" y="530170"/>
                </a:lnTo>
                <a:lnTo>
                  <a:pt x="6038241" y="501241"/>
                </a:lnTo>
                <a:lnTo>
                  <a:pt x="5929627" y="520643"/>
                </a:lnTo>
                <a:lnTo>
                  <a:pt x="5929627" y="463997"/>
                </a:lnTo>
                <a:lnTo>
                  <a:pt x="6048808" y="463997"/>
                </a:lnTo>
                <a:lnTo>
                  <a:pt x="6048808" y="435934"/>
                </a:lnTo>
                <a:close/>
                <a:moveTo>
                  <a:pt x="5252478" y="435934"/>
                </a:moveTo>
                <a:lnTo>
                  <a:pt x="5252478" y="623540"/>
                </a:lnTo>
                <a:lnTo>
                  <a:pt x="5284698" y="623540"/>
                </a:lnTo>
                <a:lnTo>
                  <a:pt x="5284698" y="481840"/>
                </a:lnTo>
                <a:lnTo>
                  <a:pt x="5401454" y="623540"/>
                </a:lnTo>
                <a:lnTo>
                  <a:pt x="5432289" y="623540"/>
                </a:lnTo>
                <a:lnTo>
                  <a:pt x="5432289" y="435934"/>
                </a:lnTo>
                <a:lnTo>
                  <a:pt x="5400069" y="435934"/>
                </a:lnTo>
                <a:lnTo>
                  <a:pt x="5400069" y="577288"/>
                </a:lnTo>
                <a:lnTo>
                  <a:pt x="5283313" y="435934"/>
                </a:lnTo>
                <a:close/>
                <a:moveTo>
                  <a:pt x="6192307" y="430910"/>
                </a:moveTo>
                <a:cubicBezTo>
                  <a:pt x="6134765" y="430910"/>
                  <a:pt x="6106816" y="451992"/>
                  <a:pt x="6106816" y="487954"/>
                </a:cubicBezTo>
                <a:cubicBezTo>
                  <a:pt x="6106816" y="566493"/>
                  <a:pt x="6249028" y="524330"/>
                  <a:pt x="6249028" y="572280"/>
                </a:cubicBezTo>
                <a:cubicBezTo>
                  <a:pt x="6249028" y="594601"/>
                  <a:pt x="6227244" y="602042"/>
                  <a:pt x="6194774" y="601215"/>
                </a:cubicBezTo>
                <a:cubicBezTo>
                  <a:pt x="6158604" y="600802"/>
                  <a:pt x="6137642" y="588401"/>
                  <a:pt x="6136820" y="562773"/>
                </a:cubicBezTo>
                <a:cubicBezTo>
                  <a:pt x="6104761" y="562773"/>
                  <a:pt x="6104761" y="562773"/>
                  <a:pt x="6104761" y="562773"/>
                </a:cubicBezTo>
                <a:cubicBezTo>
                  <a:pt x="6105583" y="608242"/>
                  <a:pt x="6139697" y="627670"/>
                  <a:pt x="6193541" y="628083"/>
                </a:cubicBezTo>
                <a:cubicBezTo>
                  <a:pt x="6248617" y="628910"/>
                  <a:pt x="6282320" y="611549"/>
                  <a:pt x="6282320" y="571040"/>
                </a:cubicBezTo>
                <a:cubicBezTo>
                  <a:pt x="6282320" y="494154"/>
                  <a:pt x="6139697" y="535077"/>
                  <a:pt x="6139697" y="486714"/>
                </a:cubicBezTo>
                <a:cubicBezTo>
                  <a:pt x="6139697" y="470180"/>
                  <a:pt x="6153261" y="457365"/>
                  <a:pt x="6192307" y="458192"/>
                </a:cubicBezTo>
                <a:cubicBezTo>
                  <a:pt x="6236286" y="458605"/>
                  <a:pt x="6244507" y="476793"/>
                  <a:pt x="6244918" y="490434"/>
                </a:cubicBezTo>
                <a:cubicBezTo>
                  <a:pt x="6276977" y="490434"/>
                  <a:pt x="6276977" y="490434"/>
                  <a:pt x="6276977" y="490434"/>
                </a:cubicBezTo>
                <a:cubicBezTo>
                  <a:pt x="6276155" y="455712"/>
                  <a:pt x="6255604" y="431324"/>
                  <a:pt x="6192307" y="430910"/>
                </a:cubicBezTo>
                <a:close/>
                <a:moveTo>
                  <a:pt x="0" y="0"/>
                </a:moveTo>
                <a:lnTo>
                  <a:pt x="6768000" y="0"/>
                </a:lnTo>
                <a:lnTo>
                  <a:pt x="6768000" y="6861599"/>
                </a:lnTo>
                <a:lnTo>
                  <a:pt x="0" y="6861599"/>
                </a:lnTo>
                <a:close/>
              </a:path>
            </a:pathLst>
          </a:custGeom>
          <a:solidFill>
            <a:schemeClr val="bg1">
              <a:lumMod val="85000"/>
            </a:schemeClr>
          </a:solidFill>
        </p:spPr>
        <p:txBody>
          <a:bodyPr wrap="square" anchor="ctr" anchorCtr="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1821157524"/>
      </p:ext>
    </p:extLst>
  </p:cSld>
  <p:clrMapOvr>
    <a:masterClrMapping/>
  </p:clrMapOvr>
  <p:hf hdr="0"/>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Content and Pictur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4752000" cy="972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1404000"/>
            <a:ext cx="475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2394000"/>
            <a:ext cx="4752000" cy="3834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Picture Placeholder 26">
            <a:extLst>
              <a:ext uri="{FF2B5EF4-FFF2-40B4-BE49-F238E27FC236}">
                <a16:creationId xmlns:a16="http://schemas.microsoft.com/office/drawing/2014/main" id="{1EB9C320-8681-4D99-A547-312AF2E74536}"/>
              </a:ext>
            </a:extLst>
          </p:cNvPr>
          <p:cNvSpPr>
            <a:spLocks noGrp="1"/>
          </p:cNvSpPr>
          <p:nvPr>
            <p:ph type="pic" idx="15"/>
          </p:nvPr>
        </p:nvSpPr>
        <p:spPr>
          <a:xfrm>
            <a:off x="5461399" y="3"/>
            <a:ext cx="6768000" cy="6861599"/>
          </a:xfrm>
          <a:custGeom>
            <a:avLst/>
            <a:gdLst>
              <a:gd name="connsiteX0" fmla="*/ 5699927 w 6768000"/>
              <a:gd name="connsiteY0" fmla="*/ 435935 h 6861599"/>
              <a:gd name="connsiteX1" fmla="*/ 5699927 w 6768000"/>
              <a:gd name="connsiteY1" fmla="*/ 623540 h 6861599"/>
              <a:gd name="connsiteX2" fmla="*/ 5849077 w 6768000"/>
              <a:gd name="connsiteY2" fmla="*/ 623540 h 6861599"/>
              <a:gd name="connsiteX3" fmla="*/ 5849077 w 6768000"/>
              <a:gd name="connsiteY3" fmla="*/ 595478 h 6861599"/>
              <a:gd name="connsiteX4" fmla="*/ 5733187 w 6768000"/>
              <a:gd name="connsiteY4" fmla="*/ 595478 h 6861599"/>
              <a:gd name="connsiteX5" fmla="*/ 5733187 w 6768000"/>
              <a:gd name="connsiteY5" fmla="*/ 435935 h 6861599"/>
              <a:gd name="connsiteX6" fmla="*/ 5490667 w 6768000"/>
              <a:gd name="connsiteY6" fmla="*/ 435934 h 6861599"/>
              <a:gd name="connsiteX7" fmla="*/ 5490667 w 6768000"/>
              <a:gd name="connsiteY7" fmla="*/ 623540 h 6861599"/>
              <a:gd name="connsiteX8" fmla="*/ 5647612 w 6768000"/>
              <a:gd name="connsiteY8" fmla="*/ 623540 h 6861599"/>
              <a:gd name="connsiteX9" fmla="*/ 5647612 w 6768000"/>
              <a:gd name="connsiteY9" fmla="*/ 595477 h 6861599"/>
              <a:gd name="connsiteX10" fmla="*/ 5523927 w 6768000"/>
              <a:gd name="connsiteY10" fmla="*/ 595477 h 6861599"/>
              <a:gd name="connsiteX11" fmla="*/ 5523927 w 6768000"/>
              <a:gd name="connsiteY11" fmla="*/ 549226 h 6861599"/>
              <a:gd name="connsiteX12" fmla="*/ 5632368 w 6768000"/>
              <a:gd name="connsiteY12" fmla="*/ 530171 h 6861599"/>
              <a:gd name="connsiteX13" fmla="*/ 5632368 w 6768000"/>
              <a:gd name="connsiteY13" fmla="*/ 501241 h 6861599"/>
              <a:gd name="connsiteX14" fmla="*/ 5523927 w 6768000"/>
              <a:gd name="connsiteY14" fmla="*/ 520643 h 6861599"/>
              <a:gd name="connsiteX15" fmla="*/ 5523927 w 6768000"/>
              <a:gd name="connsiteY15" fmla="*/ 463997 h 6861599"/>
              <a:gd name="connsiteX16" fmla="*/ 5643108 w 6768000"/>
              <a:gd name="connsiteY16" fmla="*/ 463997 h 6861599"/>
              <a:gd name="connsiteX17" fmla="*/ 5643108 w 6768000"/>
              <a:gd name="connsiteY17" fmla="*/ 435934 h 6861599"/>
              <a:gd name="connsiteX18" fmla="*/ 5896367 w 6768000"/>
              <a:gd name="connsiteY18" fmla="*/ 435934 h 6861599"/>
              <a:gd name="connsiteX19" fmla="*/ 5896367 w 6768000"/>
              <a:gd name="connsiteY19" fmla="*/ 623540 h 6861599"/>
              <a:gd name="connsiteX20" fmla="*/ 6053485 w 6768000"/>
              <a:gd name="connsiteY20" fmla="*/ 623540 h 6861599"/>
              <a:gd name="connsiteX21" fmla="*/ 6053485 w 6768000"/>
              <a:gd name="connsiteY21" fmla="*/ 595477 h 6861599"/>
              <a:gd name="connsiteX22" fmla="*/ 5929627 w 6768000"/>
              <a:gd name="connsiteY22" fmla="*/ 595477 h 6861599"/>
              <a:gd name="connsiteX23" fmla="*/ 5929627 w 6768000"/>
              <a:gd name="connsiteY23" fmla="*/ 549225 h 6861599"/>
              <a:gd name="connsiteX24" fmla="*/ 6038241 w 6768000"/>
              <a:gd name="connsiteY24" fmla="*/ 530170 h 6861599"/>
              <a:gd name="connsiteX25" fmla="*/ 6038241 w 6768000"/>
              <a:gd name="connsiteY25" fmla="*/ 501241 h 6861599"/>
              <a:gd name="connsiteX26" fmla="*/ 5929627 w 6768000"/>
              <a:gd name="connsiteY26" fmla="*/ 520643 h 6861599"/>
              <a:gd name="connsiteX27" fmla="*/ 5929627 w 6768000"/>
              <a:gd name="connsiteY27" fmla="*/ 463997 h 6861599"/>
              <a:gd name="connsiteX28" fmla="*/ 6048808 w 6768000"/>
              <a:gd name="connsiteY28" fmla="*/ 463997 h 6861599"/>
              <a:gd name="connsiteX29" fmla="*/ 6048808 w 6768000"/>
              <a:gd name="connsiteY29" fmla="*/ 435934 h 6861599"/>
              <a:gd name="connsiteX30" fmla="*/ 5252478 w 6768000"/>
              <a:gd name="connsiteY30" fmla="*/ 435934 h 6861599"/>
              <a:gd name="connsiteX31" fmla="*/ 5252478 w 6768000"/>
              <a:gd name="connsiteY31" fmla="*/ 623540 h 6861599"/>
              <a:gd name="connsiteX32" fmla="*/ 5284698 w 6768000"/>
              <a:gd name="connsiteY32" fmla="*/ 623540 h 6861599"/>
              <a:gd name="connsiteX33" fmla="*/ 5284698 w 6768000"/>
              <a:gd name="connsiteY33" fmla="*/ 481840 h 6861599"/>
              <a:gd name="connsiteX34" fmla="*/ 5401454 w 6768000"/>
              <a:gd name="connsiteY34" fmla="*/ 623540 h 6861599"/>
              <a:gd name="connsiteX35" fmla="*/ 5432289 w 6768000"/>
              <a:gd name="connsiteY35" fmla="*/ 623540 h 6861599"/>
              <a:gd name="connsiteX36" fmla="*/ 5432289 w 6768000"/>
              <a:gd name="connsiteY36" fmla="*/ 435934 h 6861599"/>
              <a:gd name="connsiteX37" fmla="*/ 5400069 w 6768000"/>
              <a:gd name="connsiteY37" fmla="*/ 435934 h 6861599"/>
              <a:gd name="connsiteX38" fmla="*/ 5400069 w 6768000"/>
              <a:gd name="connsiteY38" fmla="*/ 577288 h 6861599"/>
              <a:gd name="connsiteX39" fmla="*/ 5283313 w 6768000"/>
              <a:gd name="connsiteY39" fmla="*/ 435934 h 6861599"/>
              <a:gd name="connsiteX40" fmla="*/ 6192307 w 6768000"/>
              <a:gd name="connsiteY40" fmla="*/ 430910 h 6861599"/>
              <a:gd name="connsiteX41" fmla="*/ 6106816 w 6768000"/>
              <a:gd name="connsiteY41" fmla="*/ 487954 h 6861599"/>
              <a:gd name="connsiteX42" fmla="*/ 6249028 w 6768000"/>
              <a:gd name="connsiteY42" fmla="*/ 572280 h 6861599"/>
              <a:gd name="connsiteX43" fmla="*/ 6194774 w 6768000"/>
              <a:gd name="connsiteY43" fmla="*/ 601215 h 6861599"/>
              <a:gd name="connsiteX44" fmla="*/ 6136820 w 6768000"/>
              <a:gd name="connsiteY44" fmla="*/ 562773 h 6861599"/>
              <a:gd name="connsiteX45" fmla="*/ 6104761 w 6768000"/>
              <a:gd name="connsiteY45" fmla="*/ 562773 h 6861599"/>
              <a:gd name="connsiteX46" fmla="*/ 6193541 w 6768000"/>
              <a:gd name="connsiteY46" fmla="*/ 628083 h 6861599"/>
              <a:gd name="connsiteX47" fmla="*/ 6282320 w 6768000"/>
              <a:gd name="connsiteY47" fmla="*/ 571040 h 6861599"/>
              <a:gd name="connsiteX48" fmla="*/ 6139697 w 6768000"/>
              <a:gd name="connsiteY48" fmla="*/ 486714 h 6861599"/>
              <a:gd name="connsiteX49" fmla="*/ 6192307 w 6768000"/>
              <a:gd name="connsiteY49" fmla="*/ 458192 h 6861599"/>
              <a:gd name="connsiteX50" fmla="*/ 6244918 w 6768000"/>
              <a:gd name="connsiteY50" fmla="*/ 490434 h 6861599"/>
              <a:gd name="connsiteX51" fmla="*/ 6276977 w 6768000"/>
              <a:gd name="connsiteY51" fmla="*/ 490434 h 6861599"/>
              <a:gd name="connsiteX52" fmla="*/ 6192307 w 6768000"/>
              <a:gd name="connsiteY52" fmla="*/ 430910 h 6861599"/>
              <a:gd name="connsiteX53" fmla="*/ 0 w 6768000"/>
              <a:gd name="connsiteY53" fmla="*/ 0 h 6861599"/>
              <a:gd name="connsiteX54" fmla="*/ 6768000 w 6768000"/>
              <a:gd name="connsiteY54" fmla="*/ 0 h 6861599"/>
              <a:gd name="connsiteX55" fmla="*/ 6768000 w 6768000"/>
              <a:gd name="connsiteY55" fmla="*/ 6861599 h 6861599"/>
              <a:gd name="connsiteX56" fmla="*/ 0 w 6768000"/>
              <a:gd name="connsiteY56" fmla="*/ 6861599 h 686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768000" h="6861599">
                <a:moveTo>
                  <a:pt x="5699927" y="435935"/>
                </a:moveTo>
                <a:lnTo>
                  <a:pt x="5699927" y="623540"/>
                </a:lnTo>
                <a:lnTo>
                  <a:pt x="5849077" y="623540"/>
                </a:lnTo>
                <a:lnTo>
                  <a:pt x="5849077" y="595478"/>
                </a:lnTo>
                <a:lnTo>
                  <a:pt x="5733187" y="595478"/>
                </a:lnTo>
                <a:lnTo>
                  <a:pt x="5733187" y="435935"/>
                </a:lnTo>
                <a:close/>
                <a:moveTo>
                  <a:pt x="5490667" y="435934"/>
                </a:moveTo>
                <a:lnTo>
                  <a:pt x="5490667" y="623540"/>
                </a:lnTo>
                <a:lnTo>
                  <a:pt x="5647612" y="623540"/>
                </a:lnTo>
                <a:lnTo>
                  <a:pt x="5647612" y="595477"/>
                </a:lnTo>
                <a:lnTo>
                  <a:pt x="5523927" y="595477"/>
                </a:lnTo>
                <a:lnTo>
                  <a:pt x="5523927" y="549226"/>
                </a:lnTo>
                <a:lnTo>
                  <a:pt x="5632368" y="530171"/>
                </a:lnTo>
                <a:lnTo>
                  <a:pt x="5632368" y="501241"/>
                </a:lnTo>
                <a:lnTo>
                  <a:pt x="5523927" y="520643"/>
                </a:lnTo>
                <a:lnTo>
                  <a:pt x="5523927" y="463997"/>
                </a:lnTo>
                <a:lnTo>
                  <a:pt x="5643108" y="463997"/>
                </a:lnTo>
                <a:lnTo>
                  <a:pt x="5643108" y="435934"/>
                </a:lnTo>
                <a:close/>
                <a:moveTo>
                  <a:pt x="5896367" y="435934"/>
                </a:moveTo>
                <a:lnTo>
                  <a:pt x="5896367" y="623540"/>
                </a:lnTo>
                <a:lnTo>
                  <a:pt x="6053485" y="623540"/>
                </a:lnTo>
                <a:lnTo>
                  <a:pt x="6053485" y="595477"/>
                </a:lnTo>
                <a:lnTo>
                  <a:pt x="5929627" y="595477"/>
                </a:lnTo>
                <a:lnTo>
                  <a:pt x="5929627" y="549225"/>
                </a:lnTo>
                <a:lnTo>
                  <a:pt x="6038241" y="530170"/>
                </a:lnTo>
                <a:lnTo>
                  <a:pt x="6038241" y="501241"/>
                </a:lnTo>
                <a:lnTo>
                  <a:pt x="5929627" y="520643"/>
                </a:lnTo>
                <a:lnTo>
                  <a:pt x="5929627" y="463997"/>
                </a:lnTo>
                <a:lnTo>
                  <a:pt x="6048808" y="463997"/>
                </a:lnTo>
                <a:lnTo>
                  <a:pt x="6048808" y="435934"/>
                </a:lnTo>
                <a:close/>
                <a:moveTo>
                  <a:pt x="5252478" y="435934"/>
                </a:moveTo>
                <a:lnTo>
                  <a:pt x="5252478" y="623540"/>
                </a:lnTo>
                <a:lnTo>
                  <a:pt x="5284698" y="623540"/>
                </a:lnTo>
                <a:lnTo>
                  <a:pt x="5284698" y="481840"/>
                </a:lnTo>
                <a:lnTo>
                  <a:pt x="5401454" y="623540"/>
                </a:lnTo>
                <a:lnTo>
                  <a:pt x="5432289" y="623540"/>
                </a:lnTo>
                <a:lnTo>
                  <a:pt x="5432289" y="435934"/>
                </a:lnTo>
                <a:lnTo>
                  <a:pt x="5400069" y="435934"/>
                </a:lnTo>
                <a:lnTo>
                  <a:pt x="5400069" y="577288"/>
                </a:lnTo>
                <a:lnTo>
                  <a:pt x="5283313" y="435934"/>
                </a:lnTo>
                <a:close/>
                <a:moveTo>
                  <a:pt x="6192307" y="430910"/>
                </a:moveTo>
                <a:cubicBezTo>
                  <a:pt x="6134765" y="430910"/>
                  <a:pt x="6106816" y="451992"/>
                  <a:pt x="6106816" y="487954"/>
                </a:cubicBezTo>
                <a:cubicBezTo>
                  <a:pt x="6106816" y="566493"/>
                  <a:pt x="6249028" y="524330"/>
                  <a:pt x="6249028" y="572280"/>
                </a:cubicBezTo>
                <a:cubicBezTo>
                  <a:pt x="6249028" y="594601"/>
                  <a:pt x="6227244" y="602042"/>
                  <a:pt x="6194774" y="601215"/>
                </a:cubicBezTo>
                <a:cubicBezTo>
                  <a:pt x="6158604" y="600802"/>
                  <a:pt x="6137642" y="588401"/>
                  <a:pt x="6136820" y="562773"/>
                </a:cubicBezTo>
                <a:cubicBezTo>
                  <a:pt x="6104761" y="562773"/>
                  <a:pt x="6104761" y="562773"/>
                  <a:pt x="6104761" y="562773"/>
                </a:cubicBezTo>
                <a:cubicBezTo>
                  <a:pt x="6105583" y="608242"/>
                  <a:pt x="6139697" y="627670"/>
                  <a:pt x="6193541" y="628083"/>
                </a:cubicBezTo>
                <a:cubicBezTo>
                  <a:pt x="6248617" y="628910"/>
                  <a:pt x="6282320" y="611549"/>
                  <a:pt x="6282320" y="571040"/>
                </a:cubicBezTo>
                <a:cubicBezTo>
                  <a:pt x="6282320" y="494154"/>
                  <a:pt x="6139697" y="535077"/>
                  <a:pt x="6139697" y="486714"/>
                </a:cubicBezTo>
                <a:cubicBezTo>
                  <a:pt x="6139697" y="470180"/>
                  <a:pt x="6153261" y="457365"/>
                  <a:pt x="6192307" y="458192"/>
                </a:cubicBezTo>
                <a:cubicBezTo>
                  <a:pt x="6236286" y="458605"/>
                  <a:pt x="6244507" y="476793"/>
                  <a:pt x="6244918" y="490434"/>
                </a:cubicBezTo>
                <a:cubicBezTo>
                  <a:pt x="6276977" y="490434"/>
                  <a:pt x="6276977" y="490434"/>
                  <a:pt x="6276977" y="490434"/>
                </a:cubicBezTo>
                <a:cubicBezTo>
                  <a:pt x="6276155" y="455712"/>
                  <a:pt x="6255604" y="431324"/>
                  <a:pt x="6192307" y="430910"/>
                </a:cubicBezTo>
                <a:close/>
                <a:moveTo>
                  <a:pt x="0" y="0"/>
                </a:moveTo>
                <a:lnTo>
                  <a:pt x="6768000" y="0"/>
                </a:lnTo>
                <a:lnTo>
                  <a:pt x="6768000" y="6861599"/>
                </a:lnTo>
                <a:lnTo>
                  <a:pt x="0" y="6861599"/>
                </a:lnTo>
                <a:close/>
              </a:path>
            </a:pathLst>
          </a:custGeom>
          <a:solidFill>
            <a:schemeClr val="bg1">
              <a:lumMod val="85000"/>
            </a:schemeClr>
          </a:solidFill>
        </p:spPr>
        <p:txBody>
          <a:bodyPr wrap="square" anchor="ctr" anchorCtr="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3887051074"/>
      </p:ext>
    </p:extLst>
  </p:cSld>
  <p:clrMapOvr>
    <a:masterClrMapping/>
  </p:clrMapOvr>
  <p:hf hdr="0"/>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Content and Picture 3">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475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475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475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a:extLst>
              <a:ext uri="{FF2B5EF4-FFF2-40B4-BE49-F238E27FC236}">
                <a16:creationId xmlns:a16="http://schemas.microsoft.com/office/drawing/2014/main" id="{FE023B07-9AD5-4C1E-88A3-B1A3236C71A9}"/>
              </a:ext>
            </a:extLst>
          </p:cNvPr>
          <p:cNvSpPr>
            <a:spLocks noGrp="1"/>
          </p:cNvSpPr>
          <p:nvPr>
            <p:ph type="pic" idx="16"/>
          </p:nvPr>
        </p:nvSpPr>
        <p:spPr>
          <a:xfrm>
            <a:off x="5461212" y="0"/>
            <a:ext cx="3384000" cy="3430800"/>
          </a:xfrm>
          <a:solidFill>
            <a:schemeClr val="bg1">
              <a:lumMod val="85000"/>
            </a:schemeClr>
          </a:solidFill>
        </p:spPr>
        <p:txBody>
          <a:bodyPr anchor="ctr" anchorCtr="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9" name="Picture Placeholder 28">
            <a:extLst>
              <a:ext uri="{FF2B5EF4-FFF2-40B4-BE49-F238E27FC236}">
                <a16:creationId xmlns:a16="http://schemas.microsoft.com/office/drawing/2014/main" id="{22407E0D-E673-4540-8AC6-F760349CA994}"/>
              </a:ext>
            </a:extLst>
          </p:cNvPr>
          <p:cNvSpPr>
            <a:spLocks noGrp="1"/>
          </p:cNvSpPr>
          <p:nvPr>
            <p:ph type="pic" idx="17"/>
          </p:nvPr>
        </p:nvSpPr>
        <p:spPr>
          <a:xfrm>
            <a:off x="8841600" y="0"/>
            <a:ext cx="3384000" cy="3430800"/>
          </a:xfrm>
          <a:custGeom>
            <a:avLst/>
            <a:gdLst>
              <a:gd name="connsiteX0" fmla="*/ 2319726 w 3384000"/>
              <a:gd name="connsiteY0" fmla="*/ 435936 h 3430800"/>
              <a:gd name="connsiteX1" fmla="*/ 2319726 w 3384000"/>
              <a:gd name="connsiteY1" fmla="*/ 623542 h 3430800"/>
              <a:gd name="connsiteX2" fmla="*/ 2468876 w 3384000"/>
              <a:gd name="connsiteY2" fmla="*/ 623542 h 3430800"/>
              <a:gd name="connsiteX3" fmla="*/ 2468876 w 3384000"/>
              <a:gd name="connsiteY3" fmla="*/ 595479 h 3430800"/>
              <a:gd name="connsiteX4" fmla="*/ 2352986 w 3384000"/>
              <a:gd name="connsiteY4" fmla="*/ 595479 h 3430800"/>
              <a:gd name="connsiteX5" fmla="*/ 2352986 w 3384000"/>
              <a:gd name="connsiteY5" fmla="*/ 435936 h 3430800"/>
              <a:gd name="connsiteX6" fmla="*/ 2110466 w 3384000"/>
              <a:gd name="connsiteY6" fmla="*/ 435936 h 3430800"/>
              <a:gd name="connsiteX7" fmla="*/ 2110466 w 3384000"/>
              <a:gd name="connsiteY7" fmla="*/ 623542 h 3430800"/>
              <a:gd name="connsiteX8" fmla="*/ 2267411 w 3384000"/>
              <a:gd name="connsiteY8" fmla="*/ 623542 h 3430800"/>
              <a:gd name="connsiteX9" fmla="*/ 2267411 w 3384000"/>
              <a:gd name="connsiteY9" fmla="*/ 595479 h 3430800"/>
              <a:gd name="connsiteX10" fmla="*/ 2143726 w 3384000"/>
              <a:gd name="connsiteY10" fmla="*/ 595479 h 3430800"/>
              <a:gd name="connsiteX11" fmla="*/ 2143726 w 3384000"/>
              <a:gd name="connsiteY11" fmla="*/ 549227 h 3430800"/>
              <a:gd name="connsiteX12" fmla="*/ 2252167 w 3384000"/>
              <a:gd name="connsiteY12" fmla="*/ 530172 h 3430800"/>
              <a:gd name="connsiteX13" fmla="*/ 2252167 w 3384000"/>
              <a:gd name="connsiteY13" fmla="*/ 501243 h 3430800"/>
              <a:gd name="connsiteX14" fmla="*/ 2143726 w 3384000"/>
              <a:gd name="connsiteY14" fmla="*/ 520645 h 3430800"/>
              <a:gd name="connsiteX15" fmla="*/ 2143726 w 3384000"/>
              <a:gd name="connsiteY15" fmla="*/ 463999 h 3430800"/>
              <a:gd name="connsiteX16" fmla="*/ 2262907 w 3384000"/>
              <a:gd name="connsiteY16" fmla="*/ 463999 h 3430800"/>
              <a:gd name="connsiteX17" fmla="*/ 2262907 w 3384000"/>
              <a:gd name="connsiteY17" fmla="*/ 435936 h 3430800"/>
              <a:gd name="connsiteX18" fmla="*/ 2516166 w 3384000"/>
              <a:gd name="connsiteY18" fmla="*/ 435936 h 3430800"/>
              <a:gd name="connsiteX19" fmla="*/ 2516166 w 3384000"/>
              <a:gd name="connsiteY19" fmla="*/ 623542 h 3430800"/>
              <a:gd name="connsiteX20" fmla="*/ 2673284 w 3384000"/>
              <a:gd name="connsiteY20" fmla="*/ 623542 h 3430800"/>
              <a:gd name="connsiteX21" fmla="*/ 2673284 w 3384000"/>
              <a:gd name="connsiteY21" fmla="*/ 595479 h 3430800"/>
              <a:gd name="connsiteX22" fmla="*/ 2549426 w 3384000"/>
              <a:gd name="connsiteY22" fmla="*/ 595479 h 3430800"/>
              <a:gd name="connsiteX23" fmla="*/ 2549426 w 3384000"/>
              <a:gd name="connsiteY23" fmla="*/ 549227 h 3430800"/>
              <a:gd name="connsiteX24" fmla="*/ 2658040 w 3384000"/>
              <a:gd name="connsiteY24" fmla="*/ 530172 h 3430800"/>
              <a:gd name="connsiteX25" fmla="*/ 2658040 w 3384000"/>
              <a:gd name="connsiteY25" fmla="*/ 501243 h 3430800"/>
              <a:gd name="connsiteX26" fmla="*/ 2549426 w 3384000"/>
              <a:gd name="connsiteY26" fmla="*/ 520645 h 3430800"/>
              <a:gd name="connsiteX27" fmla="*/ 2549426 w 3384000"/>
              <a:gd name="connsiteY27" fmla="*/ 463999 h 3430800"/>
              <a:gd name="connsiteX28" fmla="*/ 2668607 w 3384000"/>
              <a:gd name="connsiteY28" fmla="*/ 463999 h 3430800"/>
              <a:gd name="connsiteX29" fmla="*/ 2668607 w 3384000"/>
              <a:gd name="connsiteY29" fmla="*/ 435936 h 3430800"/>
              <a:gd name="connsiteX30" fmla="*/ 1872277 w 3384000"/>
              <a:gd name="connsiteY30" fmla="*/ 435936 h 3430800"/>
              <a:gd name="connsiteX31" fmla="*/ 1872277 w 3384000"/>
              <a:gd name="connsiteY31" fmla="*/ 623542 h 3430800"/>
              <a:gd name="connsiteX32" fmla="*/ 1904497 w 3384000"/>
              <a:gd name="connsiteY32" fmla="*/ 623542 h 3430800"/>
              <a:gd name="connsiteX33" fmla="*/ 1904497 w 3384000"/>
              <a:gd name="connsiteY33" fmla="*/ 481841 h 3430800"/>
              <a:gd name="connsiteX34" fmla="*/ 2021253 w 3384000"/>
              <a:gd name="connsiteY34" fmla="*/ 623542 h 3430800"/>
              <a:gd name="connsiteX35" fmla="*/ 2052088 w 3384000"/>
              <a:gd name="connsiteY35" fmla="*/ 623542 h 3430800"/>
              <a:gd name="connsiteX36" fmla="*/ 2052088 w 3384000"/>
              <a:gd name="connsiteY36" fmla="*/ 435936 h 3430800"/>
              <a:gd name="connsiteX37" fmla="*/ 2019868 w 3384000"/>
              <a:gd name="connsiteY37" fmla="*/ 435936 h 3430800"/>
              <a:gd name="connsiteX38" fmla="*/ 2019868 w 3384000"/>
              <a:gd name="connsiteY38" fmla="*/ 577290 h 3430800"/>
              <a:gd name="connsiteX39" fmla="*/ 1903112 w 3384000"/>
              <a:gd name="connsiteY39" fmla="*/ 435936 h 3430800"/>
              <a:gd name="connsiteX40" fmla="*/ 2812106 w 3384000"/>
              <a:gd name="connsiteY40" fmla="*/ 430912 h 3430800"/>
              <a:gd name="connsiteX41" fmla="*/ 2726615 w 3384000"/>
              <a:gd name="connsiteY41" fmla="*/ 487956 h 3430800"/>
              <a:gd name="connsiteX42" fmla="*/ 2868827 w 3384000"/>
              <a:gd name="connsiteY42" fmla="*/ 572282 h 3430800"/>
              <a:gd name="connsiteX43" fmla="*/ 2814573 w 3384000"/>
              <a:gd name="connsiteY43" fmla="*/ 601217 h 3430800"/>
              <a:gd name="connsiteX44" fmla="*/ 2756619 w 3384000"/>
              <a:gd name="connsiteY44" fmla="*/ 562774 h 3430800"/>
              <a:gd name="connsiteX45" fmla="*/ 2724560 w 3384000"/>
              <a:gd name="connsiteY45" fmla="*/ 562774 h 3430800"/>
              <a:gd name="connsiteX46" fmla="*/ 2813340 w 3384000"/>
              <a:gd name="connsiteY46" fmla="*/ 628085 h 3430800"/>
              <a:gd name="connsiteX47" fmla="*/ 2902119 w 3384000"/>
              <a:gd name="connsiteY47" fmla="*/ 571042 h 3430800"/>
              <a:gd name="connsiteX48" fmla="*/ 2759496 w 3384000"/>
              <a:gd name="connsiteY48" fmla="*/ 486716 h 3430800"/>
              <a:gd name="connsiteX49" fmla="*/ 2812106 w 3384000"/>
              <a:gd name="connsiteY49" fmla="*/ 458194 h 3430800"/>
              <a:gd name="connsiteX50" fmla="*/ 2864717 w 3384000"/>
              <a:gd name="connsiteY50" fmla="*/ 490436 h 3430800"/>
              <a:gd name="connsiteX51" fmla="*/ 2896776 w 3384000"/>
              <a:gd name="connsiteY51" fmla="*/ 490436 h 3430800"/>
              <a:gd name="connsiteX52" fmla="*/ 2812106 w 3384000"/>
              <a:gd name="connsiteY52" fmla="*/ 430912 h 3430800"/>
              <a:gd name="connsiteX53" fmla="*/ 0 w 3384000"/>
              <a:gd name="connsiteY53" fmla="*/ 0 h 3430800"/>
              <a:gd name="connsiteX54" fmla="*/ 3384000 w 3384000"/>
              <a:gd name="connsiteY54" fmla="*/ 0 h 3430800"/>
              <a:gd name="connsiteX55" fmla="*/ 3384000 w 3384000"/>
              <a:gd name="connsiteY55" fmla="*/ 3430800 h 3430800"/>
              <a:gd name="connsiteX56" fmla="*/ 0 w 3384000"/>
              <a:gd name="connsiteY56" fmla="*/ 3430800 h 343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84000" h="3430800">
                <a:moveTo>
                  <a:pt x="2319726" y="435936"/>
                </a:moveTo>
                <a:lnTo>
                  <a:pt x="2319726" y="623542"/>
                </a:lnTo>
                <a:lnTo>
                  <a:pt x="2468876" y="623542"/>
                </a:lnTo>
                <a:lnTo>
                  <a:pt x="2468876" y="595479"/>
                </a:lnTo>
                <a:lnTo>
                  <a:pt x="2352986" y="595479"/>
                </a:lnTo>
                <a:lnTo>
                  <a:pt x="2352986" y="435936"/>
                </a:lnTo>
                <a:close/>
                <a:moveTo>
                  <a:pt x="2110466" y="435936"/>
                </a:moveTo>
                <a:lnTo>
                  <a:pt x="2110466" y="623542"/>
                </a:lnTo>
                <a:lnTo>
                  <a:pt x="2267411" y="623542"/>
                </a:lnTo>
                <a:lnTo>
                  <a:pt x="2267411" y="595479"/>
                </a:lnTo>
                <a:lnTo>
                  <a:pt x="2143726" y="595479"/>
                </a:lnTo>
                <a:lnTo>
                  <a:pt x="2143726" y="549227"/>
                </a:lnTo>
                <a:lnTo>
                  <a:pt x="2252167" y="530172"/>
                </a:lnTo>
                <a:lnTo>
                  <a:pt x="2252167" y="501243"/>
                </a:lnTo>
                <a:lnTo>
                  <a:pt x="2143726" y="520645"/>
                </a:lnTo>
                <a:lnTo>
                  <a:pt x="2143726" y="463999"/>
                </a:lnTo>
                <a:lnTo>
                  <a:pt x="2262907" y="463999"/>
                </a:lnTo>
                <a:lnTo>
                  <a:pt x="2262907" y="435936"/>
                </a:lnTo>
                <a:close/>
                <a:moveTo>
                  <a:pt x="2516166" y="435936"/>
                </a:moveTo>
                <a:lnTo>
                  <a:pt x="2516166" y="623542"/>
                </a:lnTo>
                <a:lnTo>
                  <a:pt x="2673284" y="623542"/>
                </a:lnTo>
                <a:lnTo>
                  <a:pt x="2673284" y="595479"/>
                </a:lnTo>
                <a:lnTo>
                  <a:pt x="2549426" y="595479"/>
                </a:lnTo>
                <a:lnTo>
                  <a:pt x="2549426" y="549227"/>
                </a:lnTo>
                <a:lnTo>
                  <a:pt x="2658040" y="530172"/>
                </a:lnTo>
                <a:lnTo>
                  <a:pt x="2658040" y="501243"/>
                </a:lnTo>
                <a:lnTo>
                  <a:pt x="2549426" y="520645"/>
                </a:lnTo>
                <a:lnTo>
                  <a:pt x="2549426" y="463999"/>
                </a:lnTo>
                <a:lnTo>
                  <a:pt x="2668607" y="463999"/>
                </a:lnTo>
                <a:lnTo>
                  <a:pt x="2668607" y="435936"/>
                </a:lnTo>
                <a:close/>
                <a:moveTo>
                  <a:pt x="1872277" y="435936"/>
                </a:moveTo>
                <a:lnTo>
                  <a:pt x="1872277" y="623542"/>
                </a:lnTo>
                <a:lnTo>
                  <a:pt x="1904497" y="623542"/>
                </a:lnTo>
                <a:lnTo>
                  <a:pt x="1904497" y="481841"/>
                </a:lnTo>
                <a:lnTo>
                  <a:pt x="2021253" y="623542"/>
                </a:lnTo>
                <a:lnTo>
                  <a:pt x="2052088" y="623542"/>
                </a:lnTo>
                <a:lnTo>
                  <a:pt x="2052088" y="435936"/>
                </a:lnTo>
                <a:lnTo>
                  <a:pt x="2019868" y="435936"/>
                </a:lnTo>
                <a:lnTo>
                  <a:pt x="2019868" y="577290"/>
                </a:lnTo>
                <a:lnTo>
                  <a:pt x="1903112" y="435936"/>
                </a:lnTo>
                <a:close/>
                <a:moveTo>
                  <a:pt x="2812106" y="430912"/>
                </a:moveTo>
                <a:cubicBezTo>
                  <a:pt x="2754564" y="430912"/>
                  <a:pt x="2726615" y="451994"/>
                  <a:pt x="2726615" y="487956"/>
                </a:cubicBezTo>
                <a:cubicBezTo>
                  <a:pt x="2726615" y="566495"/>
                  <a:pt x="2868827" y="524332"/>
                  <a:pt x="2868827" y="572282"/>
                </a:cubicBezTo>
                <a:cubicBezTo>
                  <a:pt x="2868827" y="594603"/>
                  <a:pt x="2847043" y="602044"/>
                  <a:pt x="2814573" y="601217"/>
                </a:cubicBezTo>
                <a:cubicBezTo>
                  <a:pt x="2778403" y="600804"/>
                  <a:pt x="2757441" y="588403"/>
                  <a:pt x="2756619" y="562774"/>
                </a:cubicBezTo>
                <a:cubicBezTo>
                  <a:pt x="2724560" y="562774"/>
                  <a:pt x="2724560" y="562774"/>
                  <a:pt x="2724560" y="562774"/>
                </a:cubicBezTo>
                <a:cubicBezTo>
                  <a:pt x="2725382" y="608244"/>
                  <a:pt x="2759496" y="627672"/>
                  <a:pt x="2813340" y="628085"/>
                </a:cubicBezTo>
                <a:cubicBezTo>
                  <a:pt x="2868416" y="628912"/>
                  <a:pt x="2902119" y="611551"/>
                  <a:pt x="2902119" y="571042"/>
                </a:cubicBezTo>
                <a:cubicBezTo>
                  <a:pt x="2902119" y="494156"/>
                  <a:pt x="2759496" y="535079"/>
                  <a:pt x="2759496" y="486716"/>
                </a:cubicBezTo>
                <a:cubicBezTo>
                  <a:pt x="2759496" y="470181"/>
                  <a:pt x="2773060" y="457367"/>
                  <a:pt x="2812106" y="458194"/>
                </a:cubicBezTo>
                <a:cubicBezTo>
                  <a:pt x="2856085" y="458607"/>
                  <a:pt x="2864306" y="476795"/>
                  <a:pt x="2864717" y="490436"/>
                </a:cubicBezTo>
                <a:cubicBezTo>
                  <a:pt x="2896776" y="490436"/>
                  <a:pt x="2896776" y="490436"/>
                  <a:pt x="2896776" y="490436"/>
                </a:cubicBezTo>
                <a:cubicBezTo>
                  <a:pt x="2895954" y="455714"/>
                  <a:pt x="2875403" y="431325"/>
                  <a:pt x="2812106" y="430912"/>
                </a:cubicBezTo>
                <a:close/>
                <a:moveTo>
                  <a:pt x="0" y="0"/>
                </a:moveTo>
                <a:lnTo>
                  <a:pt x="3384000" y="0"/>
                </a:lnTo>
                <a:lnTo>
                  <a:pt x="3384000" y="3430800"/>
                </a:lnTo>
                <a:lnTo>
                  <a:pt x="0" y="3430800"/>
                </a:lnTo>
                <a:close/>
              </a:path>
            </a:pathLst>
          </a:custGeom>
          <a:solidFill>
            <a:schemeClr val="bg1">
              <a:lumMod val="85000"/>
            </a:schemeClr>
          </a:solidFill>
        </p:spPr>
        <p:txBody>
          <a:bodyPr wrap="square" anchor="ctr" anchorCtr="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35CB9AAF-7D7D-43CF-9298-F53B3651C383}"/>
              </a:ext>
            </a:extLst>
          </p:cNvPr>
          <p:cNvSpPr>
            <a:spLocks noGrp="1"/>
          </p:cNvSpPr>
          <p:nvPr>
            <p:ph type="pic" idx="18"/>
          </p:nvPr>
        </p:nvSpPr>
        <p:spPr>
          <a:xfrm>
            <a:off x="5461212" y="3427200"/>
            <a:ext cx="3384000" cy="3430800"/>
          </a:xfrm>
          <a:solidFill>
            <a:schemeClr val="bg1">
              <a:lumMod val="85000"/>
            </a:schemeClr>
          </a:solidFill>
        </p:spPr>
        <p:txBody>
          <a:bodyPr anchor="ctr" anchorCtr="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Picture Placeholder 2">
            <a:extLst>
              <a:ext uri="{FF2B5EF4-FFF2-40B4-BE49-F238E27FC236}">
                <a16:creationId xmlns:a16="http://schemas.microsoft.com/office/drawing/2014/main" id="{0C9D67CC-248A-4B1F-B285-4B891BBA8E49}"/>
              </a:ext>
            </a:extLst>
          </p:cNvPr>
          <p:cNvSpPr>
            <a:spLocks noGrp="1"/>
          </p:cNvSpPr>
          <p:nvPr>
            <p:ph type="pic" idx="19"/>
          </p:nvPr>
        </p:nvSpPr>
        <p:spPr>
          <a:xfrm>
            <a:off x="8841600" y="3427200"/>
            <a:ext cx="3384000" cy="3430800"/>
          </a:xfrm>
          <a:solidFill>
            <a:schemeClr val="bg1">
              <a:lumMod val="85000"/>
            </a:schemeClr>
          </a:solidFill>
        </p:spPr>
        <p:txBody>
          <a:bodyPr anchor="ctr" anchorCtr="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spTree>
    <p:extLst>
      <p:ext uri="{BB962C8B-B14F-4D97-AF65-F5344CB8AC3E}">
        <p14:creationId xmlns:p14="http://schemas.microsoft.com/office/powerpoint/2010/main" val="1387487584"/>
      </p:ext>
    </p:extLst>
  </p:cSld>
  <p:clrMapOvr>
    <a:masterClrMapping/>
  </p:clrMapOvr>
  <p:hf hdr="0"/>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Content and Picture 4">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4752000" cy="972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1404000"/>
            <a:ext cx="475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2394000"/>
            <a:ext cx="4752000" cy="3834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sp>
        <p:nvSpPr>
          <p:cNvPr id="17" name="Picture Placeholder 2">
            <a:extLst>
              <a:ext uri="{FF2B5EF4-FFF2-40B4-BE49-F238E27FC236}">
                <a16:creationId xmlns:a16="http://schemas.microsoft.com/office/drawing/2014/main" id="{F6F038ED-3067-47AE-829B-A2F67823D92D}"/>
              </a:ext>
            </a:extLst>
          </p:cNvPr>
          <p:cNvSpPr>
            <a:spLocks noGrp="1"/>
          </p:cNvSpPr>
          <p:nvPr>
            <p:ph type="pic" idx="16"/>
          </p:nvPr>
        </p:nvSpPr>
        <p:spPr>
          <a:xfrm>
            <a:off x="5461212" y="0"/>
            <a:ext cx="3384000" cy="3430800"/>
          </a:xfrm>
          <a:solidFill>
            <a:schemeClr val="bg1">
              <a:lumMod val="85000"/>
            </a:schemeClr>
          </a:solidFill>
        </p:spPr>
        <p:txBody>
          <a:bodyPr anchor="ctr" anchorCtr="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17">
            <a:extLst>
              <a:ext uri="{FF2B5EF4-FFF2-40B4-BE49-F238E27FC236}">
                <a16:creationId xmlns:a16="http://schemas.microsoft.com/office/drawing/2014/main" id="{9A523F32-7174-41CA-AB2F-82CC628FB498}"/>
              </a:ext>
            </a:extLst>
          </p:cNvPr>
          <p:cNvSpPr>
            <a:spLocks noGrp="1"/>
          </p:cNvSpPr>
          <p:nvPr>
            <p:ph type="pic" idx="17"/>
          </p:nvPr>
        </p:nvSpPr>
        <p:spPr>
          <a:xfrm>
            <a:off x="8841600" y="0"/>
            <a:ext cx="3384000" cy="3430800"/>
          </a:xfrm>
          <a:custGeom>
            <a:avLst/>
            <a:gdLst>
              <a:gd name="connsiteX0" fmla="*/ 2319726 w 3384000"/>
              <a:gd name="connsiteY0" fmla="*/ 435936 h 3430800"/>
              <a:gd name="connsiteX1" fmla="*/ 2319726 w 3384000"/>
              <a:gd name="connsiteY1" fmla="*/ 623542 h 3430800"/>
              <a:gd name="connsiteX2" fmla="*/ 2468876 w 3384000"/>
              <a:gd name="connsiteY2" fmla="*/ 623542 h 3430800"/>
              <a:gd name="connsiteX3" fmla="*/ 2468876 w 3384000"/>
              <a:gd name="connsiteY3" fmla="*/ 595479 h 3430800"/>
              <a:gd name="connsiteX4" fmla="*/ 2352986 w 3384000"/>
              <a:gd name="connsiteY4" fmla="*/ 595479 h 3430800"/>
              <a:gd name="connsiteX5" fmla="*/ 2352986 w 3384000"/>
              <a:gd name="connsiteY5" fmla="*/ 435936 h 3430800"/>
              <a:gd name="connsiteX6" fmla="*/ 2110466 w 3384000"/>
              <a:gd name="connsiteY6" fmla="*/ 435936 h 3430800"/>
              <a:gd name="connsiteX7" fmla="*/ 2110466 w 3384000"/>
              <a:gd name="connsiteY7" fmla="*/ 623542 h 3430800"/>
              <a:gd name="connsiteX8" fmla="*/ 2267411 w 3384000"/>
              <a:gd name="connsiteY8" fmla="*/ 623542 h 3430800"/>
              <a:gd name="connsiteX9" fmla="*/ 2267411 w 3384000"/>
              <a:gd name="connsiteY9" fmla="*/ 595479 h 3430800"/>
              <a:gd name="connsiteX10" fmla="*/ 2143726 w 3384000"/>
              <a:gd name="connsiteY10" fmla="*/ 595479 h 3430800"/>
              <a:gd name="connsiteX11" fmla="*/ 2143726 w 3384000"/>
              <a:gd name="connsiteY11" fmla="*/ 549227 h 3430800"/>
              <a:gd name="connsiteX12" fmla="*/ 2252167 w 3384000"/>
              <a:gd name="connsiteY12" fmla="*/ 530172 h 3430800"/>
              <a:gd name="connsiteX13" fmla="*/ 2252167 w 3384000"/>
              <a:gd name="connsiteY13" fmla="*/ 501243 h 3430800"/>
              <a:gd name="connsiteX14" fmla="*/ 2143726 w 3384000"/>
              <a:gd name="connsiteY14" fmla="*/ 520645 h 3430800"/>
              <a:gd name="connsiteX15" fmla="*/ 2143726 w 3384000"/>
              <a:gd name="connsiteY15" fmla="*/ 463999 h 3430800"/>
              <a:gd name="connsiteX16" fmla="*/ 2262907 w 3384000"/>
              <a:gd name="connsiteY16" fmla="*/ 463999 h 3430800"/>
              <a:gd name="connsiteX17" fmla="*/ 2262907 w 3384000"/>
              <a:gd name="connsiteY17" fmla="*/ 435936 h 3430800"/>
              <a:gd name="connsiteX18" fmla="*/ 2516166 w 3384000"/>
              <a:gd name="connsiteY18" fmla="*/ 435936 h 3430800"/>
              <a:gd name="connsiteX19" fmla="*/ 2516166 w 3384000"/>
              <a:gd name="connsiteY19" fmla="*/ 623542 h 3430800"/>
              <a:gd name="connsiteX20" fmla="*/ 2673284 w 3384000"/>
              <a:gd name="connsiteY20" fmla="*/ 623542 h 3430800"/>
              <a:gd name="connsiteX21" fmla="*/ 2673284 w 3384000"/>
              <a:gd name="connsiteY21" fmla="*/ 595479 h 3430800"/>
              <a:gd name="connsiteX22" fmla="*/ 2549426 w 3384000"/>
              <a:gd name="connsiteY22" fmla="*/ 595479 h 3430800"/>
              <a:gd name="connsiteX23" fmla="*/ 2549426 w 3384000"/>
              <a:gd name="connsiteY23" fmla="*/ 549227 h 3430800"/>
              <a:gd name="connsiteX24" fmla="*/ 2658040 w 3384000"/>
              <a:gd name="connsiteY24" fmla="*/ 530172 h 3430800"/>
              <a:gd name="connsiteX25" fmla="*/ 2658040 w 3384000"/>
              <a:gd name="connsiteY25" fmla="*/ 501243 h 3430800"/>
              <a:gd name="connsiteX26" fmla="*/ 2549426 w 3384000"/>
              <a:gd name="connsiteY26" fmla="*/ 520645 h 3430800"/>
              <a:gd name="connsiteX27" fmla="*/ 2549426 w 3384000"/>
              <a:gd name="connsiteY27" fmla="*/ 463999 h 3430800"/>
              <a:gd name="connsiteX28" fmla="*/ 2668607 w 3384000"/>
              <a:gd name="connsiteY28" fmla="*/ 463999 h 3430800"/>
              <a:gd name="connsiteX29" fmla="*/ 2668607 w 3384000"/>
              <a:gd name="connsiteY29" fmla="*/ 435936 h 3430800"/>
              <a:gd name="connsiteX30" fmla="*/ 1872277 w 3384000"/>
              <a:gd name="connsiteY30" fmla="*/ 435936 h 3430800"/>
              <a:gd name="connsiteX31" fmla="*/ 1872277 w 3384000"/>
              <a:gd name="connsiteY31" fmla="*/ 623542 h 3430800"/>
              <a:gd name="connsiteX32" fmla="*/ 1904497 w 3384000"/>
              <a:gd name="connsiteY32" fmla="*/ 623542 h 3430800"/>
              <a:gd name="connsiteX33" fmla="*/ 1904497 w 3384000"/>
              <a:gd name="connsiteY33" fmla="*/ 481841 h 3430800"/>
              <a:gd name="connsiteX34" fmla="*/ 2021253 w 3384000"/>
              <a:gd name="connsiteY34" fmla="*/ 623542 h 3430800"/>
              <a:gd name="connsiteX35" fmla="*/ 2052088 w 3384000"/>
              <a:gd name="connsiteY35" fmla="*/ 623542 h 3430800"/>
              <a:gd name="connsiteX36" fmla="*/ 2052088 w 3384000"/>
              <a:gd name="connsiteY36" fmla="*/ 435936 h 3430800"/>
              <a:gd name="connsiteX37" fmla="*/ 2019868 w 3384000"/>
              <a:gd name="connsiteY37" fmla="*/ 435936 h 3430800"/>
              <a:gd name="connsiteX38" fmla="*/ 2019868 w 3384000"/>
              <a:gd name="connsiteY38" fmla="*/ 577290 h 3430800"/>
              <a:gd name="connsiteX39" fmla="*/ 1903112 w 3384000"/>
              <a:gd name="connsiteY39" fmla="*/ 435936 h 3430800"/>
              <a:gd name="connsiteX40" fmla="*/ 2812106 w 3384000"/>
              <a:gd name="connsiteY40" fmla="*/ 430912 h 3430800"/>
              <a:gd name="connsiteX41" fmla="*/ 2726615 w 3384000"/>
              <a:gd name="connsiteY41" fmla="*/ 487956 h 3430800"/>
              <a:gd name="connsiteX42" fmla="*/ 2868827 w 3384000"/>
              <a:gd name="connsiteY42" fmla="*/ 572282 h 3430800"/>
              <a:gd name="connsiteX43" fmla="*/ 2814573 w 3384000"/>
              <a:gd name="connsiteY43" fmla="*/ 601217 h 3430800"/>
              <a:gd name="connsiteX44" fmla="*/ 2756619 w 3384000"/>
              <a:gd name="connsiteY44" fmla="*/ 562774 h 3430800"/>
              <a:gd name="connsiteX45" fmla="*/ 2724560 w 3384000"/>
              <a:gd name="connsiteY45" fmla="*/ 562774 h 3430800"/>
              <a:gd name="connsiteX46" fmla="*/ 2813340 w 3384000"/>
              <a:gd name="connsiteY46" fmla="*/ 628085 h 3430800"/>
              <a:gd name="connsiteX47" fmla="*/ 2902119 w 3384000"/>
              <a:gd name="connsiteY47" fmla="*/ 571042 h 3430800"/>
              <a:gd name="connsiteX48" fmla="*/ 2759496 w 3384000"/>
              <a:gd name="connsiteY48" fmla="*/ 486716 h 3430800"/>
              <a:gd name="connsiteX49" fmla="*/ 2812106 w 3384000"/>
              <a:gd name="connsiteY49" fmla="*/ 458194 h 3430800"/>
              <a:gd name="connsiteX50" fmla="*/ 2864717 w 3384000"/>
              <a:gd name="connsiteY50" fmla="*/ 490436 h 3430800"/>
              <a:gd name="connsiteX51" fmla="*/ 2896776 w 3384000"/>
              <a:gd name="connsiteY51" fmla="*/ 490436 h 3430800"/>
              <a:gd name="connsiteX52" fmla="*/ 2812106 w 3384000"/>
              <a:gd name="connsiteY52" fmla="*/ 430912 h 3430800"/>
              <a:gd name="connsiteX53" fmla="*/ 0 w 3384000"/>
              <a:gd name="connsiteY53" fmla="*/ 0 h 3430800"/>
              <a:gd name="connsiteX54" fmla="*/ 3384000 w 3384000"/>
              <a:gd name="connsiteY54" fmla="*/ 0 h 3430800"/>
              <a:gd name="connsiteX55" fmla="*/ 3384000 w 3384000"/>
              <a:gd name="connsiteY55" fmla="*/ 3430800 h 3430800"/>
              <a:gd name="connsiteX56" fmla="*/ 0 w 3384000"/>
              <a:gd name="connsiteY56" fmla="*/ 3430800 h 343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84000" h="3430800">
                <a:moveTo>
                  <a:pt x="2319726" y="435936"/>
                </a:moveTo>
                <a:lnTo>
                  <a:pt x="2319726" y="623542"/>
                </a:lnTo>
                <a:lnTo>
                  <a:pt x="2468876" y="623542"/>
                </a:lnTo>
                <a:lnTo>
                  <a:pt x="2468876" y="595479"/>
                </a:lnTo>
                <a:lnTo>
                  <a:pt x="2352986" y="595479"/>
                </a:lnTo>
                <a:lnTo>
                  <a:pt x="2352986" y="435936"/>
                </a:lnTo>
                <a:close/>
                <a:moveTo>
                  <a:pt x="2110466" y="435936"/>
                </a:moveTo>
                <a:lnTo>
                  <a:pt x="2110466" y="623542"/>
                </a:lnTo>
                <a:lnTo>
                  <a:pt x="2267411" y="623542"/>
                </a:lnTo>
                <a:lnTo>
                  <a:pt x="2267411" y="595479"/>
                </a:lnTo>
                <a:lnTo>
                  <a:pt x="2143726" y="595479"/>
                </a:lnTo>
                <a:lnTo>
                  <a:pt x="2143726" y="549227"/>
                </a:lnTo>
                <a:lnTo>
                  <a:pt x="2252167" y="530172"/>
                </a:lnTo>
                <a:lnTo>
                  <a:pt x="2252167" y="501243"/>
                </a:lnTo>
                <a:lnTo>
                  <a:pt x="2143726" y="520645"/>
                </a:lnTo>
                <a:lnTo>
                  <a:pt x="2143726" y="463999"/>
                </a:lnTo>
                <a:lnTo>
                  <a:pt x="2262907" y="463999"/>
                </a:lnTo>
                <a:lnTo>
                  <a:pt x="2262907" y="435936"/>
                </a:lnTo>
                <a:close/>
                <a:moveTo>
                  <a:pt x="2516166" y="435936"/>
                </a:moveTo>
                <a:lnTo>
                  <a:pt x="2516166" y="623542"/>
                </a:lnTo>
                <a:lnTo>
                  <a:pt x="2673284" y="623542"/>
                </a:lnTo>
                <a:lnTo>
                  <a:pt x="2673284" y="595479"/>
                </a:lnTo>
                <a:lnTo>
                  <a:pt x="2549426" y="595479"/>
                </a:lnTo>
                <a:lnTo>
                  <a:pt x="2549426" y="549227"/>
                </a:lnTo>
                <a:lnTo>
                  <a:pt x="2658040" y="530172"/>
                </a:lnTo>
                <a:lnTo>
                  <a:pt x="2658040" y="501243"/>
                </a:lnTo>
                <a:lnTo>
                  <a:pt x="2549426" y="520645"/>
                </a:lnTo>
                <a:lnTo>
                  <a:pt x="2549426" y="463999"/>
                </a:lnTo>
                <a:lnTo>
                  <a:pt x="2668607" y="463999"/>
                </a:lnTo>
                <a:lnTo>
                  <a:pt x="2668607" y="435936"/>
                </a:lnTo>
                <a:close/>
                <a:moveTo>
                  <a:pt x="1872277" y="435936"/>
                </a:moveTo>
                <a:lnTo>
                  <a:pt x="1872277" y="623542"/>
                </a:lnTo>
                <a:lnTo>
                  <a:pt x="1904497" y="623542"/>
                </a:lnTo>
                <a:lnTo>
                  <a:pt x="1904497" y="481841"/>
                </a:lnTo>
                <a:lnTo>
                  <a:pt x="2021253" y="623542"/>
                </a:lnTo>
                <a:lnTo>
                  <a:pt x="2052088" y="623542"/>
                </a:lnTo>
                <a:lnTo>
                  <a:pt x="2052088" y="435936"/>
                </a:lnTo>
                <a:lnTo>
                  <a:pt x="2019868" y="435936"/>
                </a:lnTo>
                <a:lnTo>
                  <a:pt x="2019868" y="577290"/>
                </a:lnTo>
                <a:lnTo>
                  <a:pt x="1903112" y="435936"/>
                </a:lnTo>
                <a:close/>
                <a:moveTo>
                  <a:pt x="2812106" y="430912"/>
                </a:moveTo>
                <a:cubicBezTo>
                  <a:pt x="2754564" y="430912"/>
                  <a:pt x="2726615" y="451994"/>
                  <a:pt x="2726615" y="487956"/>
                </a:cubicBezTo>
                <a:cubicBezTo>
                  <a:pt x="2726615" y="566495"/>
                  <a:pt x="2868827" y="524332"/>
                  <a:pt x="2868827" y="572282"/>
                </a:cubicBezTo>
                <a:cubicBezTo>
                  <a:pt x="2868827" y="594603"/>
                  <a:pt x="2847043" y="602044"/>
                  <a:pt x="2814573" y="601217"/>
                </a:cubicBezTo>
                <a:cubicBezTo>
                  <a:pt x="2778403" y="600804"/>
                  <a:pt x="2757441" y="588403"/>
                  <a:pt x="2756619" y="562774"/>
                </a:cubicBezTo>
                <a:cubicBezTo>
                  <a:pt x="2724560" y="562774"/>
                  <a:pt x="2724560" y="562774"/>
                  <a:pt x="2724560" y="562774"/>
                </a:cubicBezTo>
                <a:cubicBezTo>
                  <a:pt x="2725382" y="608244"/>
                  <a:pt x="2759496" y="627672"/>
                  <a:pt x="2813340" y="628085"/>
                </a:cubicBezTo>
                <a:cubicBezTo>
                  <a:pt x="2868416" y="628912"/>
                  <a:pt x="2902119" y="611551"/>
                  <a:pt x="2902119" y="571042"/>
                </a:cubicBezTo>
                <a:cubicBezTo>
                  <a:pt x="2902119" y="494156"/>
                  <a:pt x="2759496" y="535079"/>
                  <a:pt x="2759496" y="486716"/>
                </a:cubicBezTo>
                <a:cubicBezTo>
                  <a:pt x="2759496" y="470181"/>
                  <a:pt x="2773060" y="457367"/>
                  <a:pt x="2812106" y="458194"/>
                </a:cubicBezTo>
                <a:cubicBezTo>
                  <a:pt x="2856085" y="458607"/>
                  <a:pt x="2864306" y="476795"/>
                  <a:pt x="2864717" y="490436"/>
                </a:cubicBezTo>
                <a:cubicBezTo>
                  <a:pt x="2896776" y="490436"/>
                  <a:pt x="2896776" y="490436"/>
                  <a:pt x="2896776" y="490436"/>
                </a:cubicBezTo>
                <a:cubicBezTo>
                  <a:pt x="2895954" y="455714"/>
                  <a:pt x="2875403" y="431325"/>
                  <a:pt x="2812106" y="430912"/>
                </a:cubicBezTo>
                <a:close/>
                <a:moveTo>
                  <a:pt x="0" y="0"/>
                </a:moveTo>
                <a:lnTo>
                  <a:pt x="3384000" y="0"/>
                </a:lnTo>
                <a:lnTo>
                  <a:pt x="3384000" y="3430800"/>
                </a:lnTo>
                <a:lnTo>
                  <a:pt x="0" y="3430800"/>
                </a:lnTo>
                <a:close/>
              </a:path>
            </a:pathLst>
          </a:custGeom>
          <a:solidFill>
            <a:schemeClr val="bg1">
              <a:lumMod val="85000"/>
            </a:schemeClr>
          </a:solidFill>
        </p:spPr>
        <p:txBody>
          <a:bodyPr wrap="square" anchor="ctr" anchorCtr="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FD4DB288-CE27-46A3-8995-B8B206AA3797}"/>
              </a:ext>
            </a:extLst>
          </p:cNvPr>
          <p:cNvSpPr>
            <a:spLocks noGrp="1"/>
          </p:cNvSpPr>
          <p:nvPr>
            <p:ph type="pic" idx="18"/>
          </p:nvPr>
        </p:nvSpPr>
        <p:spPr>
          <a:xfrm>
            <a:off x="5461212" y="3427200"/>
            <a:ext cx="3384000" cy="3430800"/>
          </a:xfrm>
          <a:solidFill>
            <a:schemeClr val="bg1">
              <a:lumMod val="85000"/>
            </a:schemeClr>
          </a:solidFill>
        </p:spPr>
        <p:txBody>
          <a:bodyPr anchor="ctr" anchorCtr="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Picture Placeholder 2">
            <a:extLst>
              <a:ext uri="{FF2B5EF4-FFF2-40B4-BE49-F238E27FC236}">
                <a16:creationId xmlns:a16="http://schemas.microsoft.com/office/drawing/2014/main" id="{BD14738B-45AD-4631-A5A9-411BA6783AF3}"/>
              </a:ext>
            </a:extLst>
          </p:cNvPr>
          <p:cNvSpPr>
            <a:spLocks noGrp="1"/>
          </p:cNvSpPr>
          <p:nvPr>
            <p:ph type="pic" idx="19"/>
          </p:nvPr>
        </p:nvSpPr>
        <p:spPr>
          <a:xfrm>
            <a:off x="8841600" y="3427200"/>
            <a:ext cx="3384000" cy="3430800"/>
          </a:xfrm>
          <a:solidFill>
            <a:schemeClr val="bg1">
              <a:lumMod val="85000"/>
            </a:schemeClr>
          </a:solidFill>
        </p:spPr>
        <p:txBody>
          <a:bodyPr anchor="ctr" anchorCtr="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Tree>
    <p:extLst>
      <p:ext uri="{BB962C8B-B14F-4D97-AF65-F5344CB8AC3E}">
        <p14:creationId xmlns:p14="http://schemas.microsoft.com/office/powerpoint/2010/main" val="1214955102"/>
      </p:ext>
    </p:extLst>
  </p:cSld>
  <p:clrMapOvr>
    <a:masterClrMapping/>
  </p:clrMapOvr>
  <p:hf hdr="0"/>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Content and Picture 5">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sp>
        <p:nvSpPr>
          <p:cNvPr id="20" name="Picture Placeholder 19">
            <a:extLst>
              <a:ext uri="{FF2B5EF4-FFF2-40B4-BE49-F238E27FC236}">
                <a16:creationId xmlns:a16="http://schemas.microsoft.com/office/drawing/2014/main" id="{1C5FE5AD-A8A2-4766-BAFC-BF6DA105A856}"/>
              </a:ext>
            </a:extLst>
          </p:cNvPr>
          <p:cNvSpPr>
            <a:spLocks noGrp="1"/>
          </p:cNvSpPr>
          <p:nvPr>
            <p:ph type="pic" sz="quarter" idx="18"/>
          </p:nvPr>
        </p:nvSpPr>
        <p:spPr>
          <a:xfrm>
            <a:off x="8809200" y="2"/>
            <a:ext cx="3384550" cy="6857999"/>
          </a:xfrm>
          <a:custGeom>
            <a:avLst/>
            <a:gdLst>
              <a:gd name="connsiteX0" fmla="*/ 2352126 w 3384550"/>
              <a:gd name="connsiteY0" fmla="*/ 435936 h 6857999"/>
              <a:gd name="connsiteX1" fmla="*/ 2352126 w 3384550"/>
              <a:gd name="connsiteY1" fmla="*/ 623542 h 6857999"/>
              <a:gd name="connsiteX2" fmla="*/ 2501276 w 3384550"/>
              <a:gd name="connsiteY2" fmla="*/ 623542 h 6857999"/>
              <a:gd name="connsiteX3" fmla="*/ 2501276 w 3384550"/>
              <a:gd name="connsiteY3" fmla="*/ 595479 h 6857999"/>
              <a:gd name="connsiteX4" fmla="*/ 2385386 w 3384550"/>
              <a:gd name="connsiteY4" fmla="*/ 595479 h 6857999"/>
              <a:gd name="connsiteX5" fmla="*/ 2385386 w 3384550"/>
              <a:gd name="connsiteY5" fmla="*/ 435936 h 6857999"/>
              <a:gd name="connsiteX6" fmla="*/ 2142866 w 3384550"/>
              <a:gd name="connsiteY6" fmla="*/ 435935 h 6857999"/>
              <a:gd name="connsiteX7" fmla="*/ 2142866 w 3384550"/>
              <a:gd name="connsiteY7" fmla="*/ 623541 h 6857999"/>
              <a:gd name="connsiteX8" fmla="*/ 2299811 w 3384550"/>
              <a:gd name="connsiteY8" fmla="*/ 623541 h 6857999"/>
              <a:gd name="connsiteX9" fmla="*/ 2299811 w 3384550"/>
              <a:gd name="connsiteY9" fmla="*/ 595478 h 6857999"/>
              <a:gd name="connsiteX10" fmla="*/ 2176126 w 3384550"/>
              <a:gd name="connsiteY10" fmla="*/ 595478 h 6857999"/>
              <a:gd name="connsiteX11" fmla="*/ 2176126 w 3384550"/>
              <a:gd name="connsiteY11" fmla="*/ 549227 h 6857999"/>
              <a:gd name="connsiteX12" fmla="*/ 2284567 w 3384550"/>
              <a:gd name="connsiteY12" fmla="*/ 530171 h 6857999"/>
              <a:gd name="connsiteX13" fmla="*/ 2284567 w 3384550"/>
              <a:gd name="connsiteY13" fmla="*/ 501242 h 6857999"/>
              <a:gd name="connsiteX14" fmla="*/ 2176126 w 3384550"/>
              <a:gd name="connsiteY14" fmla="*/ 520644 h 6857999"/>
              <a:gd name="connsiteX15" fmla="*/ 2176126 w 3384550"/>
              <a:gd name="connsiteY15" fmla="*/ 463998 h 6857999"/>
              <a:gd name="connsiteX16" fmla="*/ 2295307 w 3384550"/>
              <a:gd name="connsiteY16" fmla="*/ 463998 h 6857999"/>
              <a:gd name="connsiteX17" fmla="*/ 2295307 w 3384550"/>
              <a:gd name="connsiteY17" fmla="*/ 435935 h 6857999"/>
              <a:gd name="connsiteX18" fmla="*/ 2548566 w 3384550"/>
              <a:gd name="connsiteY18" fmla="*/ 435935 h 6857999"/>
              <a:gd name="connsiteX19" fmla="*/ 2548566 w 3384550"/>
              <a:gd name="connsiteY19" fmla="*/ 623541 h 6857999"/>
              <a:gd name="connsiteX20" fmla="*/ 2705684 w 3384550"/>
              <a:gd name="connsiteY20" fmla="*/ 623541 h 6857999"/>
              <a:gd name="connsiteX21" fmla="*/ 2705684 w 3384550"/>
              <a:gd name="connsiteY21" fmla="*/ 595478 h 6857999"/>
              <a:gd name="connsiteX22" fmla="*/ 2581826 w 3384550"/>
              <a:gd name="connsiteY22" fmla="*/ 595478 h 6857999"/>
              <a:gd name="connsiteX23" fmla="*/ 2581826 w 3384550"/>
              <a:gd name="connsiteY23" fmla="*/ 549226 h 6857999"/>
              <a:gd name="connsiteX24" fmla="*/ 2690440 w 3384550"/>
              <a:gd name="connsiteY24" fmla="*/ 530171 h 6857999"/>
              <a:gd name="connsiteX25" fmla="*/ 2690440 w 3384550"/>
              <a:gd name="connsiteY25" fmla="*/ 501242 h 6857999"/>
              <a:gd name="connsiteX26" fmla="*/ 2581826 w 3384550"/>
              <a:gd name="connsiteY26" fmla="*/ 520644 h 6857999"/>
              <a:gd name="connsiteX27" fmla="*/ 2581826 w 3384550"/>
              <a:gd name="connsiteY27" fmla="*/ 463998 h 6857999"/>
              <a:gd name="connsiteX28" fmla="*/ 2701007 w 3384550"/>
              <a:gd name="connsiteY28" fmla="*/ 463998 h 6857999"/>
              <a:gd name="connsiteX29" fmla="*/ 2701007 w 3384550"/>
              <a:gd name="connsiteY29" fmla="*/ 435935 h 6857999"/>
              <a:gd name="connsiteX30" fmla="*/ 1904677 w 3384550"/>
              <a:gd name="connsiteY30" fmla="*/ 435935 h 6857999"/>
              <a:gd name="connsiteX31" fmla="*/ 1904677 w 3384550"/>
              <a:gd name="connsiteY31" fmla="*/ 623541 h 6857999"/>
              <a:gd name="connsiteX32" fmla="*/ 1936897 w 3384550"/>
              <a:gd name="connsiteY32" fmla="*/ 623541 h 6857999"/>
              <a:gd name="connsiteX33" fmla="*/ 1936897 w 3384550"/>
              <a:gd name="connsiteY33" fmla="*/ 481841 h 6857999"/>
              <a:gd name="connsiteX34" fmla="*/ 2053653 w 3384550"/>
              <a:gd name="connsiteY34" fmla="*/ 623541 h 6857999"/>
              <a:gd name="connsiteX35" fmla="*/ 2084488 w 3384550"/>
              <a:gd name="connsiteY35" fmla="*/ 623541 h 6857999"/>
              <a:gd name="connsiteX36" fmla="*/ 2084488 w 3384550"/>
              <a:gd name="connsiteY36" fmla="*/ 435935 h 6857999"/>
              <a:gd name="connsiteX37" fmla="*/ 2052268 w 3384550"/>
              <a:gd name="connsiteY37" fmla="*/ 435935 h 6857999"/>
              <a:gd name="connsiteX38" fmla="*/ 2052268 w 3384550"/>
              <a:gd name="connsiteY38" fmla="*/ 577289 h 6857999"/>
              <a:gd name="connsiteX39" fmla="*/ 1935512 w 3384550"/>
              <a:gd name="connsiteY39" fmla="*/ 435935 h 6857999"/>
              <a:gd name="connsiteX40" fmla="*/ 2844506 w 3384550"/>
              <a:gd name="connsiteY40" fmla="*/ 430911 h 6857999"/>
              <a:gd name="connsiteX41" fmla="*/ 2759015 w 3384550"/>
              <a:gd name="connsiteY41" fmla="*/ 487955 h 6857999"/>
              <a:gd name="connsiteX42" fmla="*/ 2901227 w 3384550"/>
              <a:gd name="connsiteY42" fmla="*/ 572281 h 6857999"/>
              <a:gd name="connsiteX43" fmla="*/ 2846973 w 3384550"/>
              <a:gd name="connsiteY43" fmla="*/ 601216 h 6857999"/>
              <a:gd name="connsiteX44" fmla="*/ 2789019 w 3384550"/>
              <a:gd name="connsiteY44" fmla="*/ 562773 h 6857999"/>
              <a:gd name="connsiteX45" fmla="*/ 2756960 w 3384550"/>
              <a:gd name="connsiteY45" fmla="*/ 562773 h 6857999"/>
              <a:gd name="connsiteX46" fmla="*/ 2845740 w 3384550"/>
              <a:gd name="connsiteY46" fmla="*/ 628084 h 6857999"/>
              <a:gd name="connsiteX47" fmla="*/ 2934519 w 3384550"/>
              <a:gd name="connsiteY47" fmla="*/ 571041 h 6857999"/>
              <a:gd name="connsiteX48" fmla="*/ 2791896 w 3384550"/>
              <a:gd name="connsiteY48" fmla="*/ 486715 h 6857999"/>
              <a:gd name="connsiteX49" fmla="*/ 2844506 w 3384550"/>
              <a:gd name="connsiteY49" fmla="*/ 458193 h 6857999"/>
              <a:gd name="connsiteX50" fmla="*/ 2897117 w 3384550"/>
              <a:gd name="connsiteY50" fmla="*/ 490435 h 6857999"/>
              <a:gd name="connsiteX51" fmla="*/ 2929176 w 3384550"/>
              <a:gd name="connsiteY51" fmla="*/ 490435 h 6857999"/>
              <a:gd name="connsiteX52" fmla="*/ 2844506 w 3384550"/>
              <a:gd name="connsiteY52" fmla="*/ 430911 h 6857999"/>
              <a:gd name="connsiteX53" fmla="*/ 0 w 3384550"/>
              <a:gd name="connsiteY53" fmla="*/ 0 h 6857999"/>
              <a:gd name="connsiteX54" fmla="*/ 3384550 w 3384550"/>
              <a:gd name="connsiteY54" fmla="*/ 0 h 6857999"/>
              <a:gd name="connsiteX55" fmla="*/ 3384550 w 3384550"/>
              <a:gd name="connsiteY55" fmla="*/ 6857999 h 6857999"/>
              <a:gd name="connsiteX56" fmla="*/ 0 w 3384550"/>
              <a:gd name="connsiteY5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84550" h="6857999">
                <a:moveTo>
                  <a:pt x="2352126" y="435936"/>
                </a:moveTo>
                <a:lnTo>
                  <a:pt x="2352126" y="623542"/>
                </a:lnTo>
                <a:lnTo>
                  <a:pt x="2501276" y="623542"/>
                </a:lnTo>
                <a:lnTo>
                  <a:pt x="2501276" y="595479"/>
                </a:lnTo>
                <a:lnTo>
                  <a:pt x="2385386" y="595479"/>
                </a:lnTo>
                <a:lnTo>
                  <a:pt x="2385386" y="435936"/>
                </a:lnTo>
                <a:close/>
                <a:moveTo>
                  <a:pt x="2142866" y="435935"/>
                </a:moveTo>
                <a:lnTo>
                  <a:pt x="2142866" y="623541"/>
                </a:lnTo>
                <a:lnTo>
                  <a:pt x="2299811" y="623541"/>
                </a:lnTo>
                <a:lnTo>
                  <a:pt x="2299811" y="595478"/>
                </a:lnTo>
                <a:lnTo>
                  <a:pt x="2176126" y="595478"/>
                </a:lnTo>
                <a:lnTo>
                  <a:pt x="2176126" y="549227"/>
                </a:lnTo>
                <a:lnTo>
                  <a:pt x="2284567" y="530171"/>
                </a:lnTo>
                <a:lnTo>
                  <a:pt x="2284567" y="501242"/>
                </a:lnTo>
                <a:lnTo>
                  <a:pt x="2176126" y="520644"/>
                </a:lnTo>
                <a:lnTo>
                  <a:pt x="2176126" y="463998"/>
                </a:lnTo>
                <a:lnTo>
                  <a:pt x="2295307" y="463998"/>
                </a:lnTo>
                <a:lnTo>
                  <a:pt x="2295307" y="435935"/>
                </a:lnTo>
                <a:close/>
                <a:moveTo>
                  <a:pt x="2548566" y="435935"/>
                </a:moveTo>
                <a:lnTo>
                  <a:pt x="2548566" y="623541"/>
                </a:lnTo>
                <a:lnTo>
                  <a:pt x="2705684" y="623541"/>
                </a:lnTo>
                <a:lnTo>
                  <a:pt x="2705684" y="595478"/>
                </a:lnTo>
                <a:lnTo>
                  <a:pt x="2581826" y="595478"/>
                </a:lnTo>
                <a:lnTo>
                  <a:pt x="2581826" y="549226"/>
                </a:lnTo>
                <a:lnTo>
                  <a:pt x="2690440" y="530171"/>
                </a:lnTo>
                <a:lnTo>
                  <a:pt x="2690440" y="501242"/>
                </a:lnTo>
                <a:lnTo>
                  <a:pt x="2581826" y="520644"/>
                </a:lnTo>
                <a:lnTo>
                  <a:pt x="2581826" y="463998"/>
                </a:lnTo>
                <a:lnTo>
                  <a:pt x="2701007" y="463998"/>
                </a:lnTo>
                <a:lnTo>
                  <a:pt x="2701007" y="435935"/>
                </a:lnTo>
                <a:close/>
                <a:moveTo>
                  <a:pt x="1904677" y="435935"/>
                </a:moveTo>
                <a:lnTo>
                  <a:pt x="1904677" y="623541"/>
                </a:lnTo>
                <a:lnTo>
                  <a:pt x="1936897" y="623541"/>
                </a:lnTo>
                <a:lnTo>
                  <a:pt x="1936897" y="481841"/>
                </a:lnTo>
                <a:lnTo>
                  <a:pt x="2053653" y="623541"/>
                </a:lnTo>
                <a:lnTo>
                  <a:pt x="2084488" y="623541"/>
                </a:lnTo>
                <a:lnTo>
                  <a:pt x="2084488" y="435935"/>
                </a:lnTo>
                <a:lnTo>
                  <a:pt x="2052268" y="435935"/>
                </a:lnTo>
                <a:lnTo>
                  <a:pt x="2052268" y="577289"/>
                </a:lnTo>
                <a:lnTo>
                  <a:pt x="1935512" y="435935"/>
                </a:lnTo>
                <a:close/>
                <a:moveTo>
                  <a:pt x="2844506" y="430911"/>
                </a:moveTo>
                <a:cubicBezTo>
                  <a:pt x="2786964" y="430911"/>
                  <a:pt x="2759015" y="451993"/>
                  <a:pt x="2759015" y="487955"/>
                </a:cubicBezTo>
                <a:cubicBezTo>
                  <a:pt x="2759015" y="566494"/>
                  <a:pt x="2901227" y="524331"/>
                  <a:pt x="2901227" y="572281"/>
                </a:cubicBezTo>
                <a:cubicBezTo>
                  <a:pt x="2901227" y="594602"/>
                  <a:pt x="2879443" y="602043"/>
                  <a:pt x="2846973" y="601216"/>
                </a:cubicBezTo>
                <a:cubicBezTo>
                  <a:pt x="2810803" y="600803"/>
                  <a:pt x="2789841" y="588402"/>
                  <a:pt x="2789019" y="562773"/>
                </a:cubicBezTo>
                <a:cubicBezTo>
                  <a:pt x="2756960" y="562773"/>
                  <a:pt x="2756960" y="562773"/>
                  <a:pt x="2756960" y="562773"/>
                </a:cubicBezTo>
                <a:cubicBezTo>
                  <a:pt x="2757782" y="608243"/>
                  <a:pt x="2791896" y="627671"/>
                  <a:pt x="2845740" y="628084"/>
                </a:cubicBezTo>
                <a:cubicBezTo>
                  <a:pt x="2900816" y="628911"/>
                  <a:pt x="2934519" y="611550"/>
                  <a:pt x="2934519" y="571041"/>
                </a:cubicBezTo>
                <a:cubicBezTo>
                  <a:pt x="2934519" y="494155"/>
                  <a:pt x="2791896" y="535078"/>
                  <a:pt x="2791896" y="486715"/>
                </a:cubicBezTo>
                <a:cubicBezTo>
                  <a:pt x="2791896" y="470181"/>
                  <a:pt x="2805460" y="457366"/>
                  <a:pt x="2844506" y="458193"/>
                </a:cubicBezTo>
                <a:cubicBezTo>
                  <a:pt x="2888485" y="458606"/>
                  <a:pt x="2896706" y="476794"/>
                  <a:pt x="2897117" y="490435"/>
                </a:cubicBezTo>
                <a:cubicBezTo>
                  <a:pt x="2929176" y="490435"/>
                  <a:pt x="2929176" y="490435"/>
                  <a:pt x="2929176" y="490435"/>
                </a:cubicBezTo>
                <a:cubicBezTo>
                  <a:pt x="2928354" y="455713"/>
                  <a:pt x="2907803" y="431325"/>
                  <a:pt x="2844506" y="430911"/>
                </a:cubicBezTo>
                <a:close/>
                <a:moveTo>
                  <a:pt x="0" y="0"/>
                </a:moveTo>
                <a:lnTo>
                  <a:pt x="3384550" y="0"/>
                </a:lnTo>
                <a:lnTo>
                  <a:pt x="3384550" y="6857999"/>
                </a:lnTo>
                <a:lnTo>
                  <a:pt x="0" y="6857999"/>
                </a:lnTo>
                <a:close/>
              </a:path>
            </a:pathLst>
          </a:custGeom>
          <a:solidFill>
            <a:schemeClr val="bg1">
              <a:lumMod val="85000"/>
            </a:schemeClr>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Tx/>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icon to add picture</a:t>
            </a:r>
            <a:endParaRPr lang="en-US" dirty="0"/>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Tree>
    <p:extLst>
      <p:ext uri="{BB962C8B-B14F-4D97-AF65-F5344CB8AC3E}">
        <p14:creationId xmlns:p14="http://schemas.microsoft.com/office/powerpoint/2010/main" val="1139602959"/>
      </p:ext>
    </p:extLst>
  </p:cSld>
  <p:clrMapOvr>
    <a:masterClrMapping/>
  </p:clrMapOvr>
  <p:hf hdr="0"/>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Content option">
    <p:bg>
      <p:bgPr>
        <a:solidFill>
          <a:schemeClr val="tx1"/>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098E9602-21E8-43AE-8A06-576054469E1A}"/>
              </a:ext>
            </a:extLst>
          </p:cNvPr>
          <p:cNvSpPr/>
          <p:nvPr/>
        </p:nvSpPr>
        <p:spPr bwMode="hidden">
          <a:xfrm rot="10800000" flipH="1">
            <a:off x="0" y="0"/>
            <a:ext cx="12192005" cy="6858000"/>
          </a:xfrm>
          <a:prstGeom prst="rect">
            <a:avLst/>
          </a:prstGeom>
          <a:gradFill>
            <a:gsLst>
              <a:gs pos="92000">
                <a:srgbClr val="0557A4"/>
              </a:gs>
              <a:gs pos="75000">
                <a:srgbClr val="0A0A5A">
                  <a:alpha val="0"/>
                </a:srgbClr>
              </a:gs>
              <a:gs pos="100000">
                <a:srgbClr val="00AA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chemeClr val="bg1"/>
              </a:solidFill>
              <a:latin typeface="Arial"/>
            </a:endParaRPr>
          </a:p>
        </p:txBody>
      </p:sp>
      <p:sp>
        <p:nvSpPr>
          <p:cNvPr id="20" name="Rectangle 19">
            <a:extLst>
              <a:ext uri="{FF2B5EF4-FFF2-40B4-BE49-F238E27FC236}">
                <a16:creationId xmlns:a16="http://schemas.microsoft.com/office/drawing/2014/main" id="{E7F99D42-11B8-4E54-9C40-9A82813A3395}"/>
              </a:ext>
            </a:extLst>
          </p:cNvPr>
          <p:cNvSpPr/>
          <p:nvPr/>
        </p:nvSpPr>
        <p:spPr bwMode="white">
          <a:xfrm>
            <a:off x="0" y="0"/>
            <a:ext cx="8807995"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rgbClr val="00AAF5"/>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0837"/>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rgbClr val="00AAF5"/>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02062372"/>
      </p:ext>
    </p:extLst>
  </p:cSld>
  <p:clrMapOvr>
    <a:masterClrMapping/>
  </p:clrMapOvr>
  <p:hf hdr="0"/>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Content option 2">
    <p:bg>
      <p:bgPr>
        <a:solidFill>
          <a:schemeClr val="tx1"/>
        </a:solidFill>
        <a:effectLst/>
      </p:bgPr>
    </p:bg>
    <p:spTree>
      <p:nvGrpSpPr>
        <p:cNvPr id="1" name=""/>
        <p:cNvGrpSpPr/>
        <p:nvPr/>
      </p:nvGrpSpPr>
      <p:grpSpPr>
        <a:xfrm>
          <a:off x="0" y="0"/>
          <a:ext cx="0" cy="0"/>
          <a:chOff x="0" y="0"/>
          <a:chExt cx="0" cy="0"/>
        </a:xfrm>
      </p:grpSpPr>
      <p:sp>
        <p:nvSpPr>
          <p:cNvPr id="21" name="Rectangle 7">
            <a:extLst>
              <a:ext uri="{FF2B5EF4-FFF2-40B4-BE49-F238E27FC236}">
                <a16:creationId xmlns:a16="http://schemas.microsoft.com/office/drawing/2014/main" id="{71C482D7-1423-4318-B63D-38087D4BE2FB}"/>
              </a:ext>
            </a:extLst>
          </p:cNvPr>
          <p:cNvSpPr/>
          <p:nvPr/>
        </p:nvSpPr>
        <p:spPr bwMode="hidden">
          <a:xfrm rot="10800000" flipH="1">
            <a:off x="0" y="-1"/>
            <a:ext cx="12192005" cy="6858000"/>
          </a:xfrm>
          <a:prstGeom prst="rect">
            <a:avLst/>
          </a:prstGeom>
          <a:gradFill>
            <a:gsLst>
              <a:gs pos="92000">
                <a:srgbClr val="428BB1"/>
              </a:gs>
              <a:gs pos="75000">
                <a:srgbClr val="0A0A5A">
                  <a:alpha val="0"/>
                </a:srgbClr>
              </a:gs>
              <a:gs pos="100000">
                <a:srgbClr val="6EF0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20" name="Rectangle 19">
            <a:extLst>
              <a:ext uri="{FF2B5EF4-FFF2-40B4-BE49-F238E27FC236}">
                <a16:creationId xmlns:a16="http://schemas.microsoft.com/office/drawing/2014/main" id="{E7F99D42-11B8-4E54-9C40-9A82813A3395}"/>
              </a:ext>
            </a:extLst>
          </p:cNvPr>
          <p:cNvSpPr/>
          <p:nvPr/>
        </p:nvSpPr>
        <p:spPr bwMode="white">
          <a:xfrm>
            <a:off x="0" y="-1"/>
            <a:ext cx="8807995"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3"/>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3"/>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264947076"/>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lank w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000"/>
            </a:lvl1pPr>
          </a:lstStyle>
          <a:p>
            <a:endParaRPr lang="fi-FI"/>
          </a:p>
        </p:txBody>
      </p:sp>
      <p:sp>
        <p:nvSpPr>
          <p:cNvPr id="4" name="Slide Number Placeholder 3"/>
          <p:cNvSpPr>
            <a:spLocks noGrp="1"/>
          </p:cNvSpPr>
          <p:nvPr>
            <p:ph type="sldNum" sz="quarter" idx="12"/>
          </p:nvPr>
        </p:nvSpPr>
        <p:spPr/>
        <p:txBody>
          <a:bodyPr/>
          <a:lstStyle/>
          <a:p>
            <a:fld id="{0CA368FD-C7B6-4395-BF7B-4983D80EE2F8}" type="slidenum">
              <a:rPr lang="fi-FI" smtClean="0"/>
              <a:t>‹#›</a:t>
            </a:fld>
            <a:endParaRPr lang="fi-FI"/>
          </a:p>
        </p:txBody>
      </p:sp>
      <p:sp>
        <p:nvSpPr>
          <p:cNvPr id="5"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47845526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ontent option 3">
    <p:bg>
      <p:bgPr>
        <a:solidFill>
          <a:schemeClr val="tx1"/>
        </a:solidFill>
        <a:effectLst/>
      </p:bgPr>
    </p:bg>
    <p:spTree>
      <p:nvGrpSpPr>
        <p:cNvPr id="1" name=""/>
        <p:cNvGrpSpPr/>
        <p:nvPr/>
      </p:nvGrpSpPr>
      <p:grpSpPr>
        <a:xfrm>
          <a:off x="0" y="0"/>
          <a:ext cx="0" cy="0"/>
          <a:chOff x="0" y="0"/>
          <a:chExt cx="0" cy="0"/>
        </a:xfrm>
      </p:grpSpPr>
      <p:sp>
        <p:nvSpPr>
          <p:cNvPr id="24" name="Rectangle 7">
            <a:extLst>
              <a:ext uri="{FF2B5EF4-FFF2-40B4-BE49-F238E27FC236}">
                <a16:creationId xmlns:a16="http://schemas.microsoft.com/office/drawing/2014/main" id="{41BBE012-26E2-4189-9930-2B7268D6397D}"/>
              </a:ext>
            </a:extLst>
          </p:cNvPr>
          <p:cNvSpPr/>
          <p:nvPr/>
        </p:nvSpPr>
        <p:spPr bwMode="hidden">
          <a:xfrm rot="10800000" flipH="1">
            <a:off x="0" y="0"/>
            <a:ext cx="12192005" cy="6858000"/>
          </a:xfrm>
          <a:prstGeom prst="rect">
            <a:avLst/>
          </a:prstGeom>
          <a:gradFill>
            <a:gsLst>
              <a:gs pos="92000">
                <a:srgbClr val="6D6ABD"/>
              </a:gs>
              <a:gs pos="75000">
                <a:srgbClr val="0A0A5A">
                  <a:alpha val="0"/>
                </a:srgbClr>
              </a:gs>
              <a:gs pos="100000">
                <a:srgbClr val="AFAAFF"/>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20" name="Rectangle 19">
            <a:extLst>
              <a:ext uri="{FF2B5EF4-FFF2-40B4-BE49-F238E27FC236}">
                <a16:creationId xmlns:a16="http://schemas.microsoft.com/office/drawing/2014/main" id="{E7F99D42-11B8-4E54-9C40-9A82813A3395}"/>
              </a:ext>
            </a:extLst>
          </p:cNvPr>
          <p:cNvSpPr/>
          <p:nvPr/>
        </p:nvSpPr>
        <p:spPr bwMode="white">
          <a:xfrm>
            <a:off x="0" y="-1"/>
            <a:ext cx="8807995"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6"/>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6"/>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969994584"/>
      </p:ext>
    </p:extLst>
  </p:cSld>
  <p:clrMapOvr>
    <a:masterClrMapping/>
  </p:clrMapOvr>
  <p:hf hdr="0"/>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Content option 4">
    <p:bg>
      <p:bgPr>
        <a:solidFill>
          <a:schemeClr val="tx1"/>
        </a:solidFill>
        <a:effectLst/>
      </p:bgPr>
    </p:bg>
    <p:spTree>
      <p:nvGrpSpPr>
        <p:cNvPr id="1" name=""/>
        <p:cNvGrpSpPr/>
        <p:nvPr/>
      </p:nvGrpSpPr>
      <p:grpSpPr>
        <a:xfrm>
          <a:off x="0" y="0"/>
          <a:ext cx="0" cy="0"/>
          <a:chOff x="0" y="0"/>
          <a:chExt cx="0" cy="0"/>
        </a:xfrm>
      </p:grpSpPr>
      <p:sp>
        <p:nvSpPr>
          <p:cNvPr id="21" name="Rectangle 7">
            <a:extLst>
              <a:ext uri="{FF2B5EF4-FFF2-40B4-BE49-F238E27FC236}">
                <a16:creationId xmlns:a16="http://schemas.microsoft.com/office/drawing/2014/main" id="{F94FF246-C48F-4E83-BEC9-0F59A492D30B}"/>
              </a:ext>
            </a:extLst>
          </p:cNvPr>
          <p:cNvSpPr/>
          <p:nvPr/>
        </p:nvSpPr>
        <p:spPr bwMode="white">
          <a:xfrm rot="10800000" flipH="1">
            <a:off x="-5" y="0"/>
            <a:ext cx="12192005" cy="6858000"/>
          </a:xfrm>
          <a:prstGeom prst="rect">
            <a:avLst/>
          </a:prstGeom>
          <a:gradFill>
            <a:gsLst>
              <a:gs pos="75000">
                <a:srgbClr val="0A0A5A">
                  <a:alpha val="0"/>
                </a:srgbClr>
              </a:gs>
              <a:gs pos="92000">
                <a:srgbClr val="9D73A2"/>
              </a:gs>
              <a:gs pos="100000">
                <a:srgbClr val="FFB9D2"/>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20" name="Rectangle 19">
            <a:extLst>
              <a:ext uri="{FF2B5EF4-FFF2-40B4-BE49-F238E27FC236}">
                <a16:creationId xmlns:a16="http://schemas.microsoft.com/office/drawing/2014/main" id="{E7F99D42-11B8-4E54-9C40-9A82813A3395}"/>
              </a:ext>
            </a:extLst>
          </p:cNvPr>
          <p:cNvSpPr/>
          <p:nvPr/>
        </p:nvSpPr>
        <p:spPr bwMode="white">
          <a:xfrm>
            <a:off x="0" y="-1"/>
            <a:ext cx="8807995"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5"/>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5"/>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248955431"/>
      </p:ext>
    </p:extLst>
  </p:cSld>
  <p:clrMapOvr>
    <a:masterClrMapping/>
  </p:clrMapOvr>
  <p:hf hdr="0"/>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Content option 5">
    <p:bg>
      <p:bgPr>
        <a:solidFill>
          <a:schemeClr val="tx1"/>
        </a:solidFill>
        <a:effectLst/>
      </p:bgPr>
    </p:bg>
    <p:spTree>
      <p:nvGrpSpPr>
        <p:cNvPr id="1" name=""/>
        <p:cNvGrpSpPr/>
        <p:nvPr/>
      </p:nvGrpSpPr>
      <p:grpSpPr>
        <a:xfrm>
          <a:off x="0" y="0"/>
          <a:ext cx="0" cy="0"/>
          <a:chOff x="0" y="0"/>
          <a:chExt cx="0" cy="0"/>
        </a:xfrm>
      </p:grpSpPr>
      <p:sp>
        <p:nvSpPr>
          <p:cNvPr id="24" name="Rectangle 7">
            <a:extLst>
              <a:ext uri="{FF2B5EF4-FFF2-40B4-BE49-F238E27FC236}">
                <a16:creationId xmlns:a16="http://schemas.microsoft.com/office/drawing/2014/main" id="{878CC91C-6A96-48F0-A495-8AC380EDA8F2}"/>
              </a:ext>
            </a:extLst>
          </p:cNvPr>
          <p:cNvSpPr/>
          <p:nvPr/>
        </p:nvSpPr>
        <p:spPr bwMode="hidden">
          <a:xfrm rot="10800000" flipH="1">
            <a:off x="0" y="0"/>
            <a:ext cx="12192005" cy="6858000"/>
          </a:xfrm>
          <a:prstGeom prst="rect">
            <a:avLst/>
          </a:prstGeom>
          <a:gradFill>
            <a:gsLst>
              <a:gs pos="92000">
                <a:srgbClr val="A7A780"/>
              </a:gs>
              <a:gs pos="75000">
                <a:srgbClr val="0A0A5A">
                  <a:alpha val="0"/>
                </a:srgbClr>
              </a:gs>
              <a:gs pos="100000">
                <a:srgbClr val="FFFF96"/>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20" name="Rectangle 19">
            <a:extLst>
              <a:ext uri="{FF2B5EF4-FFF2-40B4-BE49-F238E27FC236}">
                <a16:creationId xmlns:a16="http://schemas.microsoft.com/office/drawing/2014/main" id="{E7F99D42-11B8-4E54-9C40-9A82813A3395}"/>
              </a:ext>
            </a:extLst>
          </p:cNvPr>
          <p:cNvSpPr/>
          <p:nvPr/>
        </p:nvSpPr>
        <p:spPr bwMode="white">
          <a:xfrm>
            <a:off x="0" y="-1"/>
            <a:ext cx="8807995"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rgbClr val="00AAF5"/>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4"/>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4"/>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17818031"/>
      </p:ext>
    </p:extLst>
  </p:cSld>
  <p:clrMapOvr>
    <a:masterClrMapping/>
  </p:clrMapOvr>
  <p:hf hdr="0"/>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Content option 6">
    <p:bg>
      <p:bgPr>
        <a:solidFill>
          <a:schemeClr val="tx1"/>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098E9602-21E8-43AE-8A06-576054469E1A}"/>
              </a:ext>
            </a:extLst>
          </p:cNvPr>
          <p:cNvSpPr/>
          <p:nvPr/>
        </p:nvSpPr>
        <p:spPr bwMode="hidden">
          <a:xfrm rot="10800000" flipH="1">
            <a:off x="0" y="0"/>
            <a:ext cx="12192005" cy="6858000"/>
          </a:xfrm>
          <a:prstGeom prst="rect">
            <a:avLst/>
          </a:prstGeom>
          <a:gradFill>
            <a:gsLst>
              <a:gs pos="92000">
                <a:srgbClr val="0557A4"/>
              </a:gs>
              <a:gs pos="75000">
                <a:srgbClr val="0A0A5A">
                  <a:alpha val="0"/>
                </a:srgbClr>
              </a:gs>
              <a:gs pos="100000">
                <a:srgbClr val="00AA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chemeClr val="bg1"/>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lvl1pPr>
              <a:defRPr>
                <a:solidFill>
                  <a:schemeClr val="bg1"/>
                </a:solidFill>
              </a:defRPr>
            </a:lvl1p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rgbClr val="00AAF5"/>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rgbClr val="00AAF5"/>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80759713"/>
      </p:ext>
    </p:extLst>
  </p:cSld>
  <p:clrMapOvr>
    <a:masterClrMapping/>
  </p:clrMapOvr>
  <p:hf hdr="0"/>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Content option 7">
    <p:bg>
      <p:bgPr>
        <a:solidFill>
          <a:schemeClr val="tx1"/>
        </a:solidFill>
        <a:effectLst/>
      </p:bgPr>
    </p:bg>
    <p:spTree>
      <p:nvGrpSpPr>
        <p:cNvPr id="1" name=""/>
        <p:cNvGrpSpPr/>
        <p:nvPr/>
      </p:nvGrpSpPr>
      <p:grpSpPr>
        <a:xfrm>
          <a:off x="0" y="0"/>
          <a:ext cx="0" cy="0"/>
          <a:chOff x="0" y="0"/>
          <a:chExt cx="0" cy="0"/>
        </a:xfrm>
      </p:grpSpPr>
      <p:sp>
        <p:nvSpPr>
          <p:cNvPr id="21" name="Rectangle 7">
            <a:extLst>
              <a:ext uri="{FF2B5EF4-FFF2-40B4-BE49-F238E27FC236}">
                <a16:creationId xmlns:a16="http://schemas.microsoft.com/office/drawing/2014/main" id="{71C482D7-1423-4318-B63D-38087D4BE2FB}"/>
              </a:ext>
            </a:extLst>
          </p:cNvPr>
          <p:cNvSpPr/>
          <p:nvPr/>
        </p:nvSpPr>
        <p:spPr bwMode="white">
          <a:xfrm rot="10800000" flipH="1">
            <a:off x="0" y="-1"/>
            <a:ext cx="12192005" cy="6858000"/>
          </a:xfrm>
          <a:prstGeom prst="rect">
            <a:avLst/>
          </a:prstGeom>
          <a:gradFill>
            <a:gsLst>
              <a:gs pos="92000">
                <a:srgbClr val="428BB1"/>
              </a:gs>
              <a:gs pos="75000">
                <a:srgbClr val="0A0A5A">
                  <a:alpha val="0"/>
                </a:srgbClr>
              </a:gs>
              <a:gs pos="100000">
                <a:srgbClr val="6EF0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lvl1pPr>
              <a:defRPr>
                <a:solidFill>
                  <a:schemeClr val="bg1"/>
                </a:solidFill>
              </a:defRPr>
            </a:lvl1p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3"/>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3"/>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62611886"/>
      </p:ext>
    </p:extLst>
  </p:cSld>
  <p:clrMapOvr>
    <a:masterClrMapping/>
  </p:clrMapOvr>
  <p:hf hdr="0"/>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Content option 8">
    <p:bg>
      <p:bgPr>
        <a:solidFill>
          <a:schemeClr val="tx1"/>
        </a:solidFill>
        <a:effectLst/>
      </p:bgPr>
    </p:bg>
    <p:spTree>
      <p:nvGrpSpPr>
        <p:cNvPr id="1" name=""/>
        <p:cNvGrpSpPr/>
        <p:nvPr/>
      </p:nvGrpSpPr>
      <p:grpSpPr>
        <a:xfrm>
          <a:off x="0" y="0"/>
          <a:ext cx="0" cy="0"/>
          <a:chOff x="0" y="0"/>
          <a:chExt cx="0" cy="0"/>
        </a:xfrm>
      </p:grpSpPr>
      <p:sp>
        <p:nvSpPr>
          <p:cNvPr id="24" name="Rectangle 7">
            <a:extLst>
              <a:ext uri="{FF2B5EF4-FFF2-40B4-BE49-F238E27FC236}">
                <a16:creationId xmlns:a16="http://schemas.microsoft.com/office/drawing/2014/main" id="{41BBE012-26E2-4189-9930-2B7268D6397D}"/>
              </a:ext>
            </a:extLst>
          </p:cNvPr>
          <p:cNvSpPr/>
          <p:nvPr/>
        </p:nvSpPr>
        <p:spPr bwMode="white">
          <a:xfrm rot="10800000" flipH="1">
            <a:off x="0" y="0"/>
            <a:ext cx="12192005" cy="6858000"/>
          </a:xfrm>
          <a:prstGeom prst="rect">
            <a:avLst/>
          </a:prstGeom>
          <a:gradFill>
            <a:gsLst>
              <a:gs pos="92000">
                <a:srgbClr val="6D6ABD"/>
              </a:gs>
              <a:gs pos="75000">
                <a:srgbClr val="0A0A5A">
                  <a:alpha val="0"/>
                </a:srgbClr>
              </a:gs>
              <a:gs pos="100000">
                <a:srgbClr val="AFAAFF"/>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lvl1pPr>
              <a:defRPr>
                <a:solidFill>
                  <a:schemeClr val="bg1"/>
                </a:solidFill>
              </a:defRPr>
            </a:lvl1p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6"/>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6"/>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41062585"/>
      </p:ext>
    </p:extLst>
  </p:cSld>
  <p:clrMapOvr>
    <a:masterClrMapping/>
  </p:clrMapOvr>
  <p:hf hdr="0"/>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Content option 9">
    <p:bg>
      <p:bgPr>
        <a:solidFill>
          <a:schemeClr val="tx1"/>
        </a:solidFill>
        <a:effectLst/>
      </p:bgPr>
    </p:bg>
    <p:spTree>
      <p:nvGrpSpPr>
        <p:cNvPr id="1" name=""/>
        <p:cNvGrpSpPr/>
        <p:nvPr/>
      </p:nvGrpSpPr>
      <p:grpSpPr>
        <a:xfrm>
          <a:off x="0" y="0"/>
          <a:ext cx="0" cy="0"/>
          <a:chOff x="0" y="0"/>
          <a:chExt cx="0" cy="0"/>
        </a:xfrm>
      </p:grpSpPr>
      <p:sp>
        <p:nvSpPr>
          <p:cNvPr id="21" name="Rectangle 7">
            <a:extLst>
              <a:ext uri="{FF2B5EF4-FFF2-40B4-BE49-F238E27FC236}">
                <a16:creationId xmlns:a16="http://schemas.microsoft.com/office/drawing/2014/main" id="{F94FF246-C48F-4E83-BEC9-0F59A492D30B}"/>
              </a:ext>
            </a:extLst>
          </p:cNvPr>
          <p:cNvSpPr/>
          <p:nvPr/>
        </p:nvSpPr>
        <p:spPr bwMode="white">
          <a:xfrm rot="10800000" flipH="1">
            <a:off x="-5" y="0"/>
            <a:ext cx="12192005" cy="6858000"/>
          </a:xfrm>
          <a:prstGeom prst="rect">
            <a:avLst/>
          </a:prstGeom>
          <a:gradFill>
            <a:gsLst>
              <a:gs pos="75000">
                <a:srgbClr val="0A0A5A">
                  <a:alpha val="0"/>
                </a:srgbClr>
              </a:gs>
              <a:gs pos="92000">
                <a:srgbClr val="9D73A2"/>
              </a:gs>
              <a:gs pos="100000">
                <a:srgbClr val="FFB9D2"/>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lvl1pPr>
              <a:defRPr>
                <a:solidFill>
                  <a:schemeClr val="bg1"/>
                </a:solidFill>
              </a:defRPr>
            </a:lvl1p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5"/>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5"/>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34082014"/>
      </p:ext>
    </p:extLst>
  </p:cSld>
  <p:clrMapOvr>
    <a:masterClrMapping/>
  </p:clrMapOvr>
  <p:hf hdr="0"/>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Content option 10">
    <p:bg>
      <p:bgPr>
        <a:solidFill>
          <a:schemeClr val="tx1"/>
        </a:solidFill>
        <a:effectLst/>
      </p:bgPr>
    </p:bg>
    <p:spTree>
      <p:nvGrpSpPr>
        <p:cNvPr id="1" name=""/>
        <p:cNvGrpSpPr/>
        <p:nvPr/>
      </p:nvGrpSpPr>
      <p:grpSpPr>
        <a:xfrm>
          <a:off x="0" y="0"/>
          <a:ext cx="0" cy="0"/>
          <a:chOff x="0" y="0"/>
          <a:chExt cx="0" cy="0"/>
        </a:xfrm>
      </p:grpSpPr>
      <p:sp>
        <p:nvSpPr>
          <p:cNvPr id="24" name="Rectangle 7">
            <a:extLst>
              <a:ext uri="{FF2B5EF4-FFF2-40B4-BE49-F238E27FC236}">
                <a16:creationId xmlns:a16="http://schemas.microsoft.com/office/drawing/2014/main" id="{878CC91C-6A96-48F0-A495-8AC380EDA8F2}"/>
              </a:ext>
            </a:extLst>
          </p:cNvPr>
          <p:cNvSpPr/>
          <p:nvPr/>
        </p:nvSpPr>
        <p:spPr bwMode="white">
          <a:xfrm rot="10800000" flipH="1">
            <a:off x="0" y="0"/>
            <a:ext cx="12192005" cy="6858000"/>
          </a:xfrm>
          <a:prstGeom prst="rect">
            <a:avLst/>
          </a:prstGeom>
          <a:gradFill>
            <a:gsLst>
              <a:gs pos="92000">
                <a:srgbClr val="A7A780"/>
              </a:gs>
              <a:gs pos="75000">
                <a:srgbClr val="0A0A5A">
                  <a:alpha val="0"/>
                </a:srgbClr>
              </a:gs>
              <a:gs pos="100000">
                <a:srgbClr val="FFFF96"/>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432000"/>
            <a:ext cx="7992000" cy="504000"/>
          </a:xfrm>
        </p:spPr>
        <p:txBody>
          <a:bodyPr/>
          <a:lstStyle>
            <a:lvl1pPr>
              <a:defRPr>
                <a:solidFill>
                  <a:schemeClr val="bg1"/>
                </a:solidFill>
              </a:defRPr>
            </a:lvl1pPr>
          </a:lstStyle>
          <a:p>
            <a:r>
              <a:rPr lang="en-US"/>
              <a:t>Click to edit Master title style</a:t>
            </a:r>
            <a:endParaRPr lang="en-US" dirty="0"/>
          </a:p>
        </p:txBody>
      </p:sp>
      <p:sp>
        <p:nvSpPr>
          <p:cNvPr id="13" name="Text Placeholder 12">
            <a:extLst>
              <a:ext uri="{FF2B5EF4-FFF2-40B4-BE49-F238E27FC236}">
                <a16:creationId xmlns:a16="http://schemas.microsoft.com/office/drawing/2014/main" id="{F22107B5-2303-40C5-9581-6E640FA6A92F}"/>
              </a:ext>
            </a:extLst>
          </p:cNvPr>
          <p:cNvSpPr>
            <a:spLocks noGrp="1"/>
          </p:cNvSpPr>
          <p:nvPr>
            <p:ph type="body" sz="quarter" idx="13" hasCustomPrompt="1"/>
          </p:nvPr>
        </p:nvSpPr>
        <p:spPr>
          <a:xfrm>
            <a:off x="432000" y="954000"/>
            <a:ext cx="7992000" cy="360000"/>
          </a:xfrm>
        </p:spPr>
        <p:txBody>
          <a:bodyPr anchor="t"/>
          <a:lstStyle>
            <a:lvl1pPr marL="0" indent="0">
              <a:buNone/>
              <a:defRPr sz="2400">
                <a:solidFill>
                  <a:schemeClr val="bg1"/>
                </a:solidFill>
              </a:defRPr>
            </a:lvl1pPr>
            <a:lvl2pPr marL="457200" indent="0">
              <a:buNone/>
              <a:defRPr>
                <a:solidFill>
                  <a:srgbClr val="00AAF5"/>
                </a:solidFill>
              </a:defRPr>
            </a:lvl2pPr>
            <a:lvl3pPr marL="914400" indent="0">
              <a:buNone/>
              <a:defRPr>
                <a:solidFill>
                  <a:srgbClr val="00AAF5"/>
                </a:solidFill>
              </a:defRPr>
            </a:lvl3pPr>
            <a:lvl4pPr marL="1371600" indent="0">
              <a:buNone/>
              <a:defRPr>
                <a:solidFill>
                  <a:srgbClr val="00AAF5"/>
                </a:solidFill>
              </a:defRPr>
            </a:lvl4pPr>
            <a:lvl5pPr marL="1828800" indent="0">
              <a:buNone/>
              <a:defRPr>
                <a:solidFill>
                  <a:srgbClr val="00AAF5"/>
                </a:solidFill>
              </a:defRPr>
            </a:lvl5pPr>
          </a:lstStyle>
          <a:p>
            <a:pPr lvl="0"/>
            <a:r>
              <a:rPr lang="en-US" dirty="0"/>
              <a:t>Subtitle</a:t>
            </a:r>
          </a:p>
        </p:txBody>
      </p:sp>
      <p:sp>
        <p:nvSpPr>
          <p:cNvPr id="3" name="Content Placeholder 2">
            <a:extLst>
              <a:ext uri="{FF2B5EF4-FFF2-40B4-BE49-F238E27FC236}">
                <a16:creationId xmlns:a16="http://schemas.microsoft.com/office/drawing/2014/main" id="{FEC091EA-059E-46B1-882A-C0EE43112F1B}"/>
              </a:ext>
            </a:extLst>
          </p:cNvPr>
          <p:cNvSpPr>
            <a:spLocks noGrp="1"/>
          </p:cNvSpPr>
          <p:nvPr>
            <p:ph idx="1"/>
          </p:nvPr>
        </p:nvSpPr>
        <p:spPr>
          <a:xfrm>
            <a:off x="432000" y="1944000"/>
            <a:ext cx="7992000" cy="43200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B6E659B-40FE-4A81-A311-43B39D101B65}"/>
              </a:ext>
            </a:extLst>
          </p:cNvPr>
          <p:cNvSpPr>
            <a:spLocks noGrp="1"/>
          </p:cNvSpPr>
          <p:nvPr>
            <p:ph type="body" sz="quarter" idx="14" hasCustomPrompt="1"/>
          </p:nvPr>
        </p:nvSpPr>
        <p:spPr>
          <a:xfrm>
            <a:off x="9273600" y="1809000"/>
            <a:ext cx="2484000" cy="1044000"/>
          </a:xfrm>
        </p:spPr>
        <p:txBody>
          <a:bodyPr anchor="b"/>
          <a:lstStyle>
            <a:lvl1pPr marL="0" indent="0">
              <a:buNone/>
              <a:defRPr sz="7500">
                <a:solidFill>
                  <a:schemeClr val="accent4"/>
                </a:solidFill>
              </a:defRPr>
            </a:lvl1pPr>
          </a:lstStyle>
          <a:p>
            <a:pPr lvl="0"/>
            <a:r>
              <a:rPr lang="en-US" dirty="0"/>
              <a:t>Edit</a:t>
            </a:r>
          </a:p>
        </p:txBody>
      </p:sp>
      <p:sp>
        <p:nvSpPr>
          <p:cNvPr id="6" name="Text Placeholder 5">
            <a:extLst>
              <a:ext uri="{FF2B5EF4-FFF2-40B4-BE49-F238E27FC236}">
                <a16:creationId xmlns:a16="http://schemas.microsoft.com/office/drawing/2014/main" id="{1303ECDB-A93E-4E23-966F-F00D0BEDA3F0}"/>
              </a:ext>
            </a:extLst>
          </p:cNvPr>
          <p:cNvSpPr>
            <a:spLocks noGrp="1"/>
          </p:cNvSpPr>
          <p:nvPr>
            <p:ph type="body" sz="quarter" idx="15"/>
          </p:nvPr>
        </p:nvSpPr>
        <p:spPr>
          <a:xfrm>
            <a:off x="9273600" y="2862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01CF0EDF-1556-4F2B-B3FA-490B085554EA}"/>
              </a:ext>
            </a:extLst>
          </p:cNvPr>
          <p:cNvSpPr>
            <a:spLocks noGrp="1"/>
          </p:cNvSpPr>
          <p:nvPr>
            <p:ph type="body" sz="quarter" idx="16" hasCustomPrompt="1"/>
          </p:nvPr>
        </p:nvSpPr>
        <p:spPr>
          <a:xfrm>
            <a:off x="9273600" y="3862800"/>
            <a:ext cx="2484000" cy="1044000"/>
          </a:xfrm>
        </p:spPr>
        <p:txBody>
          <a:bodyPr anchor="b"/>
          <a:lstStyle>
            <a:lvl1pPr marL="0" indent="0">
              <a:buNone/>
              <a:defRPr sz="7500">
                <a:solidFill>
                  <a:schemeClr val="accent4"/>
                </a:solidFill>
              </a:defRPr>
            </a:lvl1pPr>
          </a:lstStyle>
          <a:p>
            <a:pPr lvl="0"/>
            <a:r>
              <a:rPr lang="en-US" dirty="0"/>
              <a:t>Edit</a:t>
            </a:r>
          </a:p>
        </p:txBody>
      </p:sp>
      <p:sp>
        <p:nvSpPr>
          <p:cNvPr id="23" name="Text Placeholder 5">
            <a:extLst>
              <a:ext uri="{FF2B5EF4-FFF2-40B4-BE49-F238E27FC236}">
                <a16:creationId xmlns:a16="http://schemas.microsoft.com/office/drawing/2014/main" id="{2C145FD6-34B0-4BD9-A41F-6DF521DC5953}"/>
              </a:ext>
            </a:extLst>
          </p:cNvPr>
          <p:cNvSpPr>
            <a:spLocks noGrp="1"/>
          </p:cNvSpPr>
          <p:nvPr>
            <p:ph type="body" sz="quarter" idx="17"/>
          </p:nvPr>
        </p:nvSpPr>
        <p:spPr>
          <a:xfrm>
            <a:off x="9273600" y="4914000"/>
            <a:ext cx="2484000" cy="684000"/>
          </a:xfrm>
        </p:spPr>
        <p:txBody>
          <a:bodyPr/>
          <a:lstStyle>
            <a:lvl1pPr marL="0" indent="0">
              <a:buNone/>
              <a:defRPr sz="1600">
                <a:solidFill>
                  <a:schemeClr val="bg1"/>
                </a:solidFill>
              </a:defRPr>
            </a:lvl1pPr>
            <a:lvl2pPr marL="239400" indent="0">
              <a:buNone/>
              <a:defRPr>
                <a:solidFill>
                  <a:schemeClr val="bg1"/>
                </a:solidFill>
              </a:defRPr>
            </a:lvl2pPr>
            <a:lvl3pPr marL="468000" indent="0">
              <a:buNone/>
              <a:defRPr>
                <a:solidFill>
                  <a:schemeClr val="bg1"/>
                </a:solidFill>
              </a:defRPr>
            </a:lvl3pPr>
            <a:lvl4pPr marL="648000" indent="0">
              <a:buNone/>
              <a:defRPr>
                <a:solidFill>
                  <a:schemeClr val="bg1"/>
                </a:solidFill>
              </a:defRPr>
            </a:lvl4pPr>
            <a:lvl5pPr marL="828000" indent="0">
              <a:buNone/>
              <a:defRPr>
                <a:solidFill>
                  <a:schemeClr val="bg1"/>
                </a:solidFill>
              </a:defRPr>
            </a:lvl5pPr>
          </a:lstStyle>
          <a:p>
            <a:pPr lvl="0"/>
            <a:r>
              <a:rPr lang="en-US"/>
              <a:t>Click to edit Master text styles</a:t>
            </a:r>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66570478"/>
      </p:ext>
    </p:extLst>
  </p:cSld>
  <p:clrMapOvr>
    <a:masterClrMapping/>
  </p:clrMapOvr>
  <p:hf hdr="0"/>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p:cSld name="Statement">
    <p:bg>
      <p:bgPr>
        <a:solidFill>
          <a:schemeClr val="tx1"/>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9CA805A2-82B0-4528-89F5-42DFB921447D}"/>
              </a:ext>
            </a:extLst>
          </p:cNvPr>
          <p:cNvSpPr/>
          <p:nvPr/>
        </p:nvSpPr>
        <p:spPr bwMode="white">
          <a:xfrm rot="10800000" flipH="1">
            <a:off x="0" y="0"/>
            <a:ext cx="12192005" cy="6858000"/>
          </a:xfrm>
          <a:prstGeom prst="rect">
            <a:avLst/>
          </a:prstGeom>
          <a:gradFill>
            <a:gsLst>
              <a:gs pos="92000">
                <a:srgbClr val="0557A4"/>
              </a:gs>
              <a:gs pos="75000">
                <a:srgbClr val="0A0A5A">
                  <a:alpha val="0"/>
                </a:srgbClr>
              </a:gs>
              <a:gs pos="100000">
                <a:srgbClr val="00AA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chemeClr val="bg1"/>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9720000" cy="2880000"/>
          </a:xfrm>
        </p:spPr>
        <p:txBody>
          <a:bodyPr/>
          <a:lstStyle>
            <a:lvl1pPr>
              <a:spcBef>
                <a:spcPts val="800"/>
              </a:spcBef>
              <a:defRPr sz="42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18364041"/>
      </p:ext>
    </p:extLst>
  </p:cSld>
  <p:clrMapOvr>
    <a:masterClrMapping/>
  </p:clrMapOvr>
  <p:hf hdr="0"/>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Statement 2">
    <p:bg>
      <p:bgPr>
        <a:solidFill>
          <a:schemeClr val="tx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EDC1051D-7FE2-446D-B82C-AAEE5C215CCD}"/>
              </a:ext>
            </a:extLst>
          </p:cNvPr>
          <p:cNvSpPr/>
          <p:nvPr/>
        </p:nvSpPr>
        <p:spPr bwMode="white">
          <a:xfrm rot="10800000" flipH="1">
            <a:off x="0" y="-1"/>
            <a:ext cx="12192005" cy="6858000"/>
          </a:xfrm>
          <a:prstGeom prst="rect">
            <a:avLst/>
          </a:prstGeom>
          <a:gradFill>
            <a:gsLst>
              <a:gs pos="92000">
                <a:srgbClr val="428BB1"/>
              </a:gs>
              <a:gs pos="75000">
                <a:srgbClr val="0A0A5A">
                  <a:alpha val="0"/>
                </a:srgbClr>
              </a:gs>
              <a:gs pos="100000">
                <a:srgbClr val="6EF0F5"/>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9720000" cy="2880000"/>
          </a:xfrm>
        </p:spPr>
        <p:txBody>
          <a:bodyPr/>
          <a:lstStyle>
            <a:lvl1pPr>
              <a:spcBef>
                <a:spcPts val="800"/>
              </a:spcBef>
              <a:defRPr sz="42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7822274"/>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resenter slid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8092845" cy="4597065"/>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5"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grpSp>
        <p:nvGrpSpPr>
          <p:cNvPr id="16" name="Ryhmitä 15"/>
          <p:cNvGrpSpPr/>
          <p:nvPr/>
        </p:nvGrpSpPr>
        <p:grpSpPr>
          <a:xfrm>
            <a:off x="8747763" y="1516328"/>
            <a:ext cx="2895272" cy="3544853"/>
            <a:chOff x="5924276" y="1569493"/>
            <a:chExt cx="2808000" cy="3438000"/>
          </a:xfrm>
        </p:grpSpPr>
        <p:sp>
          <p:nvSpPr>
            <p:cNvPr id="17" name="Suorakulmio 16"/>
            <p:cNvSpPr/>
            <p:nvPr/>
          </p:nvSpPr>
          <p:spPr>
            <a:xfrm>
              <a:off x="5924276" y="1569493"/>
              <a:ext cx="2808000" cy="3438000"/>
            </a:xfrm>
            <a:prstGeom prst="rect">
              <a:avLst/>
            </a:prstGeom>
            <a:solidFill>
              <a:srgbClr val="CCCCC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pic>
          <p:nvPicPr>
            <p:cNvPr id="18" name="Kuva 17"/>
            <p:cNvPicPr>
              <a:picLocks noChangeAspect="1"/>
            </p:cNvPicPr>
            <p:nvPr/>
          </p:nvPicPr>
          <p:blipFill>
            <a:blip r:embed="rId2" cstate="print"/>
            <a:stretch>
              <a:fillRect/>
            </a:stretch>
          </p:blipFill>
          <p:spPr>
            <a:xfrm>
              <a:off x="5993395" y="2011065"/>
              <a:ext cx="2683942" cy="2993628"/>
            </a:xfrm>
            <a:prstGeom prst="rect">
              <a:avLst/>
            </a:prstGeom>
          </p:spPr>
        </p:pic>
      </p:grpSp>
      <p:sp>
        <p:nvSpPr>
          <p:cNvPr id="21" name="Round Single Corner Rectangle 8"/>
          <p:cNvSpPr/>
          <p:nvPr/>
        </p:nvSpPr>
        <p:spPr>
          <a:xfrm flipV="1">
            <a:off x="8732140" y="5136686"/>
            <a:ext cx="2934925" cy="980613"/>
          </a:xfrm>
          <a:custGeom>
            <a:avLst/>
            <a:gdLst>
              <a:gd name="connsiteX0" fmla="*/ 0 w 2843212"/>
              <a:gd name="connsiteY0" fmla="*/ 0 h 1439686"/>
              <a:gd name="connsiteX1" fmla="*/ 2215005 w 2843212"/>
              <a:gd name="connsiteY1" fmla="*/ 0 h 1439686"/>
              <a:gd name="connsiteX2" fmla="*/ 2843212 w 2843212"/>
              <a:gd name="connsiteY2" fmla="*/ 628207 h 1439686"/>
              <a:gd name="connsiteX3" fmla="*/ 2843212 w 2843212"/>
              <a:gd name="connsiteY3" fmla="*/ 1439686 h 1439686"/>
              <a:gd name="connsiteX4" fmla="*/ 0 w 2843212"/>
              <a:gd name="connsiteY4" fmla="*/ 1439686 h 1439686"/>
              <a:gd name="connsiteX5" fmla="*/ 0 w 2843212"/>
              <a:gd name="connsiteY5" fmla="*/ 0 h 1439686"/>
              <a:gd name="connsiteX0" fmla="*/ 0 w 2843212"/>
              <a:gd name="connsiteY0" fmla="*/ 0 h 1439686"/>
              <a:gd name="connsiteX1" fmla="*/ 2215005 w 2843212"/>
              <a:gd name="connsiteY1" fmla="*/ 0 h 1439686"/>
              <a:gd name="connsiteX2" fmla="*/ 2843212 w 2843212"/>
              <a:gd name="connsiteY2" fmla="*/ 628207 h 1439686"/>
              <a:gd name="connsiteX3" fmla="*/ 2843212 w 2843212"/>
              <a:gd name="connsiteY3" fmla="*/ 1439686 h 1439686"/>
              <a:gd name="connsiteX4" fmla="*/ 6350 w 2843212"/>
              <a:gd name="connsiteY4" fmla="*/ 1096786 h 1439686"/>
              <a:gd name="connsiteX5" fmla="*/ 0 w 2843212"/>
              <a:gd name="connsiteY5" fmla="*/ 0 h 1439686"/>
              <a:gd name="connsiteX0" fmla="*/ 0 w 2843212"/>
              <a:gd name="connsiteY0" fmla="*/ 0 h 1109486"/>
              <a:gd name="connsiteX1" fmla="*/ 2215005 w 2843212"/>
              <a:gd name="connsiteY1" fmla="*/ 0 h 1109486"/>
              <a:gd name="connsiteX2" fmla="*/ 2843212 w 2843212"/>
              <a:gd name="connsiteY2" fmla="*/ 628207 h 1109486"/>
              <a:gd name="connsiteX3" fmla="*/ 2836862 w 2843212"/>
              <a:gd name="connsiteY3" fmla="*/ 1109486 h 1109486"/>
              <a:gd name="connsiteX4" fmla="*/ 6350 w 2843212"/>
              <a:gd name="connsiteY4" fmla="*/ 1096786 h 1109486"/>
              <a:gd name="connsiteX5" fmla="*/ 0 w 2843212"/>
              <a:gd name="connsiteY5" fmla="*/ 0 h 1109486"/>
              <a:gd name="connsiteX0" fmla="*/ 0 w 2843212"/>
              <a:gd name="connsiteY0" fmla="*/ 0 h 1109486"/>
              <a:gd name="connsiteX1" fmla="*/ 2215005 w 2843212"/>
              <a:gd name="connsiteY1" fmla="*/ 0 h 1109486"/>
              <a:gd name="connsiteX2" fmla="*/ 2843212 w 2843212"/>
              <a:gd name="connsiteY2" fmla="*/ 628207 h 1109486"/>
              <a:gd name="connsiteX3" fmla="*/ 2836862 w 2843212"/>
              <a:gd name="connsiteY3" fmla="*/ 1109486 h 1109486"/>
              <a:gd name="connsiteX4" fmla="*/ 6350 w 2843212"/>
              <a:gd name="connsiteY4" fmla="*/ 1071386 h 1109486"/>
              <a:gd name="connsiteX5" fmla="*/ 0 w 2843212"/>
              <a:gd name="connsiteY5" fmla="*/ 0 h 1109486"/>
              <a:gd name="connsiteX0" fmla="*/ 0 w 2843212"/>
              <a:gd name="connsiteY0" fmla="*/ 0 h 1071386"/>
              <a:gd name="connsiteX1" fmla="*/ 2215005 w 2843212"/>
              <a:gd name="connsiteY1" fmla="*/ 0 h 1071386"/>
              <a:gd name="connsiteX2" fmla="*/ 2843212 w 2843212"/>
              <a:gd name="connsiteY2" fmla="*/ 628207 h 1071386"/>
              <a:gd name="connsiteX3" fmla="*/ 2836862 w 2843212"/>
              <a:gd name="connsiteY3" fmla="*/ 1058686 h 1071386"/>
              <a:gd name="connsiteX4" fmla="*/ 6350 w 2843212"/>
              <a:gd name="connsiteY4" fmla="*/ 1071386 h 1071386"/>
              <a:gd name="connsiteX5" fmla="*/ 0 w 2843212"/>
              <a:gd name="connsiteY5" fmla="*/ 0 h 1071386"/>
              <a:gd name="connsiteX0" fmla="*/ 0 w 2849843"/>
              <a:gd name="connsiteY0" fmla="*/ 0 h 1071386"/>
              <a:gd name="connsiteX1" fmla="*/ 2215005 w 2849843"/>
              <a:gd name="connsiteY1" fmla="*/ 0 h 1071386"/>
              <a:gd name="connsiteX2" fmla="*/ 2843212 w 2849843"/>
              <a:gd name="connsiteY2" fmla="*/ 628207 h 1071386"/>
              <a:gd name="connsiteX3" fmla="*/ 2849562 w 2849843"/>
              <a:gd name="connsiteY3" fmla="*/ 1071386 h 1071386"/>
              <a:gd name="connsiteX4" fmla="*/ 6350 w 2849843"/>
              <a:gd name="connsiteY4" fmla="*/ 1071386 h 1071386"/>
              <a:gd name="connsiteX5" fmla="*/ 0 w 2849843"/>
              <a:gd name="connsiteY5" fmla="*/ 0 h 1071386"/>
              <a:gd name="connsiteX0" fmla="*/ 0 w 2843212"/>
              <a:gd name="connsiteY0" fmla="*/ 0 h 1071386"/>
              <a:gd name="connsiteX1" fmla="*/ 2215005 w 2843212"/>
              <a:gd name="connsiteY1" fmla="*/ 0 h 1071386"/>
              <a:gd name="connsiteX2" fmla="*/ 2843212 w 2843212"/>
              <a:gd name="connsiteY2" fmla="*/ 628207 h 1071386"/>
              <a:gd name="connsiteX3" fmla="*/ 2841096 w 2843212"/>
              <a:gd name="connsiteY3" fmla="*/ 1067153 h 1071386"/>
              <a:gd name="connsiteX4" fmla="*/ 6350 w 2843212"/>
              <a:gd name="connsiteY4" fmla="*/ 1071386 h 1071386"/>
              <a:gd name="connsiteX5" fmla="*/ 0 w 2843212"/>
              <a:gd name="connsiteY5" fmla="*/ 0 h 1071386"/>
              <a:gd name="connsiteX0" fmla="*/ 2555 w 2845767"/>
              <a:gd name="connsiteY0" fmla="*/ 0 h 1067153"/>
              <a:gd name="connsiteX1" fmla="*/ 2217560 w 2845767"/>
              <a:gd name="connsiteY1" fmla="*/ 0 h 1067153"/>
              <a:gd name="connsiteX2" fmla="*/ 2845767 w 2845767"/>
              <a:gd name="connsiteY2" fmla="*/ 628207 h 1067153"/>
              <a:gd name="connsiteX3" fmla="*/ 2843651 w 2845767"/>
              <a:gd name="connsiteY3" fmla="*/ 1067153 h 1067153"/>
              <a:gd name="connsiteX4" fmla="*/ 438 w 2845767"/>
              <a:gd name="connsiteY4" fmla="*/ 1067153 h 1067153"/>
              <a:gd name="connsiteX5" fmla="*/ 2555 w 2845767"/>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6350 w 2843212"/>
              <a:gd name="connsiteY4" fmla="*/ 1071387 h 1071387"/>
              <a:gd name="connsiteX5" fmla="*/ 0 w 2843212"/>
              <a:gd name="connsiteY5" fmla="*/ 0 h 1071387"/>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2116 w 2843212"/>
              <a:gd name="connsiteY4" fmla="*/ 1071387 h 1071387"/>
              <a:gd name="connsiteX5" fmla="*/ 0 w 2843212"/>
              <a:gd name="connsiteY5" fmla="*/ 0 h 1071387"/>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2116 w 2843212"/>
              <a:gd name="connsiteY4" fmla="*/ 1071387 h 1071387"/>
              <a:gd name="connsiteX5" fmla="*/ 0 w 2843212"/>
              <a:gd name="connsiteY5" fmla="*/ 0 h 1071387"/>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6349 w 2843212"/>
              <a:gd name="connsiteY4" fmla="*/ 1062920 h 1067153"/>
              <a:gd name="connsiteX5" fmla="*/ 0 w 2843212"/>
              <a:gd name="connsiteY5" fmla="*/ 0 h 1067153"/>
              <a:gd name="connsiteX0" fmla="*/ 2556 w 2845768"/>
              <a:gd name="connsiteY0" fmla="*/ 0 h 1067153"/>
              <a:gd name="connsiteX1" fmla="*/ 2217561 w 2845768"/>
              <a:gd name="connsiteY1" fmla="*/ 0 h 1067153"/>
              <a:gd name="connsiteX2" fmla="*/ 2845768 w 2845768"/>
              <a:gd name="connsiteY2" fmla="*/ 628207 h 1067153"/>
              <a:gd name="connsiteX3" fmla="*/ 2843652 w 2845768"/>
              <a:gd name="connsiteY3" fmla="*/ 1067153 h 1067153"/>
              <a:gd name="connsiteX4" fmla="*/ 438 w 2845768"/>
              <a:gd name="connsiteY4" fmla="*/ 1062920 h 1067153"/>
              <a:gd name="connsiteX5" fmla="*/ 2556 w 2845768"/>
              <a:gd name="connsiteY5" fmla="*/ 0 h 1067153"/>
              <a:gd name="connsiteX0" fmla="*/ 6632 w 2849844"/>
              <a:gd name="connsiteY0" fmla="*/ 0 h 1067153"/>
              <a:gd name="connsiteX1" fmla="*/ 2221637 w 2849844"/>
              <a:gd name="connsiteY1" fmla="*/ 0 h 1067153"/>
              <a:gd name="connsiteX2" fmla="*/ 2849844 w 2849844"/>
              <a:gd name="connsiteY2" fmla="*/ 628207 h 1067153"/>
              <a:gd name="connsiteX3" fmla="*/ 2847728 w 2849844"/>
              <a:gd name="connsiteY3" fmla="*/ 1067153 h 1067153"/>
              <a:gd name="connsiteX4" fmla="*/ 281 w 2849844"/>
              <a:gd name="connsiteY4" fmla="*/ 1062920 h 1067153"/>
              <a:gd name="connsiteX5" fmla="*/ 6632 w 2849844"/>
              <a:gd name="connsiteY5" fmla="*/ 0 h 1067153"/>
              <a:gd name="connsiteX0" fmla="*/ 2556 w 2845768"/>
              <a:gd name="connsiteY0" fmla="*/ 0 h 1067153"/>
              <a:gd name="connsiteX1" fmla="*/ 2217561 w 2845768"/>
              <a:gd name="connsiteY1" fmla="*/ 0 h 1067153"/>
              <a:gd name="connsiteX2" fmla="*/ 2845768 w 2845768"/>
              <a:gd name="connsiteY2" fmla="*/ 628207 h 1067153"/>
              <a:gd name="connsiteX3" fmla="*/ 2843652 w 2845768"/>
              <a:gd name="connsiteY3" fmla="*/ 1067153 h 1067153"/>
              <a:gd name="connsiteX4" fmla="*/ 439 w 2845768"/>
              <a:gd name="connsiteY4" fmla="*/ 1062920 h 1067153"/>
              <a:gd name="connsiteX5" fmla="*/ 2556 w 2845768"/>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1058 w 2843212"/>
              <a:gd name="connsiteY4" fmla="*/ 1066095 h 1067153"/>
              <a:gd name="connsiteX5" fmla="*/ 0 w 2843212"/>
              <a:gd name="connsiteY5" fmla="*/ 0 h 1067153"/>
              <a:gd name="connsiteX0" fmla="*/ 0 w 2843212"/>
              <a:gd name="connsiteY0" fmla="*/ 0 h 1066095"/>
              <a:gd name="connsiteX1" fmla="*/ 2215005 w 2843212"/>
              <a:gd name="connsiteY1" fmla="*/ 0 h 1066095"/>
              <a:gd name="connsiteX2" fmla="*/ 2843212 w 2843212"/>
              <a:gd name="connsiteY2" fmla="*/ 628207 h 1066095"/>
              <a:gd name="connsiteX3" fmla="*/ 2841096 w 2843212"/>
              <a:gd name="connsiteY3" fmla="*/ 1000478 h 1066095"/>
              <a:gd name="connsiteX4" fmla="*/ 1058 w 2843212"/>
              <a:gd name="connsiteY4" fmla="*/ 1066095 h 1066095"/>
              <a:gd name="connsiteX5" fmla="*/ 0 w 2843212"/>
              <a:gd name="connsiteY5" fmla="*/ 0 h 1066095"/>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4233 w 2843212"/>
              <a:gd name="connsiteY4" fmla="*/ 986720 h 1000478"/>
              <a:gd name="connsiteX5" fmla="*/ 0 w 2843212"/>
              <a:gd name="connsiteY5" fmla="*/ 0 h 1000478"/>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1058 w 2843212"/>
              <a:gd name="connsiteY4" fmla="*/ 999420 h 1000478"/>
              <a:gd name="connsiteX5" fmla="*/ 0 w 2843212"/>
              <a:gd name="connsiteY5" fmla="*/ 0 h 1000478"/>
              <a:gd name="connsiteX0" fmla="*/ 0 w 2843212"/>
              <a:gd name="connsiteY0" fmla="*/ 0 h 1005770"/>
              <a:gd name="connsiteX1" fmla="*/ 2215005 w 2843212"/>
              <a:gd name="connsiteY1" fmla="*/ 0 h 1005770"/>
              <a:gd name="connsiteX2" fmla="*/ 2843212 w 2843212"/>
              <a:gd name="connsiteY2" fmla="*/ 628207 h 1005770"/>
              <a:gd name="connsiteX3" fmla="*/ 2841096 w 2843212"/>
              <a:gd name="connsiteY3" fmla="*/ 1000478 h 1005770"/>
              <a:gd name="connsiteX4" fmla="*/ 1058 w 2843212"/>
              <a:gd name="connsiteY4" fmla="*/ 1005770 h 1005770"/>
              <a:gd name="connsiteX5" fmla="*/ 0 w 2843212"/>
              <a:gd name="connsiteY5" fmla="*/ 0 h 1005770"/>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4233 w 2843212"/>
              <a:gd name="connsiteY4" fmla="*/ 999420 h 1000478"/>
              <a:gd name="connsiteX5" fmla="*/ 0 w 2843212"/>
              <a:gd name="connsiteY5" fmla="*/ 0 h 1000478"/>
              <a:gd name="connsiteX0" fmla="*/ 2555 w 2845767"/>
              <a:gd name="connsiteY0" fmla="*/ 0 h 1005770"/>
              <a:gd name="connsiteX1" fmla="*/ 2217560 w 2845767"/>
              <a:gd name="connsiteY1" fmla="*/ 0 h 1005770"/>
              <a:gd name="connsiteX2" fmla="*/ 2845767 w 2845767"/>
              <a:gd name="connsiteY2" fmla="*/ 628207 h 1005770"/>
              <a:gd name="connsiteX3" fmla="*/ 2843651 w 2845767"/>
              <a:gd name="connsiteY3" fmla="*/ 1000478 h 1005770"/>
              <a:gd name="connsiteX4" fmla="*/ 438 w 2845767"/>
              <a:gd name="connsiteY4" fmla="*/ 1005770 h 1005770"/>
              <a:gd name="connsiteX5" fmla="*/ 2555 w 2845767"/>
              <a:gd name="connsiteY5" fmla="*/ 0 h 1005770"/>
              <a:gd name="connsiteX0" fmla="*/ 2555 w 2845767"/>
              <a:gd name="connsiteY0" fmla="*/ 0 h 1000478"/>
              <a:gd name="connsiteX1" fmla="*/ 2217560 w 2845767"/>
              <a:gd name="connsiteY1" fmla="*/ 0 h 1000478"/>
              <a:gd name="connsiteX2" fmla="*/ 2845767 w 2845767"/>
              <a:gd name="connsiteY2" fmla="*/ 628207 h 1000478"/>
              <a:gd name="connsiteX3" fmla="*/ 2843651 w 2845767"/>
              <a:gd name="connsiteY3" fmla="*/ 1000478 h 1000478"/>
              <a:gd name="connsiteX4" fmla="*/ 438 w 2845767"/>
              <a:gd name="connsiteY4" fmla="*/ 999420 h 1000478"/>
              <a:gd name="connsiteX5" fmla="*/ 2555 w 2845767"/>
              <a:gd name="connsiteY5" fmla="*/ 0 h 1000478"/>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1058 w 2843212"/>
              <a:gd name="connsiteY4" fmla="*/ 999420 h 1000478"/>
              <a:gd name="connsiteX5" fmla="*/ 0 w 2843212"/>
              <a:gd name="connsiteY5" fmla="*/ 0 h 1000478"/>
              <a:gd name="connsiteX0" fmla="*/ 154449 w 2997661"/>
              <a:gd name="connsiteY0" fmla="*/ 0 h 1016696"/>
              <a:gd name="connsiteX1" fmla="*/ 2369454 w 2997661"/>
              <a:gd name="connsiteY1" fmla="*/ 0 h 1016696"/>
              <a:gd name="connsiteX2" fmla="*/ 2997661 w 2997661"/>
              <a:gd name="connsiteY2" fmla="*/ 628207 h 1016696"/>
              <a:gd name="connsiteX3" fmla="*/ 2995545 w 2997661"/>
              <a:gd name="connsiteY3" fmla="*/ 1000478 h 1016696"/>
              <a:gd name="connsiteX4" fmla="*/ 20 w 2997661"/>
              <a:gd name="connsiteY4" fmla="*/ 1016696 h 1016696"/>
              <a:gd name="connsiteX5" fmla="*/ 154449 w 2997661"/>
              <a:gd name="connsiteY5" fmla="*/ 0 h 1016696"/>
              <a:gd name="connsiteX0" fmla="*/ 3641 w 2998021"/>
              <a:gd name="connsiteY0" fmla="*/ 0 h 1025334"/>
              <a:gd name="connsiteX1" fmla="*/ 2369814 w 2998021"/>
              <a:gd name="connsiteY1" fmla="*/ 8638 h 1025334"/>
              <a:gd name="connsiteX2" fmla="*/ 2998021 w 2998021"/>
              <a:gd name="connsiteY2" fmla="*/ 636845 h 1025334"/>
              <a:gd name="connsiteX3" fmla="*/ 2995905 w 2998021"/>
              <a:gd name="connsiteY3" fmla="*/ 1009116 h 1025334"/>
              <a:gd name="connsiteX4" fmla="*/ 380 w 2998021"/>
              <a:gd name="connsiteY4" fmla="*/ 1025334 h 1025334"/>
              <a:gd name="connsiteX5" fmla="*/ 3641 w 2998021"/>
              <a:gd name="connsiteY5" fmla="*/ 0 h 1025334"/>
              <a:gd name="connsiteX0" fmla="*/ -1 w 2994379"/>
              <a:gd name="connsiteY0" fmla="*/ 0 h 1025334"/>
              <a:gd name="connsiteX1" fmla="*/ 2366172 w 2994379"/>
              <a:gd name="connsiteY1" fmla="*/ 8638 h 1025334"/>
              <a:gd name="connsiteX2" fmla="*/ 2994379 w 2994379"/>
              <a:gd name="connsiteY2" fmla="*/ 636845 h 1025334"/>
              <a:gd name="connsiteX3" fmla="*/ 2992263 w 2994379"/>
              <a:gd name="connsiteY3" fmla="*/ 1009116 h 1025334"/>
              <a:gd name="connsiteX4" fmla="*/ 5376 w 2994379"/>
              <a:gd name="connsiteY4" fmla="*/ 1025334 h 1025334"/>
              <a:gd name="connsiteX5" fmla="*/ -1 w 2994379"/>
              <a:gd name="connsiteY5" fmla="*/ 0 h 1025334"/>
              <a:gd name="connsiteX0" fmla="*/ 0 w 2994380"/>
              <a:gd name="connsiteY0" fmla="*/ 0 h 1021015"/>
              <a:gd name="connsiteX1" fmla="*/ 2366173 w 2994380"/>
              <a:gd name="connsiteY1" fmla="*/ 8638 h 1021015"/>
              <a:gd name="connsiteX2" fmla="*/ 2994380 w 2994380"/>
              <a:gd name="connsiteY2" fmla="*/ 636845 h 1021015"/>
              <a:gd name="connsiteX3" fmla="*/ 2992264 w 2994380"/>
              <a:gd name="connsiteY3" fmla="*/ 1009116 h 1021015"/>
              <a:gd name="connsiteX4" fmla="*/ 5377 w 2994380"/>
              <a:gd name="connsiteY4" fmla="*/ 1021015 h 1021015"/>
              <a:gd name="connsiteX5" fmla="*/ 0 w 2994380"/>
              <a:gd name="connsiteY5" fmla="*/ 0 h 1021015"/>
              <a:gd name="connsiteX0" fmla="*/ 0 w 2994380"/>
              <a:gd name="connsiteY0" fmla="*/ 0 h 1012377"/>
              <a:gd name="connsiteX1" fmla="*/ 2366173 w 2994380"/>
              <a:gd name="connsiteY1" fmla="*/ 8638 h 1012377"/>
              <a:gd name="connsiteX2" fmla="*/ 2994380 w 2994380"/>
              <a:gd name="connsiteY2" fmla="*/ 636845 h 1012377"/>
              <a:gd name="connsiteX3" fmla="*/ 2992264 w 2994380"/>
              <a:gd name="connsiteY3" fmla="*/ 1009116 h 1012377"/>
              <a:gd name="connsiteX4" fmla="*/ 5377 w 2994380"/>
              <a:gd name="connsiteY4" fmla="*/ 1012377 h 1012377"/>
              <a:gd name="connsiteX5" fmla="*/ 0 w 2994380"/>
              <a:gd name="connsiteY5" fmla="*/ 0 h 1012377"/>
              <a:gd name="connsiteX0" fmla="*/ 0 w 2994380"/>
              <a:gd name="connsiteY0" fmla="*/ 0 h 1008058"/>
              <a:gd name="connsiteX1" fmla="*/ 2366173 w 2994380"/>
              <a:gd name="connsiteY1" fmla="*/ 4319 h 1008058"/>
              <a:gd name="connsiteX2" fmla="*/ 2994380 w 2994380"/>
              <a:gd name="connsiteY2" fmla="*/ 632526 h 1008058"/>
              <a:gd name="connsiteX3" fmla="*/ 2992264 w 2994380"/>
              <a:gd name="connsiteY3" fmla="*/ 1004797 h 1008058"/>
              <a:gd name="connsiteX4" fmla="*/ 5377 w 2994380"/>
              <a:gd name="connsiteY4" fmla="*/ 1008058 h 1008058"/>
              <a:gd name="connsiteX5" fmla="*/ 0 w 2994380"/>
              <a:gd name="connsiteY5" fmla="*/ 0 h 1008058"/>
              <a:gd name="connsiteX0" fmla="*/ 0 w 2994380"/>
              <a:gd name="connsiteY0" fmla="*/ 0 h 1004797"/>
              <a:gd name="connsiteX1" fmla="*/ 2366173 w 2994380"/>
              <a:gd name="connsiteY1" fmla="*/ 4319 h 1004797"/>
              <a:gd name="connsiteX2" fmla="*/ 2994380 w 2994380"/>
              <a:gd name="connsiteY2" fmla="*/ 632526 h 1004797"/>
              <a:gd name="connsiteX3" fmla="*/ 2992264 w 2994380"/>
              <a:gd name="connsiteY3" fmla="*/ 1004797 h 1004797"/>
              <a:gd name="connsiteX4" fmla="*/ 5377 w 2994380"/>
              <a:gd name="connsiteY4" fmla="*/ 1003739 h 1004797"/>
              <a:gd name="connsiteX5" fmla="*/ 0 w 2994380"/>
              <a:gd name="connsiteY5" fmla="*/ 0 h 1004797"/>
              <a:gd name="connsiteX0" fmla="*/ 7837 w 2989260"/>
              <a:gd name="connsiteY0" fmla="*/ 4319 h 1000478"/>
              <a:gd name="connsiteX1" fmla="*/ 2361053 w 2989260"/>
              <a:gd name="connsiteY1" fmla="*/ 0 h 1000478"/>
              <a:gd name="connsiteX2" fmla="*/ 2989260 w 2989260"/>
              <a:gd name="connsiteY2" fmla="*/ 628207 h 1000478"/>
              <a:gd name="connsiteX3" fmla="*/ 2987144 w 2989260"/>
              <a:gd name="connsiteY3" fmla="*/ 1000478 h 1000478"/>
              <a:gd name="connsiteX4" fmla="*/ 257 w 2989260"/>
              <a:gd name="connsiteY4" fmla="*/ 999420 h 1000478"/>
              <a:gd name="connsiteX5" fmla="*/ 7837 w 2989260"/>
              <a:gd name="connsiteY5" fmla="*/ 4319 h 1000478"/>
              <a:gd name="connsiteX0" fmla="*/ 0 w 2994380"/>
              <a:gd name="connsiteY0" fmla="*/ 4319 h 1000478"/>
              <a:gd name="connsiteX1" fmla="*/ 2366173 w 2994380"/>
              <a:gd name="connsiteY1" fmla="*/ 0 h 1000478"/>
              <a:gd name="connsiteX2" fmla="*/ 2994380 w 2994380"/>
              <a:gd name="connsiteY2" fmla="*/ 628207 h 1000478"/>
              <a:gd name="connsiteX3" fmla="*/ 2992264 w 2994380"/>
              <a:gd name="connsiteY3" fmla="*/ 1000478 h 1000478"/>
              <a:gd name="connsiteX4" fmla="*/ 5377 w 2994380"/>
              <a:gd name="connsiteY4" fmla="*/ 999420 h 1000478"/>
              <a:gd name="connsiteX5" fmla="*/ 0 w 2994380"/>
              <a:gd name="connsiteY5" fmla="*/ 4319 h 100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4380" h="1000478">
                <a:moveTo>
                  <a:pt x="0" y="4319"/>
                </a:moveTo>
                <a:lnTo>
                  <a:pt x="2366173" y="0"/>
                </a:lnTo>
                <a:cubicBezTo>
                  <a:pt x="2713122" y="0"/>
                  <a:pt x="2994380" y="281258"/>
                  <a:pt x="2994380" y="628207"/>
                </a:cubicBezTo>
                <a:cubicBezTo>
                  <a:pt x="2992263" y="788633"/>
                  <a:pt x="2994381" y="840052"/>
                  <a:pt x="2992264" y="1000478"/>
                </a:cubicBezTo>
                <a:lnTo>
                  <a:pt x="5377" y="999420"/>
                </a:lnTo>
                <a:cubicBezTo>
                  <a:pt x="3260" y="633825"/>
                  <a:pt x="2117" y="369914"/>
                  <a:pt x="0" y="4319"/>
                </a:cubicBezTo>
                <a:close/>
              </a:path>
            </a:pathLst>
          </a:cu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22" name="Kuvan paikkamerkki 7"/>
          <p:cNvSpPr>
            <a:spLocks noGrp="1"/>
          </p:cNvSpPr>
          <p:nvPr>
            <p:ph type="pic" sz="quarter" idx="16"/>
          </p:nvPr>
        </p:nvSpPr>
        <p:spPr>
          <a:xfrm>
            <a:off x="8735007" y="1498002"/>
            <a:ext cx="2929943" cy="3563412"/>
          </a:xfrm>
        </p:spPr>
        <p:txBody>
          <a:bodyPr/>
          <a:lstStyle/>
          <a:p>
            <a:r>
              <a:rPr lang="en-US"/>
              <a:t>Click icon to add picture</a:t>
            </a:r>
            <a:endParaRPr lang="fi-FI"/>
          </a:p>
        </p:txBody>
      </p:sp>
      <p:sp>
        <p:nvSpPr>
          <p:cNvPr id="1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09687136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Statement 3">
    <p:bg>
      <p:bgPr>
        <a:solidFill>
          <a:schemeClr val="tx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7107FE19-6B97-4AEF-BCBC-E192BC54B5E2}"/>
              </a:ext>
            </a:extLst>
          </p:cNvPr>
          <p:cNvSpPr/>
          <p:nvPr/>
        </p:nvSpPr>
        <p:spPr bwMode="white">
          <a:xfrm rot="10800000" flipH="1">
            <a:off x="0" y="0"/>
            <a:ext cx="12192005" cy="6858000"/>
          </a:xfrm>
          <a:prstGeom prst="rect">
            <a:avLst/>
          </a:prstGeom>
          <a:gradFill>
            <a:gsLst>
              <a:gs pos="92000">
                <a:srgbClr val="6D6ABD"/>
              </a:gs>
              <a:gs pos="75000">
                <a:srgbClr val="0A0A5A">
                  <a:alpha val="0"/>
                </a:srgbClr>
              </a:gs>
              <a:gs pos="100000">
                <a:srgbClr val="AFAAFF"/>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9720000" cy="2880000"/>
          </a:xfrm>
        </p:spPr>
        <p:txBody>
          <a:bodyPr/>
          <a:lstStyle>
            <a:lvl1pPr>
              <a:spcBef>
                <a:spcPts val="800"/>
              </a:spcBef>
              <a:defRPr sz="42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76608775"/>
      </p:ext>
    </p:extLst>
  </p:cSld>
  <p:clrMapOvr>
    <a:masterClrMapping/>
  </p:clrMapOvr>
  <p:hf hdr="0"/>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Statement 4">
    <p:bg>
      <p:bgPr>
        <a:solidFill>
          <a:schemeClr val="tx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14040BFA-9D16-4B00-804D-357D861C8486}"/>
              </a:ext>
            </a:extLst>
          </p:cNvPr>
          <p:cNvSpPr/>
          <p:nvPr/>
        </p:nvSpPr>
        <p:spPr bwMode="white">
          <a:xfrm rot="10800000" flipH="1">
            <a:off x="-5" y="0"/>
            <a:ext cx="12192005" cy="6858000"/>
          </a:xfrm>
          <a:prstGeom prst="rect">
            <a:avLst/>
          </a:prstGeom>
          <a:gradFill>
            <a:gsLst>
              <a:gs pos="75000">
                <a:srgbClr val="0A0A5A">
                  <a:alpha val="0"/>
                </a:srgbClr>
              </a:gs>
              <a:gs pos="92000">
                <a:srgbClr val="9D73A2"/>
              </a:gs>
              <a:gs pos="100000">
                <a:srgbClr val="FFB9D2"/>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9720000" cy="2880000"/>
          </a:xfrm>
        </p:spPr>
        <p:txBody>
          <a:bodyPr/>
          <a:lstStyle>
            <a:lvl1pPr>
              <a:spcBef>
                <a:spcPts val="800"/>
              </a:spcBef>
              <a:defRPr sz="42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2570457"/>
      </p:ext>
    </p:extLst>
  </p:cSld>
  <p:clrMapOvr>
    <a:masterClrMapping/>
  </p:clrMapOvr>
  <p:hf hdr="0"/>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Statement 5">
    <p:bg>
      <p:bgPr>
        <a:solidFill>
          <a:schemeClr val="tx1"/>
        </a:solidFill>
        <a:effectLst/>
      </p:bgPr>
    </p:bg>
    <p:spTree>
      <p:nvGrpSpPr>
        <p:cNvPr id="1" name=""/>
        <p:cNvGrpSpPr/>
        <p:nvPr/>
      </p:nvGrpSpPr>
      <p:grpSpPr>
        <a:xfrm>
          <a:off x="0" y="0"/>
          <a:ext cx="0" cy="0"/>
          <a:chOff x="0" y="0"/>
          <a:chExt cx="0" cy="0"/>
        </a:xfrm>
      </p:grpSpPr>
      <p:sp>
        <p:nvSpPr>
          <p:cNvPr id="24" name="Rectangle 7">
            <a:extLst>
              <a:ext uri="{FF2B5EF4-FFF2-40B4-BE49-F238E27FC236}">
                <a16:creationId xmlns:a16="http://schemas.microsoft.com/office/drawing/2014/main" id="{878CC91C-6A96-48F0-A495-8AC380EDA8F2}"/>
              </a:ext>
            </a:extLst>
          </p:cNvPr>
          <p:cNvSpPr/>
          <p:nvPr/>
        </p:nvSpPr>
        <p:spPr bwMode="white">
          <a:xfrm rot="10800000" flipH="1">
            <a:off x="0" y="0"/>
            <a:ext cx="12192005" cy="6858000"/>
          </a:xfrm>
          <a:prstGeom prst="rect">
            <a:avLst/>
          </a:prstGeom>
          <a:gradFill>
            <a:gsLst>
              <a:gs pos="92000">
                <a:srgbClr val="A7A780"/>
              </a:gs>
              <a:gs pos="75000">
                <a:srgbClr val="0A0A5A">
                  <a:alpha val="0"/>
                </a:srgbClr>
              </a:gs>
              <a:gs pos="100000">
                <a:srgbClr val="FFFF96"/>
              </a:gs>
            </a:gsLst>
            <a:lin ang="270000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dirty="0">
              <a:solidFill>
                <a:srgbClr val="000000"/>
              </a:solidFill>
              <a:latin typeface="Arial"/>
            </a:endParaRPr>
          </a:p>
        </p:txBody>
      </p:sp>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9720000" cy="2880000"/>
          </a:xfrm>
        </p:spPr>
        <p:txBody>
          <a:bodyPr/>
          <a:lstStyle>
            <a:lvl1pPr>
              <a:spcBef>
                <a:spcPts val="800"/>
              </a:spcBef>
              <a:defRPr sz="42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54563594"/>
      </p:ext>
    </p:extLst>
  </p:cSld>
  <p:clrMapOvr>
    <a:masterClrMapping/>
  </p:clrMapOvr>
  <p:hf hdr="0"/>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Statement 6">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23A43B9-8248-4E77-835A-B65D2F394FFE}"/>
              </a:ext>
            </a:extLst>
          </p:cNvPr>
          <p:cNvPicPr>
            <a:picLocks noChangeAspect="1"/>
          </p:cNvPicPr>
          <p:nvPr/>
        </p:nvPicPr>
        <p:blipFill>
          <a:blip r:embed="rId2"/>
          <a:srcRect/>
          <a:stretch/>
        </p:blipFill>
        <p:spPr bwMode="white">
          <a:xfrm>
            <a:off x="0" y="0"/>
            <a:ext cx="12192000" cy="6858000"/>
          </a:xfrm>
          <a:prstGeom prst="rect">
            <a:avLst/>
          </a:prstGeom>
        </p:spPr>
      </p:pic>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7560000" cy="2088000"/>
          </a:xfrm>
        </p:spPr>
        <p:txBody>
          <a:bodyPr/>
          <a:lstStyle>
            <a:lvl1pPr>
              <a:spcBef>
                <a:spcPts val="800"/>
              </a:spcBef>
              <a:defRPr sz="50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21092236"/>
      </p:ext>
    </p:extLst>
  </p:cSld>
  <p:clrMapOvr>
    <a:masterClrMapping/>
  </p:clrMapOvr>
  <p:hf hdr="0"/>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Statement 7">
    <p:bg>
      <p:bgPr>
        <a:solidFill>
          <a:schemeClr val="tx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B5364F2-2316-439C-9CBB-BF6BC6C407F3}"/>
              </a:ext>
            </a:extLst>
          </p:cNvPr>
          <p:cNvPicPr>
            <a:picLocks noChangeAspect="1"/>
          </p:cNvPicPr>
          <p:nvPr/>
        </p:nvPicPr>
        <p:blipFill>
          <a:blip r:embed="rId2"/>
          <a:srcRect/>
          <a:stretch/>
        </p:blipFill>
        <p:spPr bwMode="hidden">
          <a:xfrm>
            <a:off x="0" y="0"/>
            <a:ext cx="12192000" cy="6858000"/>
          </a:xfrm>
          <a:prstGeom prst="rect">
            <a:avLst/>
          </a:prstGeom>
        </p:spPr>
      </p:pic>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7560000" cy="2088000"/>
          </a:xfrm>
        </p:spPr>
        <p:txBody>
          <a:bodyPr/>
          <a:lstStyle>
            <a:lvl1pPr>
              <a:spcBef>
                <a:spcPts val="800"/>
              </a:spcBef>
              <a:defRPr sz="50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581202526"/>
      </p:ext>
    </p:extLst>
  </p:cSld>
  <p:clrMapOvr>
    <a:masterClrMapping/>
  </p:clrMapOvr>
  <p:hf hdr="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Statement 8">
    <p:bg>
      <p:bgPr>
        <a:solidFill>
          <a:schemeClr val="tx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ED0CFE6-E50E-49A8-9CEC-C1EDC429DB64}"/>
              </a:ext>
            </a:extLst>
          </p:cNvPr>
          <p:cNvPicPr>
            <a:picLocks noChangeAspect="1"/>
          </p:cNvPicPr>
          <p:nvPr/>
        </p:nvPicPr>
        <p:blipFill>
          <a:blip r:embed="rId2"/>
          <a:srcRect/>
          <a:stretch/>
        </p:blipFill>
        <p:spPr bwMode="hidden">
          <a:xfrm>
            <a:off x="0" y="0"/>
            <a:ext cx="12192000" cy="6858000"/>
          </a:xfrm>
          <a:prstGeom prst="rect">
            <a:avLst/>
          </a:prstGeom>
        </p:spPr>
      </p:pic>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7560000" cy="2088000"/>
          </a:xfrm>
        </p:spPr>
        <p:txBody>
          <a:bodyPr/>
          <a:lstStyle>
            <a:lvl1pPr>
              <a:spcBef>
                <a:spcPts val="800"/>
              </a:spcBef>
              <a:defRPr sz="50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62255445"/>
      </p:ext>
    </p:extLst>
  </p:cSld>
  <p:clrMapOvr>
    <a:masterClrMapping/>
  </p:clrMapOvr>
  <p:hf hdr="0"/>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p:cSld name="Statement 9">
    <p:bg>
      <p:bgPr>
        <a:solidFill>
          <a:schemeClr val="tx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E40570A-5F41-4600-844F-79642BD7FAC1}"/>
              </a:ext>
            </a:extLst>
          </p:cNvPr>
          <p:cNvPicPr>
            <a:picLocks noChangeAspect="1"/>
          </p:cNvPicPr>
          <p:nvPr/>
        </p:nvPicPr>
        <p:blipFill>
          <a:blip r:embed="rId2"/>
          <a:srcRect/>
          <a:stretch/>
        </p:blipFill>
        <p:spPr bwMode="hidden">
          <a:xfrm>
            <a:off x="0" y="0"/>
            <a:ext cx="12192000" cy="6858000"/>
          </a:xfrm>
          <a:prstGeom prst="rect">
            <a:avLst/>
          </a:prstGeom>
        </p:spPr>
      </p:pic>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7560000" cy="2088000"/>
          </a:xfrm>
        </p:spPr>
        <p:txBody>
          <a:bodyPr/>
          <a:lstStyle>
            <a:lvl1pPr>
              <a:spcBef>
                <a:spcPts val="800"/>
              </a:spcBef>
              <a:defRPr sz="50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87958116"/>
      </p:ext>
    </p:extLst>
  </p:cSld>
  <p:clrMapOvr>
    <a:masterClrMapping/>
  </p:clrMapOvr>
  <p:hf hdr="0"/>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Statement 10">
    <p:bg>
      <p:bgPr>
        <a:solidFill>
          <a:schemeClr val="tx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CE9DB4C-2F20-4E42-AA01-0072DF36E606}"/>
              </a:ext>
            </a:extLst>
          </p:cNvPr>
          <p:cNvPicPr>
            <a:picLocks noChangeAspect="1"/>
          </p:cNvPicPr>
          <p:nvPr/>
        </p:nvPicPr>
        <p:blipFill>
          <a:blip r:embed="rId2"/>
          <a:srcRect/>
          <a:stretch/>
        </p:blipFill>
        <p:spPr bwMode="hidden">
          <a:xfrm>
            <a:off x="0" y="0"/>
            <a:ext cx="12192000" cy="6858000"/>
          </a:xfrm>
          <a:prstGeom prst="rect">
            <a:avLst/>
          </a:prstGeom>
        </p:spPr>
      </p:pic>
      <p:sp>
        <p:nvSpPr>
          <p:cNvPr id="8" name="Title 7">
            <a:extLst>
              <a:ext uri="{FF2B5EF4-FFF2-40B4-BE49-F238E27FC236}">
                <a16:creationId xmlns:a16="http://schemas.microsoft.com/office/drawing/2014/main" id="{8F886BCD-9F34-424A-9B26-9D7A084E9CA9}"/>
              </a:ext>
            </a:extLst>
          </p:cNvPr>
          <p:cNvSpPr>
            <a:spLocks noGrp="1"/>
          </p:cNvSpPr>
          <p:nvPr>
            <p:ph type="title"/>
          </p:nvPr>
        </p:nvSpPr>
        <p:spPr>
          <a:xfrm>
            <a:off x="432000" y="1944000"/>
            <a:ext cx="7560000" cy="2088000"/>
          </a:xfrm>
        </p:spPr>
        <p:txBody>
          <a:bodyPr/>
          <a:lstStyle>
            <a:lvl1pPr>
              <a:spcBef>
                <a:spcPts val="800"/>
              </a:spcBef>
              <a:defRPr sz="5000">
                <a:solidFill>
                  <a:schemeClr val="bg1"/>
                </a:solidFill>
              </a:defRPr>
            </a:lvl1pPr>
          </a:lstStyle>
          <a:p>
            <a:r>
              <a:rPr lang="en-US"/>
              <a:t>Click to edit Master title style</a:t>
            </a:r>
            <a:endParaRPr lang="en-US" dirty="0"/>
          </a:p>
        </p:txBody>
      </p:sp>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solidFill>
                  <a:schemeClr val="bg1"/>
                </a:solid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solidFill>
                  <a:schemeClr val="bg1"/>
                </a:solid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solidFill>
                  <a:schemeClr val="bg1"/>
                </a:solidFill>
              </a:defRPr>
            </a:lvl1pPr>
          </a:lstStyle>
          <a:p>
            <a:fld id="{1B0EAA9C-D049-4342-B727-250CD0E236D1}" type="slidenum">
              <a:rPr lang="en-US" smtClean="0"/>
              <a:pPr/>
              <a:t>‹#›</a:t>
            </a:fld>
            <a:endParaRPr lang="en-US"/>
          </a:p>
        </p:txBody>
      </p:sp>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10713877" y="430912"/>
            <a:ext cx="1029842" cy="1980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13386820"/>
      </p:ext>
    </p:extLst>
  </p:cSld>
  <p:clrMapOvr>
    <a:masterClrMapping/>
  </p:clrMapOvr>
  <p:hf hdr="0"/>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92E09E1-3277-40A3-9034-3C8EB174E1DC}"/>
              </a:ext>
            </a:extLst>
          </p:cNvPr>
          <p:cNvSpPr>
            <a:spLocks noGrp="1"/>
          </p:cNvSpPr>
          <p:nvPr>
            <p:ph type="title"/>
          </p:nvPr>
        </p:nvSpPr>
        <p:spPr/>
        <p:txBody>
          <a:bodyPr/>
          <a:lstStyle/>
          <a:p>
            <a:r>
              <a:rPr lang="en-US"/>
              <a:t>Click to edit Master title style</a:t>
            </a:r>
          </a:p>
        </p:txBody>
      </p:sp>
      <p:sp>
        <p:nvSpPr>
          <p:cNvPr id="7" name="Date Placeholder 6">
            <a:extLst>
              <a:ext uri="{FF2B5EF4-FFF2-40B4-BE49-F238E27FC236}">
                <a16:creationId xmlns:a16="http://schemas.microsoft.com/office/drawing/2014/main" id="{5B83D93F-CFED-4C41-9273-4F3548295765}"/>
              </a:ext>
            </a:extLst>
          </p:cNvPr>
          <p:cNvSpPr>
            <a:spLocks noGrp="1"/>
          </p:cNvSpPr>
          <p:nvPr>
            <p:ph type="dt" sz="half" idx="10"/>
          </p:nvPr>
        </p:nvSpPr>
        <p:spPr/>
        <p:txBody>
          <a:bodyPr/>
          <a:lstStyle/>
          <a:p>
            <a:fld id="{1CBE55B7-8B2F-40F1-BD7E-ED0E3EC48FE7}" type="datetime4">
              <a:rPr lang="en-US" smtClean="0"/>
              <a:t>October 15, 2020</a:t>
            </a:fld>
            <a:endParaRPr lang="en-US"/>
          </a:p>
        </p:txBody>
      </p:sp>
      <p:sp>
        <p:nvSpPr>
          <p:cNvPr id="8" name="Footer Placeholder 7">
            <a:extLst>
              <a:ext uri="{FF2B5EF4-FFF2-40B4-BE49-F238E27FC236}">
                <a16:creationId xmlns:a16="http://schemas.microsoft.com/office/drawing/2014/main" id="{01325BF7-B588-4821-BB14-F770770E4295}"/>
              </a:ext>
            </a:extLst>
          </p:cNvPr>
          <p:cNvSpPr>
            <a:spLocks noGrp="1"/>
          </p:cNvSpPr>
          <p:nvPr>
            <p:ph type="ftr" sz="quarter" idx="11"/>
          </p:nvPr>
        </p:nvSpPr>
        <p:spPr/>
        <p:txBody>
          <a:bodyPr/>
          <a:lstStyle/>
          <a:p>
            <a:r>
              <a:rPr lang="en-US"/>
              <a:t>RESTRICTED</a:t>
            </a:r>
          </a:p>
        </p:txBody>
      </p:sp>
      <p:sp>
        <p:nvSpPr>
          <p:cNvPr id="9" name="Slide Number Placeholder 8">
            <a:extLst>
              <a:ext uri="{FF2B5EF4-FFF2-40B4-BE49-F238E27FC236}">
                <a16:creationId xmlns:a16="http://schemas.microsoft.com/office/drawing/2014/main" id="{DAE4227F-A623-4A11-AFDE-FBC36E886925}"/>
              </a:ext>
            </a:extLst>
          </p:cNvPr>
          <p:cNvSpPr>
            <a:spLocks noGrp="1"/>
          </p:cNvSpPr>
          <p:nvPr>
            <p:ph type="sldNum" sz="quarter" idx="12"/>
          </p:nvPr>
        </p:nvSpPr>
        <p:spPr/>
        <p:txBody>
          <a:bodyPr/>
          <a:lstStyle/>
          <a:p>
            <a:fld id="{1B0EAA9C-D049-4342-B727-250CD0E236D1}" type="slidenum">
              <a:rPr lang="en-US" smtClean="0"/>
              <a:t>‹#›</a:t>
            </a:fld>
            <a:endParaRPr lang="en-US"/>
          </a:p>
        </p:txBody>
      </p:sp>
    </p:spTree>
    <p:extLst>
      <p:ext uri="{BB962C8B-B14F-4D97-AF65-F5344CB8AC3E}">
        <p14:creationId xmlns:p14="http://schemas.microsoft.com/office/powerpoint/2010/main" val="307868217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7DB7296-32AD-4218-9D76-479C5A59D973}"/>
              </a:ext>
            </a:extLst>
          </p:cNvPr>
          <p:cNvSpPr>
            <a:spLocks noGrp="1"/>
          </p:cNvSpPr>
          <p:nvPr>
            <p:ph type="dt" sz="half" idx="10"/>
          </p:nvPr>
        </p:nvSpPr>
        <p:spPr/>
        <p:txBody>
          <a:bodyPr/>
          <a:lstStyle/>
          <a:p>
            <a:fld id="{DC4EEE12-C844-4B01-A09D-2568FB6A17D9}" type="datetime4">
              <a:rPr lang="en-US" smtClean="0"/>
              <a:t>October 15, 2020</a:t>
            </a:fld>
            <a:endParaRPr lang="en-US"/>
          </a:p>
        </p:txBody>
      </p:sp>
      <p:sp>
        <p:nvSpPr>
          <p:cNvPr id="6" name="Footer Placeholder 5">
            <a:extLst>
              <a:ext uri="{FF2B5EF4-FFF2-40B4-BE49-F238E27FC236}">
                <a16:creationId xmlns:a16="http://schemas.microsoft.com/office/drawing/2014/main" id="{AB30D860-E24D-42C8-AE12-FCCA4FFEF2C8}"/>
              </a:ext>
            </a:extLst>
          </p:cNvPr>
          <p:cNvSpPr>
            <a:spLocks noGrp="1"/>
          </p:cNvSpPr>
          <p:nvPr>
            <p:ph type="ftr" sz="quarter" idx="11"/>
          </p:nvPr>
        </p:nvSpPr>
        <p:spPr/>
        <p:txBody>
          <a:bodyPr/>
          <a:lstStyle/>
          <a:p>
            <a:r>
              <a:rPr lang="en-US"/>
              <a:t>RESTRICTED</a:t>
            </a:r>
          </a:p>
        </p:txBody>
      </p:sp>
      <p:sp>
        <p:nvSpPr>
          <p:cNvPr id="7" name="Slide Number Placeholder 6">
            <a:extLst>
              <a:ext uri="{FF2B5EF4-FFF2-40B4-BE49-F238E27FC236}">
                <a16:creationId xmlns:a16="http://schemas.microsoft.com/office/drawing/2014/main" id="{690E3BED-6FC3-4412-AA2F-FAC38361AC22}"/>
              </a:ext>
            </a:extLst>
          </p:cNvPr>
          <p:cNvSpPr>
            <a:spLocks noGrp="1"/>
          </p:cNvSpPr>
          <p:nvPr>
            <p:ph type="sldNum" sz="quarter" idx="12"/>
          </p:nvPr>
        </p:nvSpPr>
        <p:spPr/>
        <p:txBody>
          <a:bodyPr/>
          <a:lstStyle/>
          <a:p>
            <a:fld id="{1B0EAA9C-D049-4342-B727-250CD0E236D1}" type="slidenum">
              <a:rPr lang="en-US" smtClean="0"/>
              <a:t>‹#›</a:t>
            </a:fld>
            <a:endParaRPr lang="en-US"/>
          </a:p>
        </p:txBody>
      </p:sp>
    </p:spTree>
    <p:extLst>
      <p:ext uri="{BB962C8B-B14F-4D97-AF65-F5344CB8AC3E}">
        <p14:creationId xmlns:p14="http://schemas.microsoft.com/office/powerpoint/2010/main" val="2005077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ntent with round-cornered image wide">
    <p:spTree>
      <p:nvGrpSpPr>
        <p:cNvPr id="1" name=""/>
        <p:cNvGrpSpPr/>
        <p:nvPr/>
      </p:nvGrpSpPr>
      <p:grpSpPr>
        <a:xfrm>
          <a:off x="0" y="0"/>
          <a:ext cx="0" cy="0"/>
          <a:chOff x="0" y="0"/>
          <a:chExt cx="0" cy="0"/>
        </a:xfrm>
      </p:grpSpPr>
      <p:sp>
        <p:nvSpPr>
          <p:cNvPr id="12" name="Round Single Corner Rectangle 30"/>
          <p:cNvSpPr/>
          <p:nvPr/>
        </p:nvSpPr>
        <p:spPr>
          <a:xfrm rot="10800000">
            <a:off x="490481" y="2997299"/>
            <a:ext cx="4549399" cy="3120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sz="2400" err="1">
              <a:solidFill>
                <a:srgbClr val="000000"/>
              </a:solidFill>
            </a:endParaRPr>
          </a:p>
        </p:txBody>
      </p:sp>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Tekstin paikkamerkki 16"/>
          <p:cNvSpPr>
            <a:spLocks noGrp="1"/>
          </p:cNvSpPr>
          <p:nvPr>
            <p:ph type="body" sz="quarter" idx="16" hasCustomPrompt="1"/>
          </p:nvPr>
        </p:nvSpPr>
        <p:spPr>
          <a:xfrm>
            <a:off x="494207" y="1484315"/>
            <a:ext cx="11170744" cy="1368621"/>
          </a:xfrm>
        </p:spPr>
        <p:txBody>
          <a:bodyPr/>
          <a:lstStyle>
            <a:lvl1pPr marL="0" indent="0" algn="l">
              <a:buFontTx/>
              <a:buNone/>
              <a:defRPr sz="2600" baseline="0"/>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sp>
        <p:nvSpPr>
          <p:cNvPr id="21" name="Content Placeholder 2"/>
          <p:cNvSpPr>
            <a:spLocks noGrp="1"/>
          </p:cNvSpPr>
          <p:nvPr>
            <p:ph sz="half" idx="1"/>
          </p:nvPr>
        </p:nvSpPr>
        <p:spPr>
          <a:xfrm>
            <a:off x="552704" y="3037489"/>
            <a:ext cx="4408179" cy="3005091"/>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9" name="Kuvan paikkamerkki 6"/>
          <p:cNvSpPr>
            <a:spLocks noGrp="1"/>
          </p:cNvSpPr>
          <p:nvPr>
            <p:ph type="pic" sz="quarter" idx="18"/>
          </p:nvPr>
        </p:nvSpPr>
        <p:spPr>
          <a:xfrm>
            <a:off x="5035438" y="2996373"/>
            <a:ext cx="6631540" cy="3122331"/>
          </a:xfrm>
          <a:custGeom>
            <a:avLst/>
            <a:gdLst>
              <a:gd name="connsiteX0" fmla="*/ 0 w 4980513"/>
              <a:gd name="connsiteY0" fmla="*/ 0 h 3093698"/>
              <a:gd name="connsiteX1" fmla="*/ 4975282 w 4980513"/>
              <a:gd name="connsiteY1" fmla="*/ 0 h 3093698"/>
              <a:gd name="connsiteX2" fmla="*/ 4980513 w 4980513"/>
              <a:gd name="connsiteY2" fmla="*/ 2444662 h 3093698"/>
              <a:gd name="connsiteX3" fmla="*/ 4331477 w 4980513"/>
              <a:gd name="connsiteY3" fmla="*/ 3093698 h 3093698"/>
              <a:gd name="connsiteX4" fmla="*/ 1016525 w 4980513"/>
              <a:gd name="connsiteY4" fmla="*/ 3093698 h 3093698"/>
              <a:gd name="connsiteX5" fmla="*/ 1016135 w 4980513"/>
              <a:gd name="connsiteY5" fmla="*/ 792882 h 3093698"/>
              <a:gd name="connsiteX6" fmla="*/ 0 w 4980513"/>
              <a:gd name="connsiteY6" fmla="*/ 0 h 3093698"/>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1016135 w 4980513"/>
              <a:gd name="connsiteY5" fmla="*/ 792882 h 3097931"/>
              <a:gd name="connsiteX6" fmla="*/ 0 w 4980513"/>
              <a:gd name="connsiteY6"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8602 w 4980513"/>
              <a:gd name="connsiteY5" fmla="*/ 1068048 h 3097931"/>
              <a:gd name="connsiteX6" fmla="*/ 0 w 4980513"/>
              <a:gd name="connsiteY6"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8602 w 4980513"/>
              <a:gd name="connsiteY5" fmla="*/ 1068048 h 3097931"/>
              <a:gd name="connsiteX6" fmla="*/ 0 w 4980513"/>
              <a:gd name="connsiteY6" fmla="*/ 0 h 3097931"/>
              <a:gd name="connsiteX0" fmla="*/ 990 w 4981503"/>
              <a:gd name="connsiteY0" fmla="*/ 0 h 3097931"/>
              <a:gd name="connsiteX1" fmla="*/ 4976272 w 4981503"/>
              <a:gd name="connsiteY1" fmla="*/ 0 h 3097931"/>
              <a:gd name="connsiteX2" fmla="*/ 4981503 w 4981503"/>
              <a:gd name="connsiteY2" fmla="*/ 2444662 h 3097931"/>
              <a:gd name="connsiteX3" fmla="*/ 4332467 w 4981503"/>
              <a:gd name="connsiteY3" fmla="*/ 3093698 h 3097931"/>
              <a:gd name="connsiteX4" fmla="*/ 9982 w 4981503"/>
              <a:gd name="connsiteY4" fmla="*/ 3097931 h 3097931"/>
              <a:gd name="connsiteX5" fmla="*/ 5359 w 4981503"/>
              <a:gd name="connsiteY5" fmla="*/ 1101914 h 3097931"/>
              <a:gd name="connsiteX6" fmla="*/ 990 w 4981503"/>
              <a:gd name="connsiteY6" fmla="*/ 0 h 3097931"/>
              <a:gd name="connsiteX0" fmla="*/ 577538 w 5558051"/>
              <a:gd name="connsiteY0" fmla="*/ 0 h 3097931"/>
              <a:gd name="connsiteX1" fmla="*/ 5552820 w 5558051"/>
              <a:gd name="connsiteY1" fmla="*/ 0 h 3097931"/>
              <a:gd name="connsiteX2" fmla="*/ 5558051 w 5558051"/>
              <a:gd name="connsiteY2" fmla="*/ 2444662 h 3097931"/>
              <a:gd name="connsiteX3" fmla="*/ 4909015 w 5558051"/>
              <a:gd name="connsiteY3" fmla="*/ 3093698 h 3097931"/>
              <a:gd name="connsiteX4" fmla="*/ 586530 w 5558051"/>
              <a:gd name="connsiteY4" fmla="*/ 3097931 h 3097931"/>
              <a:gd name="connsiteX5" fmla="*/ 577538 w 5558051"/>
              <a:gd name="connsiteY5" fmla="*/ 0 h 3097931"/>
              <a:gd name="connsiteX0" fmla="*/ 366051 w 5346564"/>
              <a:gd name="connsiteY0" fmla="*/ 0 h 3097931"/>
              <a:gd name="connsiteX1" fmla="*/ 5341333 w 5346564"/>
              <a:gd name="connsiteY1" fmla="*/ 0 h 3097931"/>
              <a:gd name="connsiteX2" fmla="*/ 5346564 w 5346564"/>
              <a:gd name="connsiteY2" fmla="*/ 2444662 h 3097931"/>
              <a:gd name="connsiteX3" fmla="*/ 4697528 w 5346564"/>
              <a:gd name="connsiteY3" fmla="*/ 3093698 h 3097931"/>
              <a:gd name="connsiteX4" fmla="*/ 375043 w 5346564"/>
              <a:gd name="connsiteY4" fmla="*/ 3097931 h 3097931"/>
              <a:gd name="connsiteX5" fmla="*/ 366051 w 5346564"/>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3698"/>
              <a:gd name="connsiteX1" fmla="*/ 4975282 w 4980513"/>
              <a:gd name="connsiteY1" fmla="*/ 0 h 3093698"/>
              <a:gd name="connsiteX2" fmla="*/ 4980513 w 4980513"/>
              <a:gd name="connsiteY2" fmla="*/ 2444662 h 3093698"/>
              <a:gd name="connsiteX3" fmla="*/ 4331477 w 4980513"/>
              <a:gd name="connsiteY3" fmla="*/ 3093698 h 3093698"/>
              <a:gd name="connsiteX4" fmla="*/ 8992 w 4980513"/>
              <a:gd name="connsiteY4" fmla="*/ 3088406 h 3093698"/>
              <a:gd name="connsiteX5" fmla="*/ 0 w 4980513"/>
              <a:gd name="connsiteY5" fmla="*/ 0 h 3093698"/>
              <a:gd name="connsiteX0" fmla="*/ 0 w 4974163"/>
              <a:gd name="connsiteY0" fmla="*/ 3172 h 3093698"/>
              <a:gd name="connsiteX1" fmla="*/ 4968932 w 4974163"/>
              <a:gd name="connsiteY1" fmla="*/ 0 h 3093698"/>
              <a:gd name="connsiteX2" fmla="*/ 4974163 w 4974163"/>
              <a:gd name="connsiteY2" fmla="*/ 2444662 h 3093698"/>
              <a:gd name="connsiteX3" fmla="*/ 4325127 w 4974163"/>
              <a:gd name="connsiteY3" fmla="*/ 3093698 h 3093698"/>
              <a:gd name="connsiteX4" fmla="*/ 2642 w 4974163"/>
              <a:gd name="connsiteY4" fmla="*/ 3088406 h 3093698"/>
              <a:gd name="connsiteX5" fmla="*/ 0 w 4974163"/>
              <a:gd name="connsiteY5" fmla="*/ 3172 h 3093698"/>
              <a:gd name="connsiteX0" fmla="*/ 0 w 4974163"/>
              <a:gd name="connsiteY0" fmla="*/ 3172 h 3094751"/>
              <a:gd name="connsiteX1" fmla="*/ 4968932 w 4974163"/>
              <a:gd name="connsiteY1" fmla="*/ 0 h 3094751"/>
              <a:gd name="connsiteX2" fmla="*/ 4974163 w 4974163"/>
              <a:gd name="connsiteY2" fmla="*/ 2444662 h 3094751"/>
              <a:gd name="connsiteX3" fmla="*/ 4325127 w 4974163"/>
              <a:gd name="connsiteY3" fmla="*/ 3093698 h 3094751"/>
              <a:gd name="connsiteX4" fmla="*/ 2642 w 4974163"/>
              <a:gd name="connsiteY4" fmla="*/ 3094751 h 3094751"/>
              <a:gd name="connsiteX5" fmla="*/ 0 w 4974163"/>
              <a:gd name="connsiteY5" fmla="*/ 3172 h 3094751"/>
              <a:gd name="connsiteX0" fmla="*/ 1147 w 4972135"/>
              <a:gd name="connsiteY0" fmla="*/ 0 h 3094751"/>
              <a:gd name="connsiteX1" fmla="*/ 4966904 w 4972135"/>
              <a:gd name="connsiteY1" fmla="*/ 0 h 3094751"/>
              <a:gd name="connsiteX2" fmla="*/ 4972135 w 4972135"/>
              <a:gd name="connsiteY2" fmla="*/ 2444662 h 3094751"/>
              <a:gd name="connsiteX3" fmla="*/ 4323099 w 4972135"/>
              <a:gd name="connsiteY3" fmla="*/ 3093698 h 3094751"/>
              <a:gd name="connsiteX4" fmla="*/ 614 w 4972135"/>
              <a:gd name="connsiteY4" fmla="*/ 3094751 h 3094751"/>
              <a:gd name="connsiteX5" fmla="*/ 1147 w 4972135"/>
              <a:gd name="connsiteY5" fmla="*/ 0 h 3094751"/>
              <a:gd name="connsiteX0" fmla="*/ 0 w 4977338"/>
              <a:gd name="connsiteY0" fmla="*/ 0 h 3094751"/>
              <a:gd name="connsiteX1" fmla="*/ 4972107 w 4977338"/>
              <a:gd name="connsiteY1" fmla="*/ 0 h 3094751"/>
              <a:gd name="connsiteX2" fmla="*/ 4977338 w 4977338"/>
              <a:gd name="connsiteY2" fmla="*/ 2444662 h 3094751"/>
              <a:gd name="connsiteX3" fmla="*/ 4328302 w 4977338"/>
              <a:gd name="connsiteY3" fmla="*/ 3093698 h 3094751"/>
              <a:gd name="connsiteX4" fmla="*/ 5817 w 4977338"/>
              <a:gd name="connsiteY4" fmla="*/ 3094751 h 3094751"/>
              <a:gd name="connsiteX5" fmla="*/ 0 w 4977338"/>
              <a:gd name="connsiteY5" fmla="*/ 0 h 3094751"/>
              <a:gd name="connsiteX0" fmla="*/ 0 w 4977338"/>
              <a:gd name="connsiteY0" fmla="*/ 748660 h 3094751"/>
              <a:gd name="connsiteX1" fmla="*/ 4972107 w 4977338"/>
              <a:gd name="connsiteY1" fmla="*/ 0 h 3094751"/>
              <a:gd name="connsiteX2" fmla="*/ 4977338 w 4977338"/>
              <a:gd name="connsiteY2" fmla="*/ 2444662 h 3094751"/>
              <a:gd name="connsiteX3" fmla="*/ 4328302 w 4977338"/>
              <a:gd name="connsiteY3" fmla="*/ 3093698 h 3094751"/>
              <a:gd name="connsiteX4" fmla="*/ 5817 w 4977338"/>
              <a:gd name="connsiteY4" fmla="*/ 3094751 h 3094751"/>
              <a:gd name="connsiteX5" fmla="*/ 0 w 4977338"/>
              <a:gd name="connsiteY5" fmla="*/ 748660 h 3094751"/>
              <a:gd name="connsiteX0" fmla="*/ 0 w 4977338"/>
              <a:gd name="connsiteY0" fmla="*/ 0 h 2346091"/>
              <a:gd name="connsiteX1" fmla="*/ 4972107 w 4977338"/>
              <a:gd name="connsiteY1" fmla="*/ 31723 h 2346091"/>
              <a:gd name="connsiteX2" fmla="*/ 4977338 w 4977338"/>
              <a:gd name="connsiteY2" fmla="*/ 1696002 h 2346091"/>
              <a:gd name="connsiteX3" fmla="*/ 4328302 w 4977338"/>
              <a:gd name="connsiteY3" fmla="*/ 2345038 h 2346091"/>
              <a:gd name="connsiteX4" fmla="*/ 5817 w 4977338"/>
              <a:gd name="connsiteY4" fmla="*/ 2346091 h 2346091"/>
              <a:gd name="connsiteX5" fmla="*/ 0 w 4977338"/>
              <a:gd name="connsiteY5" fmla="*/ 0 h 2346091"/>
              <a:gd name="connsiteX0" fmla="*/ 0 w 4977338"/>
              <a:gd name="connsiteY0" fmla="*/ 0 h 2339746"/>
              <a:gd name="connsiteX1" fmla="*/ 4972107 w 4977338"/>
              <a:gd name="connsiteY1" fmla="*/ 25378 h 2339746"/>
              <a:gd name="connsiteX2" fmla="*/ 4977338 w 4977338"/>
              <a:gd name="connsiteY2" fmla="*/ 1689657 h 2339746"/>
              <a:gd name="connsiteX3" fmla="*/ 4328302 w 4977338"/>
              <a:gd name="connsiteY3" fmla="*/ 2338693 h 2339746"/>
              <a:gd name="connsiteX4" fmla="*/ 5817 w 4977338"/>
              <a:gd name="connsiteY4" fmla="*/ 2339746 h 2339746"/>
              <a:gd name="connsiteX5" fmla="*/ 0 w 4977338"/>
              <a:gd name="connsiteY5" fmla="*/ 0 h 2339746"/>
              <a:gd name="connsiteX0" fmla="*/ 0 w 4978858"/>
              <a:gd name="connsiteY0" fmla="*/ 0 h 2339746"/>
              <a:gd name="connsiteX1" fmla="*/ 4978457 w 4978858"/>
              <a:gd name="connsiteY1" fmla="*/ 12689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0 w 4978858"/>
              <a:gd name="connsiteY0" fmla="*/ 0 h 2339746"/>
              <a:gd name="connsiteX1" fmla="*/ 4978457 w 4978858"/>
              <a:gd name="connsiteY1" fmla="*/ 0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0 w 4978858"/>
              <a:gd name="connsiteY0" fmla="*/ 0 h 2339746"/>
              <a:gd name="connsiteX1" fmla="*/ 4978457 w 4978858"/>
              <a:gd name="connsiteY1" fmla="*/ 0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1147 w 4973655"/>
              <a:gd name="connsiteY0" fmla="*/ 0 h 2339746"/>
              <a:gd name="connsiteX1" fmla="*/ 4973254 w 4973655"/>
              <a:gd name="connsiteY1" fmla="*/ 0 h 2339746"/>
              <a:gd name="connsiteX2" fmla="*/ 4972135 w 4973655"/>
              <a:gd name="connsiteY2" fmla="*/ 1689657 h 2339746"/>
              <a:gd name="connsiteX3" fmla="*/ 4323099 w 4973655"/>
              <a:gd name="connsiteY3" fmla="*/ 2338693 h 2339746"/>
              <a:gd name="connsiteX4" fmla="*/ 614 w 4973655"/>
              <a:gd name="connsiteY4" fmla="*/ 2339746 h 2339746"/>
              <a:gd name="connsiteX5" fmla="*/ 1147 w 4973655"/>
              <a:gd name="connsiteY5" fmla="*/ 0 h 23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3655" h="2339746">
                <a:moveTo>
                  <a:pt x="1147" y="0"/>
                </a:moveTo>
                <a:lnTo>
                  <a:pt x="4973254" y="0"/>
                </a:lnTo>
                <a:cubicBezTo>
                  <a:pt x="4974998" y="814887"/>
                  <a:pt x="4970391" y="874770"/>
                  <a:pt x="4972135" y="1689657"/>
                </a:cubicBezTo>
                <a:cubicBezTo>
                  <a:pt x="4972135" y="2048110"/>
                  <a:pt x="4681552" y="2338693"/>
                  <a:pt x="4323099" y="2338693"/>
                </a:cubicBezTo>
                <a:lnTo>
                  <a:pt x="614" y="2339746"/>
                </a:lnTo>
                <a:cubicBezTo>
                  <a:pt x="-1633" y="1578596"/>
                  <a:pt x="3166" y="770322"/>
                  <a:pt x="1147" y="0"/>
                </a:cubicBezTo>
                <a:close/>
              </a:path>
            </a:pathLst>
          </a:custGeom>
          <a:solidFill>
            <a:schemeClr val="accent6"/>
          </a:solidFill>
        </p:spPr>
        <p:txBody>
          <a:bodyPr/>
          <a:lstStyle>
            <a:lvl1pPr>
              <a:defRPr sz="2400"/>
            </a:lvl1pPr>
          </a:lstStyle>
          <a:p>
            <a:r>
              <a:rPr lang="en-US"/>
              <a:t>Click icon to add picture</a:t>
            </a:r>
            <a:endParaRPr lang="fi-FI"/>
          </a:p>
        </p:txBody>
      </p:sp>
      <p:sp>
        <p:nvSpPr>
          <p:cNvPr id="16"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85646971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End Slide">
    <p:bg>
      <p:bgPr>
        <a:solidFill>
          <a:schemeClr val="tx1"/>
        </a:solid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no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no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pic>
        <p:nvPicPr>
          <p:cNvPr id="30" name="Picture 29" descr="A picture containing laptop, computer, blue, flying&#10;&#10;Description automatically generated">
            <a:extLst>
              <a:ext uri="{FF2B5EF4-FFF2-40B4-BE49-F238E27FC236}">
                <a16:creationId xmlns:a16="http://schemas.microsoft.com/office/drawing/2014/main" id="{A784FF55-76C7-466F-8D4F-F42EEBF2BA58}"/>
              </a:ext>
            </a:extLst>
          </p:cNvPr>
          <p:cNvPicPr>
            <a:picLocks noChangeAspect="1"/>
          </p:cNvPicPr>
          <p:nvPr/>
        </p:nvPicPr>
        <p:blipFill>
          <a:blip r:embed="rId2"/>
          <a:stretch>
            <a:fillRect/>
          </a:stretch>
        </p:blipFill>
        <p:spPr bwMode="hidden">
          <a:xfrm>
            <a:off x="0" y="0"/>
            <a:ext cx="12192000" cy="6858000"/>
          </a:xfrm>
          <a:prstGeom prst="rect">
            <a:avLst/>
          </a:prstGeom>
        </p:spPr>
      </p:pic>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9907637" y="6236932"/>
            <a:ext cx="1849555" cy="3556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 name="Group 2">
            <a:extLst>
              <a:ext uri="{FF2B5EF4-FFF2-40B4-BE49-F238E27FC236}">
                <a16:creationId xmlns:a16="http://schemas.microsoft.com/office/drawing/2014/main" id="{6ACFBDBD-3EAF-491E-9866-F6159A1DDB34}"/>
              </a:ext>
            </a:extLst>
          </p:cNvPr>
          <p:cNvGrpSpPr/>
          <p:nvPr/>
        </p:nvGrpSpPr>
        <p:grpSpPr>
          <a:xfrm>
            <a:off x="1790698" y="6447748"/>
            <a:ext cx="1170878" cy="215900"/>
            <a:chOff x="2039076" y="6447748"/>
            <a:chExt cx="1170878" cy="215900"/>
          </a:xfrm>
        </p:grpSpPr>
        <p:pic>
          <p:nvPicPr>
            <p:cNvPr id="13" name="Picture 12" descr="A close up of a logo&#10;&#10;Description automatically generated">
              <a:extLst>
                <a:ext uri="{FF2B5EF4-FFF2-40B4-BE49-F238E27FC236}">
                  <a16:creationId xmlns:a16="http://schemas.microsoft.com/office/drawing/2014/main" id="{68769C00-6C40-4B11-B4C1-8B0DB04CFD14}"/>
                </a:ext>
              </a:extLst>
            </p:cNvPr>
            <p:cNvPicPr>
              <a:picLocks noChangeAspect="1"/>
            </p:cNvPicPr>
            <p:nvPr/>
          </p:nvPicPr>
          <p:blipFill>
            <a:blip r:embed="rId3"/>
            <a:stretch>
              <a:fillRect/>
            </a:stretch>
          </p:blipFill>
          <p:spPr bwMode="black">
            <a:xfrm>
              <a:off x="2039076" y="6447748"/>
              <a:ext cx="215900" cy="215900"/>
            </a:xfrm>
            <a:prstGeom prst="rect">
              <a:avLst/>
            </a:prstGeom>
          </p:spPr>
        </p:pic>
        <p:sp>
          <p:nvSpPr>
            <p:cNvPr id="23" name="text Placeholder 3">
              <a:extLst>
                <a:ext uri="{FF2B5EF4-FFF2-40B4-BE49-F238E27FC236}">
                  <a16:creationId xmlns:a16="http://schemas.microsoft.com/office/drawing/2014/main" id="{24DCB537-9A73-4920-AAE2-7937E70D6BF4}"/>
                </a:ext>
              </a:extLst>
            </p:cNvPr>
            <p:cNvSpPr txBox="1">
              <a:spLocks/>
            </p:cNvSpPr>
            <p:nvPr/>
          </p:nvSpPr>
          <p:spPr>
            <a:xfrm>
              <a:off x="2381954" y="6498000"/>
              <a:ext cx="828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@nelesworld</a:t>
              </a:r>
            </a:p>
          </p:txBody>
        </p:sp>
      </p:grpSp>
      <p:grpSp>
        <p:nvGrpSpPr>
          <p:cNvPr id="5" name="Group 4">
            <a:extLst>
              <a:ext uri="{FF2B5EF4-FFF2-40B4-BE49-F238E27FC236}">
                <a16:creationId xmlns:a16="http://schemas.microsoft.com/office/drawing/2014/main" id="{E1729331-E90A-49B1-98BD-7C05D6A214D0}"/>
              </a:ext>
            </a:extLst>
          </p:cNvPr>
          <p:cNvGrpSpPr/>
          <p:nvPr/>
        </p:nvGrpSpPr>
        <p:grpSpPr>
          <a:xfrm>
            <a:off x="4944035" y="6447748"/>
            <a:ext cx="993826" cy="215900"/>
            <a:chOff x="4927707" y="6447748"/>
            <a:chExt cx="993826" cy="215900"/>
          </a:xfrm>
        </p:grpSpPr>
        <p:pic>
          <p:nvPicPr>
            <p:cNvPr id="22" name="Picture 21" descr="A close up of a logo&#10;&#10;Description automatically generated">
              <a:extLst>
                <a:ext uri="{FF2B5EF4-FFF2-40B4-BE49-F238E27FC236}">
                  <a16:creationId xmlns:a16="http://schemas.microsoft.com/office/drawing/2014/main" id="{3F42369A-74C0-4D5B-8FFA-A659B772E54C}"/>
                </a:ext>
              </a:extLst>
            </p:cNvPr>
            <p:cNvPicPr>
              <a:picLocks noChangeAspect="1"/>
            </p:cNvPicPr>
            <p:nvPr/>
          </p:nvPicPr>
          <p:blipFill>
            <a:blip r:embed="rId4"/>
            <a:stretch>
              <a:fillRect/>
            </a:stretch>
          </p:blipFill>
          <p:spPr bwMode="black">
            <a:xfrm>
              <a:off x="4927707" y="6447748"/>
              <a:ext cx="317500" cy="215900"/>
            </a:xfrm>
            <a:prstGeom prst="rect">
              <a:avLst/>
            </a:prstGeom>
          </p:spPr>
        </p:pic>
        <p:sp>
          <p:nvSpPr>
            <p:cNvPr id="24" name="text Placeholder 3">
              <a:extLst>
                <a:ext uri="{FF2B5EF4-FFF2-40B4-BE49-F238E27FC236}">
                  <a16:creationId xmlns:a16="http://schemas.microsoft.com/office/drawing/2014/main" id="{BF6EE3D3-0C01-4CC7-B759-B50817A64AA9}"/>
                </a:ext>
              </a:extLst>
            </p:cNvPr>
            <p:cNvSpPr txBox="1">
              <a:spLocks/>
            </p:cNvSpPr>
            <p:nvPr/>
          </p:nvSpPr>
          <p:spPr>
            <a:xfrm>
              <a:off x="5381533"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grpSp>
        <p:nvGrpSpPr>
          <p:cNvPr id="4" name="Group 3">
            <a:extLst>
              <a:ext uri="{FF2B5EF4-FFF2-40B4-BE49-F238E27FC236}">
                <a16:creationId xmlns:a16="http://schemas.microsoft.com/office/drawing/2014/main" id="{B468CFF0-162C-4DCC-B471-806C88C60C23}"/>
              </a:ext>
            </a:extLst>
          </p:cNvPr>
          <p:cNvGrpSpPr/>
          <p:nvPr/>
        </p:nvGrpSpPr>
        <p:grpSpPr>
          <a:xfrm>
            <a:off x="3434636" y="6447748"/>
            <a:ext cx="1036339" cy="215900"/>
            <a:chOff x="3475663" y="6447748"/>
            <a:chExt cx="1036339" cy="215900"/>
          </a:xfrm>
        </p:grpSpPr>
        <p:pic>
          <p:nvPicPr>
            <p:cNvPr id="21" name="Picture 20" descr="A close up of a logo&#10;&#10;Description automatically generated">
              <a:extLst>
                <a:ext uri="{FF2B5EF4-FFF2-40B4-BE49-F238E27FC236}">
                  <a16:creationId xmlns:a16="http://schemas.microsoft.com/office/drawing/2014/main" id="{31EDE004-ED82-4FB7-94B3-8F9EB9B1B862}"/>
                </a:ext>
              </a:extLst>
            </p:cNvPr>
            <p:cNvPicPr>
              <a:picLocks noChangeAspect="1"/>
            </p:cNvPicPr>
            <p:nvPr/>
          </p:nvPicPr>
          <p:blipFill>
            <a:blip r:embed="rId5"/>
            <a:stretch>
              <a:fillRect/>
            </a:stretch>
          </p:blipFill>
          <p:spPr bwMode="black">
            <a:xfrm>
              <a:off x="3475663" y="6447748"/>
              <a:ext cx="215900" cy="215900"/>
            </a:xfrm>
            <a:prstGeom prst="rect">
              <a:avLst/>
            </a:prstGeom>
          </p:spPr>
        </p:pic>
        <p:sp>
          <p:nvSpPr>
            <p:cNvPr id="25" name="Slide Number Placeholder 5">
              <a:extLst>
                <a:ext uri="{FF2B5EF4-FFF2-40B4-BE49-F238E27FC236}">
                  <a16:creationId xmlns:a16="http://schemas.microsoft.com/office/drawing/2014/main" id="{3D39B173-DA10-485E-AA5C-C24900BDE473}"/>
                </a:ext>
              </a:extLst>
            </p:cNvPr>
            <p:cNvSpPr txBox="1">
              <a:spLocks/>
            </p:cNvSpPr>
            <p:nvPr/>
          </p:nvSpPr>
          <p:spPr>
            <a:xfrm>
              <a:off x="3828002" y="6498000"/>
              <a:ext cx="684000" cy="108000"/>
            </a:xfrm>
            <a:prstGeom prst="rect">
              <a:avLst/>
            </a:prstGeom>
          </p:spPr>
          <p:txBody>
            <a:bodyPr vert="horz" lIns="0" tIns="0" rIns="0" bIns="0" rtlCol="0" anchor="b"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noProof="0" dirty="0"/>
                <a:t>@nelesflow</a:t>
              </a:r>
            </a:p>
          </p:txBody>
        </p:sp>
      </p:grpSp>
      <p:grpSp>
        <p:nvGrpSpPr>
          <p:cNvPr id="6" name="Group 5">
            <a:extLst>
              <a:ext uri="{FF2B5EF4-FFF2-40B4-BE49-F238E27FC236}">
                <a16:creationId xmlns:a16="http://schemas.microsoft.com/office/drawing/2014/main" id="{FE117F47-63BC-4E3E-B008-DAB8C2D1763D}"/>
              </a:ext>
            </a:extLst>
          </p:cNvPr>
          <p:cNvGrpSpPr/>
          <p:nvPr/>
        </p:nvGrpSpPr>
        <p:grpSpPr>
          <a:xfrm>
            <a:off x="6410921" y="6447748"/>
            <a:ext cx="1029747" cy="215900"/>
            <a:chOff x="6410921" y="6447748"/>
            <a:chExt cx="1029747" cy="215900"/>
          </a:xfrm>
        </p:grpSpPr>
        <p:pic>
          <p:nvPicPr>
            <p:cNvPr id="19" name="Picture 18" descr="A close up of a logo&#10;&#10;Description automatically generated">
              <a:extLst>
                <a:ext uri="{FF2B5EF4-FFF2-40B4-BE49-F238E27FC236}">
                  <a16:creationId xmlns:a16="http://schemas.microsoft.com/office/drawing/2014/main" id="{15BC3093-DB81-4C8A-99E3-5C692A34C80F}"/>
                </a:ext>
              </a:extLst>
            </p:cNvPr>
            <p:cNvPicPr>
              <a:picLocks noChangeAspect="1"/>
            </p:cNvPicPr>
            <p:nvPr/>
          </p:nvPicPr>
          <p:blipFill>
            <a:blip r:embed="rId6"/>
            <a:stretch>
              <a:fillRect/>
            </a:stretch>
          </p:blipFill>
          <p:spPr bwMode="black">
            <a:xfrm>
              <a:off x="6410921" y="6447748"/>
              <a:ext cx="215900" cy="215900"/>
            </a:xfrm>
            <a:prstGeom prst="rect">
              <a:avLst/>
            </a:prstGeom>
          </p:spPr>
        </p:pic>
        <p:sp>
          <p:nvSpPr>
            <p:cNvPr id="26" name="text Placeholder 3">
              <a:extLst>
                <a:ext uri="{FF2B5EF4-FFF2-40B4-BE49-F238E27FC236}">
                  <a16:creationId xmlns:a16="http://schemas.microsoft.com/office/drawing/2014/main" id="{18BE39BA-52F4-4E67-AA2F-AE4207826456}"/>
                </a:ext>
              </a:extLst>
            </p:cNvPr>
            <p:cNvSpPr txBox="1">
              <a:spLocks/>
            </p:cNvSpPr>
            <p:nvPr/>
          </p:nvSpPr>
          <p:spPr>
            <a:xfrm>
              <a:off x="6756668" y="6498000"/>
              <a:ext cx="684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@nelesflow</a:t>
              </a:r>
            </a:p>
          </p:txBody>
        </p:sp>
      </p:grpSp>
      <p:grpSp>
        <p:nvGrpSpPr>
          <p:cNvPr id="2" name="Group 1">
            <a:extLst>
              <a:ext uri="{FF2B5EF4-FFF2-40B4-BE49-F238E27FC236}">
                <a16:creationId xmlns:a16="http://schemas.microsoft.com/office/drawing/2014/main" id="{8201EB97-BC42-4864-8304-2A3BAE82DED9}"/>
              </a:ext>
            </a:extLst>
          </p:cNvPr>
          <p:cNvGrpSpPr/>
          <p:nvPr/>
        </p:nvGrpSpPr>
        <p:grpSpPr>
          <a:xfrm>
            <a:off x="442913" y="6441398"/>
            <a:ext cx="874725" cy="228600"/>
            <a:chOff x="442913" y="6441398"/>
            <a:chExt cx="874725" cy="228600"/>
          </a:xfrm>
        </p:grpSpPr>
        <p:pic>
          <p:nvPicPr>
            <p:cNvPr id="20" name="Picture 19" descr="A close up of a logo&#10;&#10;Description automatically generated">
              <a:extLst>
                <a:ext uri="{FF2B5EF4-FFF2-40B4-BE49-F238E27FC236}">
                  <a16:creationId xmlns:a16="http://schemas.microsoft.com/office/drawing/2014/main" id="{062A3C60-C540-46E0-8CE2-1D69BB2D1323}"/>
                </a:ext>
              </a:extLst>
            </p:cNvPr>
            <p:cNvPicPr>
              <a:picLocks noChangeAspect="1"/>
            </p:cNvPicPr>
            <p:nvPr/>
          </p:nvPicPr>
          <p:blipFill>
            <a:blip r:embed="rId7"/>
            <a:stretch>
              <a:fillRect/>
            </a:stretch>
          </p:blipFill>
          <p:spPr bwMode="black">
            <a:xfrm>
              <a:off x="442913" y="6441398"/>
              <a:ext cx="215900" cy="228600"/>
            </a:xfrm>
            <a:prstGeom prst="rect">
              <a:avLst/>
            </a:prstGeom>
          </p:spPr>
        </p:pic>
        <p:sp>
          <p:nvSpPr>
            <p:cNvPr id="27" name="text Placeholder 3">
              <a:extLst>
                <a:ext uri="{FF2B5EF4-FFF2-40B4-BE49-F238E27FC236}">
                  <a16:creationId xmlns:a16="http://schemas.microsoft.com/office/drawing/2014/main" id="{1BAA35CB-0F2F-4A40-BCAE-7E016C35C524}"/>
                </a:ext>
              </a:extLst>
            </p:cNvPr>
            <p:cNvSpPr txBox="1">
              <a:spLocks/>
            </p:cNvSpPr>
            <p:nvPr/>
          </p:nvSpPr>
          <p:spPr>
            <a:xfrm>
              <a:off x="777638"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sp>
        <p:nvSpPr>
          <p:cNvPr id="31" name="Rectangle 30">
            <a:extLst>
              <a:ext uri="{FF2B5EF4-FFF2-40B4-BE49-F238E27FC236}">
                <a16:creationId xmlns:a16="http://schemas.microsoft.com/office/drawing/2014/main" id="{20AE4771-94CF-49B0-B6EB-083FFF39E2EF}"/>
              </a:ext>
            </a:extLst>
          </p:cNvPr>
          <p:cNvSpPr/>
          <p:nvPr/>
        </p:nvSpPr>
        <p:spPr>
          <a:xfrm>
            <a:off x="432000" y="1944000"/>
            <a:ext cx="3600000" cy="1296000"/>
          </a:xfrm>
          <a:prstGeom prst="rect">
            <a:avLst/>
          </a:prstGeom>
        </p:spPr>
        <p:txBody>
          <a:bodyPr wrap="square" lIns="0" tIns="0" rIns="0" bIns="0" anchor="t" anchorCtr="0">
            <a:spAutoFit/>
          </a:bodyPr>
          <a:lstStyle/>
          <a:p>
            <a:pPr>
              <a:lnSpc>
                <a:spcPct val="85000"/>
              </a:lnSpc>
            </a:pPr>
            <a:r>
              <a:rPr lang="en-GB" sz="5000" dirty="0">
                <a:solidFill>
                  <a:schemeClr val="bg1"/>
                </a:solidFill>
              </a:rPr>
              <a:t>Reinventing </a:t>
            </a:r>
            <a:br>
              <a:rPr lang="en-GB" sz="5000" dirty="0">
                <a:solidFill>
                  <a:schemeClr val="bg1"/>
                </a:solidFill>
              </a:rPr>
            </a:br>
            <a:r>
              <a:rPr lang="en-GB" sz="5000" dirty="0">
                <a:solidFill>
                  <a:schemeClr val="bg1"/>
                </a:solidFill>
              </a:rPr>
              <a:t>reliability</a:t>
            </a:r>
            <a:endParaRPr lang="en-FI" sz="5000" dirty="0">
              <a:solidFill>
                <a:schemeClr val="bg1"/>
              </a:solidFill>
            </a:endParaRPr>
          </a:p>
        </p:txBody>
      </p:sp>
      <p:sp>
        <p:nvSpPr>
          <p:cNvPr id="32" name="Title 7">
            <a:extLst>
              <a:ext uri="{FF2B5EF4-FFF2-40B4-BE49-F238E27FC236}">
                <a16:creationId xmlns:a16="http://schemas.microsoft.com/office/drawing/2014/main" id="{C54DD248-D02C-45E8-8BE6-53E58EAB304E}"/>
              </a:ext>
            </a:extLst>
          </p:cNvPr>
          <p:cNvSpPr>
            <a:spLocks noGrp="1"/>
          </p:cNvSpPr>
          <p:nvPr>
            <p:ph type="title" hasCustomPrompt="1"/>
          </p:nvPr>
        </p:nvSpPr>
        <p:spPr>
          <a:xfrm>
            <a:off x="432000" y="5284800"/>
            <a:ext cx="5844000" cy="684000"/>
          </a:xfrm>
        </p:spPr>
        <p:txBody>
          <a:bodyPr/>
          <a:lstStyle>
            <a:lvl1pPr>
              <a:spcBef>
                <a:spcPts val="800"/>
              </a:spcBef>
              <a:defRPr sz="2400">
                <a:solidFill>
                  <a:schemeClr val="bg1"/>
                </a:solidFill>
              </a:defRPr>
            </a:lvl1pPr>
          </a:lstStyle>
          <a:p>
            <a:r>
              <a:rPr lang="fi-FI" dirty="0"/>
              <a:t>n</a:t>
            </a:r>
            <a:r>
              <a:rPr lang="en-US" dirty="0"/>
              <a:t>eles.com</a:t>
            </a:r>
          </a:p>
        </p:txBody>
      </p:sp>
    </p:spTree>
    <p:extLst>
      <p:ext uri="{BB962C8B-B14F-4D97-AF65-F5344CB8AC3E}">
        <p14:creationId xmlns:p14="http://schemas.microsoft.com/office/powerpoint/2010/main" val="1957961337"/>
      </p:ext>
    </p:extLst>
  </p:cSld>
  <p:clrMapOvr>
    <a:masterClrMapping/>
  </p:clrMapOvr>
  <p:hf hdr="0"/>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End Slide 2">
    <p:bg>
      <p:bgPr>
        <a:solidFill>
          <a:schemeClr val="tx1"/>
        </a:solid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no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no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pic>
        <p:nvPicPr>
          <p:cNvPr id="28" name="Picture 27">
            <a:extLst>
              <a:ext uri="{FF2B5EF4-FFF2-40B4-BE49-F238E27FC236}">
                <a16:creationId xmlns:a16="http://schemas.microsoft.com/office/drawing/2014/main" id="{FE2ACEB0-33C4-4BDE-A94C-1B9C114D7025}"/>
              </a:ext>
            </a:extLst>
          </p:cNvPr>
          <p:cNvPicPr>
            <a:picLocks noChangeAspect="1"/>
          </p:cNvPicPr>
          <p:nvPr/>
        </p:nvPicPr>
        <p:blipFill>
          <a:blip r:embed="rId2"/>
          <a:srcRect/>
          <a:stretch/>
        </p:blipFill>
        <p:spPr bwMode="hidden">
          <a:xfrm>
            <a:off x="0" y="0"/>
            <a:ext cx="12192000" cy="6858000"/>
          </a:xfrm>
          <a:prstGeom prst="rect">
            <a:avLst/>
          </a:prstGeom>
        </p:spPr>
      </p:pic>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9907200" y="6236932"/>
            <a:ext cx="1849555" cy="3556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Rectangle 30">
            <a:extLst>
              <a:ext uri="{FF2B5EF4-FFF2-40B4-BE49-F238E27FC236}">
                <a16:creationId xmlns:a16="http://schemas.microsoft.com/office/drawing/2014/main" id="{20AE4771-94CF-49B0-B6EB-083FFF39E2EF}"/>
              </a:ext>
            </a:extLst>
          </p:cNvPr>
          <p:cNvSpPr/>
          <p:nvPr/>
        </p:nvSpPr>
        <p:spPr>
          <a:xfrm>
            <a:off x="432000" y="1944000"/>
            <a:ext cx="3600000" cy="1296000"/>
          </a:xfrm>
          <a:prstGeom prst="rect">
            <a:avLst/>
          </a:prstGeom>
        </p:spPr>
        <p:txBody>
          <a:bodyPr wrap="square" lIns="0" tIns="0" rIns="0" bIns="0" anchor="t" anchorCtr="0">
            <a:spAutoFit/>
          </a:bodyPr>
          <a:lstStyle/>
          <a:p>
            <a:pPr>
              <a:lnSpc>
                <a:spcPct val="85000"/>
              </a:lnSpc>
            </a:pPr>
            <a:r>
              <a:rPr lang="en-GB" sz="5000" dirty="0">
                <a:solidFill>
                  <a:schemeClr val="bg1"/>
                </a:solidFill>
              </a:rPr>
              <a:t>Reinventing </a:t>
            </a:r>
            <a:br>
              <a:rPr lang="en-GB" sz="5000" dirty="0">
                <a:solidFill>
                  <a:schemeClr val="bg1"/>
                </a:solidFill>
              </a:rPr>
            </a:br>
            <a:r>
              <a:rPr lang="en-GB" sz="5000" dirty="0">
                <a:solidFill>
                  <a:schemeClr val="bg1"/>
                </a:solidFill>
              </a:rPr>
              <a:t>reliability</a:t>
            </a:r>
            <a:endParaRPr lang="en-FI" sz="5000" dirty="0">
              <a:solidFill>
                <a:schemeClr val="bg1"/>
              </a:solidFill>
            </a:endParaRPr>
          </a:p>
        </p:txBody>
      </p:sp>
      <p:sp>
        <p:nvSpPr>
          <p:cNvPr id="32" name="Title 7">
            <a:extLst>
              <a:ext uri="{FF2B5EF4-FFF2-40B4-BE49-F238E27FC236}">
                <a16:creationId xmlns:a16="http://schemas.microsoft.com/office/drawing/2014/main" id="{C54DD248-D02C-45E8-8BE6-53E58EAB304E}"/>
              </a:ext>
            </a:extLst>
          </p:cNvPr>
          <p:cNvSpPr>
            <a:spLocks noGrp="1"/>
          </p:cNvSpPr>
          <p:nvPr>
            <p:ph type="title" hasCustomPrompt="1"/>
          </p:nvPr>
        </p:nvSpPr>
        <p:spPr>
          <a:xfrm>
            <a:off x="432000" y="5284800"/>
            <a:ext cx="5844000" cy="684000"/>
          </a:xfrm>
        </p:spPr>
        <p:txBody>
          <a:bodyPr/>
          <a:lstStyle>
            <a:lvl1pPr>
              <a:spcBef>
                <a:spcPts val="800"/>
              </a:spcBef>
              <a:defRPr sz="2400">
                <a:solidFill>
                  <a:schemeClr val="bg1"/>
                </a:solidFill>
              </a:defRPr>
            </a:lvl1pPr>
          </a:lstStyle>
          <a:p>
            <a:r>
              <a:rPr lang="fi-FI" dirty="0"/>
              <a:t>n</a:t>
            </a:r>
            <a:r>
              <a:rPr lang="en-US" dirty="0"/>
              <a:t>eles.com</a:t>
            </a:r>
          </a:p>
        </p:txBody>
      </p:sp>
      <p:grpSp>
        <p:nvGrpSpPr>
          <p:cNvPr id="29" name="Group 28">
            <a:extLst>
              <a:ext uri="{FF2B5EF4-FFF2-40B4-BE49-F238E27FC236}">
                <a16:creationId xmlns:a16="http://schemas.microsoft.com/office/drawing/2014/main" id="{C2839260-3961-435D-8097-11A8B569F295}"/>
              </a:ext>
            </a:extLst>
          </p:cNvPr>
          <p:cNvGrpSpPr/>
          <p:nvPr/>
        </p:nvGrpSpPr>
        <p:grpSpPr>
          <a:xfrm>
            <a:off x="1790698" y="6447748"/>
            <a:ext cx="1170878" cy="215900"/>
            <a:chOff x="2039076" y="6447748"/>
            <a:chExt cx="1170878" cy="215900"/>
          </a:xfrm>
        </p:grpSpPr>
        <p:pic>
          <p:nvPicPr>
            <p:cNvPr id="30" name="Picture 29" descr="A close up of a logo&#10;&#10;Description automatically generated">
              <a:extLst>
                <a:ext uri="{FF2B5EF4-FFF2-40B4-BE49-F238E27FC236}">
                  <a16:creationId xmlns:a16="http://schemas.microsoft.com/office/drawing/2014/main" id="{134A2848-54B0-47C9-97CC-968DF727D008}"/>
                </a:ext>
              </a:extLst>
            </p:cNvPr>
            <p:cNvPicPr>
              <a:picLocks noChangeAspect="1"/>
            </p:cNvPicPr>
            <p:nvPr/>
          </p:nvPicPr>
          <p:blipFill>
            <a:blip r:embed="rId3"/>
            <a:stretch>
              <a:fillRect/>
            </a:stretch>
          </p:blipFill>
          <p:spPr bwMode="black">
            <a:xfrm>
              <a:off x="2039076" y="6447748"/>
              <a:ext cx="215900" cy="215900"/>
            </a:xfrm>
            <a:prstGeom prst="rect">
              <a:avLst/>
            </a:prstGeom>
          </p:spPr>
        </p:pic>
        <p:sp>
          <p:nvSpPr>
            <p:cNvPr id="33" name="text Placeholder 3">
              <a:extLst>
                <a:ext uri="{FF2B5EF4-FFF2-40B4-BE49-F238E27FC236}">
                  <a16:creationId xmlns:a16="http://schemas.microsoft.com/office/drawing/2014/main" id="{8A054776-8328-4A8C-BC76-7871200D7924}"/>
                </a:ext>
              </a:extLst>
            </p:cNvPr>
            <p:cNvSpPr txBox="1">
              <a:spLocks/>
            </p:cNvSpPr>
            <p:nvPr/>
          </p:nvSpPr>
          <p:spPr>
            <a:xfrm>
              <a:off x="2381954" y="6498000"/>
              <a:ext cx="828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@nelesworld</a:t>
              </a:r>
            </a:p>
          </p:txBody>
        </p:sp>
      </p:grpSp>
      <p:grpSp>
        <p:nvGrpSpPr>
          <p:cNvPr id="34" name="Group 33">
            <a:extLst>
              <a:ext uri="{FF2B5EF4-FFF2-40B4-BE49-F238E27FC236}">
                <a16:creationId xmlns:a16="http://schemas.microsoft.com/office/drawing/2014/main" id="{C8C27ED7-315C-46D7-9E18-0B83EABF5D5A}"/>
              </a:ext>
            </a:extLst>
          </p:cNvPr>
          <p:cNvGrpSpPr/>
          <p:nvPr/>
        </p:nvGrpSpPr>
        <p:grpSpPr>
          <a:xfrm>
            <a:off x="4944035" y="6447748"/>
            <a:ext cx="993826" cy="215900"/>
            <a:chOff x="4927707" y="6447748"/>
            <a:chExt cx="993826" cy="215900"/>
          </a:xfrm>
        </p:grpSpPr>
        <p:pic>
          <p:nvPicPr>
            <p:cNvPr id="35" name="Picture 34" descr="A close up of a logo&#10;&#10;Description automatically generated">
              <a:extLst>
                <a:ext uri="{FF2B5EF4-FFF2-40B4-BE49-F238E27FC236}">
                  <a16:creationId xmlns:a16="http://schemas.microsoft.com/office/drawing/2014/main" id="{B493F7C0-2843-4E8B-8036-A58971F71B74}"/>
                </a:ext>
              </a:extLst>
            </p:cNvPr>
            <p:cNvPicPr>
              <a:picLocks noChangeAspect="1"/>
            </p:cNvPicPr>
            <p:nvPr/>
          </p:nvPicPr>
          <p:blipFill>
            <a:blip r:embed="rId4"/>
            <a:stretch>
              <a:fillRect/>
            </a:stretch>
          </p:blipFill>
          <p:spPr bwMode="black">
            <a:xfrm>
              <a:off x="4927707" y="6447748"/>
              <a:ext cx="317500" cy="215900"/>
            </a:xfrm>
            <a:prstGeom prst="rect">
              <a:avLst/>
            </a:prstGeom>
          </p:spPr>
        </p:pic>
        <p:sp>
          <p:nvSpPr>
            <p:cNvPr id="36" name="text Placeholder 3">
              <a:extLst>
                <a:ext uri="{FF2B5EF4-FFF2-40B4-BE49-F238E27FC236}">
                  <a16:creationId xmlns:a16="http://schemas.microsoft.com/office/drawing/2014/main" id="{711852F7-CC60-48EA-AF58-37F8BE67C834}"/>
                </a:ext>
              </a:extLst>
            </p:cNvPr>
            <p:cNvSpPr txBox="1">
              <a:spLocks/>
            </p:cNvSpPr>
            <p:nvPr/>
          </p:nvSpPr>
          <p:spPr>
            <a:xfrm>
              <a:off x="5381533"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grpSp>
        <p:nvGrpSpPr>
          <p:cNvPr id="37" name="Group 36">
            <a:extLst>
              <a:ext uri="{FF2B5EF4-FFF2-40B4-BE49-F238E27FC236}">
                <a16:creationId xmlns:a16="http://schemas.microsoft.com/office/drawing/2014/main" id="{CB7C60DD-41CB-4F5F-BD4D-86AF190429DE}"/>
              </a:ext>
            </a:extLst>
          </p:cNvPr>
          <p:cNvGrpSpPr/>
          <p:nvPr/>
        </p:nvGrpSpPr>
        <p:grpSpPr>
          <a:xfrm>
            <a:off x="3434636" y="6447748"/>
            <a:ext cx="1036339" cy="215900"/>
            <a:chOff x="3475663" y="6447748"/>
            <a:chExt cx="1036339" cy="215900"/>
          </a:xfrm>
        </p:grpSpPr>
        <p:pic>
          <p:nvPicPr>
            <p:cNvPr id="38" name="Picture 37" descr="A close up of a logo&#10;&#10;Description automatically generated">
              <a:extLst>
                <a:ext uri="{FF2B5EF4-FFF2-40B4-BE49-F238E27FC236}">
                  <a16:creationId xmlns:a16="http://schemas.microsoft.com/office/drawing/2014/main" id="{676F4E19-BDB0-49EC-8F45-FDEF6EDBC7FD}"/>
                </a:ext>
              </a:extLst>
            </p:cNvPr>
            <p:cNvPicPr>
              <a:picLocks noChangeAspect="1"/>
            </p:cNvPicPr>
            <p:nvPr/>
          </p:nvPicPr>
          <p:blipFill>
            <a:blip r:embed="rId5"/>
            <a:stretch>
              <a:fillRect/>
            </a:stretch>
          </p:blipFill>
          <p:spPr bwMode="black">
            <a:xfrm>
              <a:off x="3475663" y="6447748"/>
              <a:ext cx="215900" cy="215900"/>
            </a:xfrm>
            <a:prstGeom prst="rect">
              <a:avLst/>
            </a:prstGeom>
          </p:spPr>
        </p:pic>
        <p:sp>
          <p:nvSpPr>
            <p:cNvPr id="39" name="Slide Number Placeholder 5">
              <a:extLst>
                <a:ext uri="{FF2B5EF4-FFF2-40B4-BE49-F238E27FC236}">
                  <a16:creationId xmlns:a16="http://schemas.microsoft.com/office/drawing/2014/main" id="{C032DC42-1C96-4D82-A770-8DFB62565613}"/>
                </a:ext>
              </a:extLst>
            </p:cNvPr>
            <p:cNvSpPr txBox="1">
              <a:spLocks/>
            </p:cNvSpPr>
            <p:nvPr/>
          </p:nvSpPr>
          <p:spPr>
            <a:xfrm>
              <a:off x="3828002" y="6498000"/>
              <a:ext cx="684000" cy="108000"/>
            </a:xfrm>
            <a:prstGeom prst="rect">
              <a:avLst/>
            </a:prstGeom>
          </p:spPr>
          <p:txBody>
            <a:bodyPr vert="horz" lIns="0" tIns="0" rIns="0" bIns="0" rtlCol="0" anchor="b"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noProof="0" dirty="0"/>
                <a:t>@nelesflow</a:t>
              </a:r>
            </a:p>
          </p:txBody>
        </p:sp>
      </p:grpSp>
      <p:grpSp>
        <p:nvGrpSpPr>
          <p:cNvPr id="40" name="Group 39">
            <a:extLst>
              <a:ext uri="{FF2B5EF4-FFF2-40B4-BE49-F238E27FC236}">
                <a16:creationId xmlns:a16="http://schemas.microsoft.com/office/drawing/2014/main" id="{3A86A523-38D8-409E-8AAF-FB908F480882}"/>
              </a:ext>
            </a:extLst>
          </p:cNvPr>
          <p:cNvGrpSpPr/>
          <p:nvPr/>
        </p:nvGrpSpPr>
        <p:grpSpPr>
          <a:xfrm>
            <a:off x="6410921" y="6447748"/>
            <a:ext cx="1029747" cy="215900"/>
            <a:chOff x="6410921" y="6447748"/>
            <a:chExt cx="1029747" cy="215900"/>
          </a:xfrm>
        </p:grpSpPr>
        <p:pic>
          <p:nvPicPr>
            <p:cNvPr id="41" name="Picture 40" descr="A close up of a logo&#10;&#10;Description automatically generated">
              <a:extLst>
                <a:ext uri="{FF2B5EF4-FFF2-40B4-BE49-F238E27FC236}">
                  <a16:creationId xmlns:a16="http://schemas.microsoft.com/office/drawing/2014/main" id="{7EAC26E4-73F8-470F-AA60-14CEBA714398}"/>
                </a:ext>
              </a:extLst>
            </p:cNvPr>
            <p:cNvPicPr>
              <a:picLocks noChangeAspect="1"/>
            </p:cNvPicPr>
            <p:nvPr/>
          </p:nvPicPr>
          <p:blipFill>
            <a:blip r:embed="rId6"/>
            <a:stretch>
              <a:fillRect/>
            </a:stretch>
          </p:blipFill>
          <p:spPr bwMode="black">
            <a:xfrm>
              <a:off x="6410921" y="6447748"/>
              <a:ext cx="215900" cy="215900"/>
            </a:xfrm>
            <a:prstGeom prst="rect">
              <a:avLst/>
            </a:prstGeom>
          </p:spPr>
        </p:pic>
        <p:sp>
          <p:nvSpPr>
            <p:cNvPr id="42" name="text Placeholder 3">
              <a:extLst>
                <a:ext uri="{FF2B5EF4-FFF2-40B4-BE49-F238E27FC236}">
                  <a16:creationId xmlns:a16="http://schemas.microsoft.com/office/drawing/2014/main" id="{78F74C91-BAA2-4F15-A4ED-870D0DF59360}"/>
                </a:ext>
              </a:extLst>
            </p:cNvPr>
            <p:cNvSpPr txBox="1">
              <a:spLocks/>
            </p:cNvSpPr>
            <p:nvPr/>
          </p:nvSpPr>
          <p:spPr>
            <a:xfrm>
              <a:off x="6756668" y="6498000"/>
              <a:ext cx="684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@nelesflow</a:t>
              </a:r>
            </a:p>
          </p:txBody>
        </p:sp>
      </p:grpSp>
      <p:grpSp>
        <p:nvGrpSpPr>
          <p:cNvPr id="43" name="Group 42">
            <a:extLst>
              <a:ext uri="{FF2B5EF4-FFF2-40B4-BE49-F238E27FC236}">
                <a16:creationId xmlns:a16="http://schemas.microsoft.com/office/drawing/2014/main" id="{56393D5D-AB78-4119-BE45-65B821BF6127}"/>
              </a:ext>
            </a:extLst>
          </p:cNvPr>
          <p:cNvGrpSpPr/>
          <p:nvPr/>
        </p:nvGrpSpPr>
        <p:grpSpPr>
          <a:xfrm>
            <a:off x="442913" y="6441398"/>
            <a:ext cx="874725" cy="228600"/>
            <a:chOff x="442913" y="6441398"/>
            <a:chExt cx="874725" cy="228600"/>
          </a:xfrm>
        </p:grpSpPr>
        <p:pic>
          <p:nvPicPr>
            <p:cNvPr id="44" name="Picture 43" descr="A close up of a logo&#10;&#10;Description automatically generated">
              <a:extLst>
                <a:ext uri="{FF2B5EF4-FFF2-40B4-BE49-F238E27FC236}">
                  <a16:creationId xmlns:a16="http://schemas.microsoft.com/office/drawing/2014/main" id="{4E9257D6-CFAB-4E19-828D-A6ACEB06844B}"/>
                </a:ext>
              </a:extLst>
            </p:cNvPr>
            <p:cNvPicPr>
              <a:picLocks noChangeAspect="1"/>
            </p:cNvPicPr>
            <p:nvPr/>
          </p:nvPicPr>
          <p:blipFill>
            <a:blip r:embed="rId7"/>
            <a:stretch>
              <a:fillRect/>
            </a:stretch>
          </p:blipFill>
          <p:spPr bwMode="black">
            <a:xfrm>
              <a:off x="442913" y="6441398"/>
              <a:ext cx="215900" cy="228600"/>
            </a:xfrm>
            <a:prstGeom prst="rect">
              <a:avLst/>
            </a:prstGeom>
          </p:spPr>
        </p:pic>
        <p:sp>
          <p:nvSpPr>
            <p:cNvPr id="45" name="text Placeholder 3">
              <a:extLst>
                <a:ext uri="{FF2B5EF4-FFF2-40B4-BE49-F238E27FC236}">
                  <a16:creationId xmlns:a16="http://schemas.microsoft.com/office/drawing/2014/main" id="{011E6651-3B23-492A-BF3F-09EE27266A8F}"/>
                </a:ext>
              </a:extLst>
            </p:cNvPr>
            <p:cNvSpPr txBox="1">
              <a:spLocks/>
            </p:cNvSpPr>
            <p:nvPr/>
          </p:nvSpPr>
          <p:spPr>
            <a:xfrm>
              <a:off x="777638"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spTree>
    <p:extLst>
      <p:ext uri="{BB962C8B-B14F-4D97-AF65-F5344CB8AC3E}">
        <p14:creationId xmlns:p14="http://schemas.microsoft.com/office/powerpoint/2010/main" val="3104225620"/>
      </p:ext>
    </p:extLst>
  </p:cSld>
  <p:clrMapOvr>
    <a:masterClrMapping/>
  </p:clrMapOvr>
  <p:hf hdr="0"/>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End Slide 3">
    <p:bg>
      <p:bgPr>
        <a:solidFill>
          <a:schemeClr val="tx1"/>
        </a:solid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no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no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pic>
        <p:nvPicPr>
          <p:cNvPr id="29" name="Picture 28">
            <a:extLst>
              <a:ext uri="{FF2B5EF4-FFF2-40B4-BE49-F238E27FC236}">
                <a16:creationId xmlns:a16="http://schemas.microsoft.com/office/drawing/2014/main" id="{EEFBB553-B8AB-430B-B197-9CD3065BEF34}"/>
              </a:ext>
            </a:extLst>
          </p:cNvPr>
          <p:cNvPicPr>
            <a:picLocks noChangeAspect="1"/>
          </p:cNvPicPr>
          <p:nvPr/>
        </p:nvPicPr>
        <p:blipFill>
          <a:blip r:embed="rId2"/>
          <a:srcRect/>
          <a:stretch/>
        </p:blipFill>
        <p:spPr bwMode="hidden">
          <a:xfrm>
            <a:off x="0" y="0"/>
            <a:ext cx="12192000" cy="6858000"/>
          </a:xfrm>
          <a:prstGeom prst="rect">
            <a:avLst/>
          </a:prstGeom>
        </p:spPr>
      </p:pic>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9907200" y="6236932"/>
            <a:ext cx="1849555" cy="3556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Rectangle 30">
            <a:extLst>
              <a:ext uri="{FF2B5EF4-FFF2-40B4-BE49-F238E27FC236}">
                <a16:creationId xmlns:a16="http://schemas.microsoft.com/office/drawing/2014/main" id="{20AE4771-94CF-49B0-B6EB-083FFF39E2EF}"/>
              </a:ext>
            </a:extLst>
          </p:cNvPr>
          <p:cNvSpPr/>
          <p:nvPr/>
        </p:nvSpPr>
        <p:spPr>
          <a:xfrm>
            <a:off x="432000" y="1944000"/>
            <a:ext cx="3600000" cy="1296000"/>
          </a:xfrm>
          <a:prstGeom prst="rect">
            <a:avLst/>
          </a:prstGeom>
        </p:spPr>
        <p:txBody>
          <a:bodyPr wrap="square" lIns="0" tIns="0" rIns="0" bIns="0" anchor="t" anchorCtr="0">
            <a:spAutoFit/>
          </a:bodyPr>
          <a:lstStyle/>
          <a:p>
            <a:pPr>
              <a:lnSpc>
                <a:spcPct val="85000"/>
              </a:lnSpc>
            </a:pPr>
            <a:r>
              <a:rPr lang="en-GB" sz="5000" dirty="0">
                <a:solidFill>
                  <a:schemeClr val="bg1"/>
                </a:solidFill>
              </a:rPr>
              <a:t>Reinventing </a:t>
            </a:r>
            <a:br>
              <a:rPr lang="en-GB" sz="5000" dirty="0">
                <a:solidFill>
                  <a:schemeClr val="bg1"/>
                </a:solidFill>
              </a:rPr>
            </a:br>
            <a:r>
              <a:rPr lang="en-GB" sz="5000" dirty="0">
                <a:solidFill>
                  <a:schemeClr val="bg1"/>
                </a:solidFill>
              </a:rPr>
              <a:t>reliability</a:t>
            </a:r>
            <a:endParaRPr lang="en-FI" sz="5000" dirty="0">
              <a:solidFill>
                <a:schemeClr val="bg1"/>
              </a:solidFill>
            </a:endParaRPr>
          </a:p>
        </p:txBody>
      </p:sp>
      <p:sp>
        <p:nvSpPr>
          <p:cNvPr id="32" name="Title 7">
            <a:extLst>
              <a:ext uri="{FF2B5EF4-FFF2-40B4-BE49-F238E27FC236}">
                <a16:creationId xmlns:a16="http://schemas.microsoft.com/office/drawing/2014/main" id="{C54DD248-D02C-45E8-8BE6-53E58EAB304E}"/>
              </a:ext>
            </a:extLst>
          </p:cNvPr>
          <p:cNvSpPr>
            <a:spLocks noGrp="1"/>
          </p:cNvSpPr>
          <p:nvPr>
            <p:ph type="title" hasCustomPrompt="1"/>
          </p:nvPr>
        </p:nvSpPr>
        <p:spPr>
          <a:xfrm>
            <a:off x="432000" y="5284800"/>
            <a:ext cx="5844000" cy="684000"/>
          </a:xfrm>
        </p:spPr>
        <p:txBody>
          <a:bodyPr/>
          <a:lstStyle>
            <a:lvl1pPr>
              <a:spcBef>
                <a:spcPts val="800"/>
              </a:spcBef>
              <a:defRPr sz="2400">
                <a:solidFill>
                  <a:schemeClr val="bg1"/>
                </a:solidFill>
              </a:defRPr>
            </a:lvl1pPr>
          </a:lstStyle>
          <a:p>
            <a:r>
              <a:rPr lang="fi-FI" dirty="0"/>
              <a:t>n</a:t>
            </a:r>
            <a:r>
              <a:rPr lang="en-US" dirty="0"/>
              <a:t>eles.com</a:t>
            </a:r>
          </a:p>
        </p:txBody>
      </p:sp>
      <p:grpSp>
        <p:nvGrpSpPr>
          <p:cNvPr id="28" name="Group 27">
            <a:extLst>
              <a:ext uri="{FF2B5EF4-FFF2-40B4-BE49-F238E27FC236}">
                <a16:creationId xmlns:a16="http://schemas.microsoft.com/office/drawing/2014/main" id="{A83C62BF-08F7-4D0E-9181-82148DF4903B}"/>
              </a:ext>
            </a:extLst>
          </p:cNvPr>
          <p:cNvGrpSpPr/>
          <p:nvPr/>
        </p:nvGrpSpPr>
        <p:grpSpPr>
          <a:xfrm>
            <a:off x="1790698" y="6447748"/>
            <a:ext cx="1170878" cy="215900"/>
            <a:chOff x="2039076" y="6447748"/>
            <a:chExt cx="1170878" cy="215900"/>
          </a:xfrm>
        </p:grpSpPr>
        <p:pic>
          <p:nvPicPr>
            <p:cNvPr id="30" name="Picture 29" descr="A close up of a logo&#10;&#10;Description automatically generated">
              <a:extLst>
                <a:ext uri="{FF2B5EF4-FFF2-40B4-BE49-F238E27FC236}">
                  <a16:creationId xmlns:a16="http://schemas.microsoft.com/office/drawing/2014/main" id="{051A5140-CC45-479A-8D32-1F333F8C97D0}"/>
                </a:ext>
              </a:extLst>
            </p:cNvPr>
            <p:cNvPicPr>
              <a:picLocks noChangeAspect="1"/>
            </p:cNvPicPr>
            <p:nvPr/>
          </p:nvPicPr>
          <p:blipFill>
            <a:blip r:embed="rId3"/>
            <a:stretch>
              <a:fillRect/>
            </a:stretch>
          </p:blipFill>
          <p:spPr bwMode="black">
            <a:xfrm>
              <a:off x="2039076" y="6447748"/>
              <a:ext cx="215900" cy="215900"/>
            </a:xfrm>
            <a:prstGeom prst="rect">
              <a:avLst/>
            </a:prstGeom>
          </p:spPr>
        </p:pic>
        <p:sp>
          <p:nvSpPr>
            <p:cNvPr id="33" name="text Placeholder 3">
              <a:extLst>
                <a:ext uri="{FF2B5EF4-FFF2-40B4-BE49-F238E27FC236}">
                  <a16:creationId xmlns:a16="http://schemas.microsoft.com/office/drawing/2014/main" id="{A626040B-2C12-4306-BE9A-058E7EB74B62}"/>
                </a:ext>
              </a:extLst>
            </p:cNvPr>
            <p:cNvSpPr txBox="1">
              <a:spLocks/>
            </p:cNvSpPr>
            <p:nvPr/>
          </p:nvSpPr>
          <p:spPr>
            <a:xfrm>
              <a:off x="2381954" y="6498000"/>
              <a:ext cx="828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@nelesworld</a:t>
              </a:r>
            </a:p>
          </p:txBody>
        </p:sp>
      </p:grpSp>
      <p:grpSp>
        <p:nvGrpSpPr>
          <p:cNvPr id="34" name="Group 33">
            <a:extLst>
              <a:ext uri="{FF2B5EF4-FFF2-40B4-BE49-F238E27FC236}">
                <a16:creationId xmlns:a16="http://schemas.microsoft.com/office/drawing/2014/main" id="{2186380B-3C12-46EF-98F1-E1265390BADA}"/>
              </a:ext>
            </a:extLst>
          </p:cNvPr>
          <p:cNvGrpSpPr/>
          <p:nvPr/>
        </p:nvGrpSpPr>
        <p:grpSpPr>
          <a:xfrm>
            <a:off x="4944035" y="6447748"/>
            <a:ext cx="993826" cy="215900"/>
            <a:chOff x="4927707" y="6447748"/>
            <a:chExt cx="993826" cy="215900"/>
          </a:xfrm>
        </p:grpSpPr>
        <p:pic>
          <p:nvPicPr>
            <p:cNvPr id="35" name="Picture 34" descr="A close up of a logo&#10;&#10;Description automatically generated">
              <a:extLst>
                <a:ext uri="{FF2B5EF4-FFF2-40B4-BE49-F238E27FC236}">
                  <a16:creationId xmlns:a16="http://schemas.microsoft.com/office/drawing/2014/main" id="{C1225CF3-CDC0-4B4A-8CF7-CAE94B0E95F5}"/>
                </a:ext>
              </a:extLst>
            </p:cNvPr>
            <p:cNvPicPr>
              <a:picLocks noChangeAspect="1"/>
            </p:cNvPicPr>
            <p:nvPr/>
          </p:nvPicPr>
          <p:blipFill>
            <a:blip r:embed="rId4"/>
            <a:stretch>
              <a:fillRect/>
            </a:stretch>
          </p:blipFill>
          <p:spPr bwMode="black">
            <a:xfrm>
              <a:off x="4927707" y="6447748"/>
              <a:ext cx="317500" cy="215900"/>
            </a:xfrm>
            <a:prstGeom prst="rect">
              <a:avLst/>
            </a:prstGeom>
          </p:spPr>
        </p:pic>
        <p:sp>
          <p:nvSpPr>
            <p:cNvPr id="36" name="text Placeholder 3">
              <a:extLst>
                <a:ext uri="{FF2B5EF4-FFF2-40B4-BE49-F238E27FC236}">
                  <a16:creationId xmlns:a16="http://schemas.microsoft.com/office/drawing/2014/main" id="{48D5A0B7-8747-419E-8090-6AB74C0F7B8A}"/>
                </a:ext>
              </a:extLst>
            </p:cNvPr>
            <p:cNvSpPr txBox="1">
              <a:spLocks/>
            </p:cNvSpPr>
            <p:nvPr/>
          </p:nvSpPr>
          <p:spPr>
            <a:xfrm>
              <a:off x="5381533"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grpSp>
        <p:nvGrpSpPr>
          <p:cNvPr id="37" name="Group 36">
            <a:extLst>
              <a:ext uri="{FF2B5EF4-FFF2-40B4-BE49-F238E27FC236}">
                <a16:creationId xmlns:a16="http://schemas.microsoft.com/office/drawing/2014/main" id="{B65FA423-EBCC-4B6B-A16D-F0F424A30060}"/>
              </a:ext>
            </a:extLst>
          </p:cNvPr>
          <p:cNvGrpSpPr/>
          <p:nvPr/>
        </p:nvGrpSpPr>
        <p:grpSpPr>
          <a:xfrm>
            <a:off x="3434636" y="6447748"/>
            <a:ext cx="1036339" cy="215900"/>
            <a:chOff x="3475663" y="6447748"/>
            <a:chExt cx="1036339" cy="215900"/>
          </a:xfrm>
        </p:grpSpPr>
        <p:pic>
          <p:nvPicPr>
            <p:cNvPr id="38" name="Picture 37" descr="A close up of a logo&#10;&#10;Description automatically generated">
              <a:extLst>
                <a:ext uri="{FF2B5EF4-FFF2-40B4-BE49-F238E27FC236}">
                  <a16:creationId xmlns:a16="http://schemas.microsoft.com/office/drawing/2014/main" id="{5956FE67-B04F-48BD-AD96-F77C28BE1B52}"/>
                </a:ext>
              </a:extLst>
            </p:cNvPr>
            <p:cNvPicPr>
              <a:picLocks noChangeAspect="1"/>
            </p:cNvPicPr>
            <p:nvPr/>
          </p:nvPicPr>
          <p:blipFill>
            <a:blip r:embed="rId5"/>
            <a:stretch>
              <a:fillRect/>
            </a:stretch>
          </p:blipFill>
          <p:spPr bwMode="black">
            <a:xfrm>
              <a:off x="3475663" y="6447748"/>
              <a:ext cx="215900" cy="215900"/>
            </a:xfrm>
            <a:prstGeom prst="rect">
              <a:avLst/>
            </a:prstGeom>
          </p:spPr>
        </p:pic>
        <p:sp>
          <p:nvSpPr>
            <p:cNvPr id="39" name="Slide Number Placeholder 5">
              <a:extLst>
                <a:ext uri="{FF2B5EF4-FFF2-40B4-BE49-F238E27FC236}">
                  <a16:creationId xmlns:a16="http://schemas.microsoft.com/office/drawing/2014/main" id="{58A71D22-FC05-49B2-81E4-C35D253D7521}"/>
                </a:ext>
              </a:extLst>
            </p:cNvPr>
            <p:cNvSpPr txBox="1">
              <a:spLocks/>
            </p:cNvSpPr>
            <p:nvPr/>
          </p:nvSpPr>
          <p:spPr>
            <a:xfrm>
              <a:off x="3828002" y="6498000"/>
              <a:ext cx="684000" cy="108000"/>
            </a:xfrm>
            <a:prstGeom prst="rect">
              <a:avLst/>
            </a:prstGeom>
          </p:spPr>
          <p:txBody>
            <a:bodyPr vert="horz" lIns="0" tIns="0" rIns="0" bIns="0" rtlCol="0" anchor="b"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noProof="0" dirty="0"/>
                <a:t>@nelesflow</a:t>
              </a:r>
            </a:p>
          </p:txBody>
        </p:sp>
      </p:grpSp>
      <p:grpSp>
        <p:nvGrpSpPr>
          <p:cNvPr id="40" name="Group 39">
            <a:extLst>
              <a:ext uri="{FF2B5EF4-FFF2-40B4-BE49-F238E27FC236}">
                <a16:creationId xmlns:a16="http://schemas.microsoft.com/office/drawing/2014/main" id="{4BE874D5-D721-4AC2-8FD5-437592C494EB}"/>
              </a:ext>
            </a:extLst>
          </p:cNvPr>
          <p:cNvGrpSpPr/>
          <p:nvPr/>
        </p:nvGrpSpPr>
        <p:grpSpPr>
          <a:xfrm>
            <a:off x="6410921" y="6447748"/>
            <a:ext cx="1029747" cy="215900"/>
            <a:chOff x="6410921" y="6447748"/>
            <a:chExt cx="1029747" cy="215900"/>
          </a:xfrm>
        </p:grpSpPr>
        <p:pic>
          <p:nvPicPr>
            <p:cNvPr id="41" name="Picture 40" descr="A close up of a logo&#10;&#10;Description automatically generated">
              <a:extLst>
                <a:ext uri="{FF2B5EF4-FFF2-40B4-BE49-F238E27FC236}">
                  <a16:creationId xmlns:a16="http://schemas.microsoft.com/office/drawing/2014/main" id="{5CDE34C7-7206-4EBB-947D-A344030207E9}"/>
                </a:ext>
              </a:extLst>
            </p:cNvPr>
            <p:cNvPicPr>
              <a:picLocks noChangeAspect="1"/>
            </p:cNvPicPr>
            <p:nvPr/>
          </p:nvPicPr>
          <p:blipFill>
            <a:blip r:embed="rId6"/>
            <a:stretch>
              <a:fillRect/>
            </a:stretch>
          </p:blipFill>
          <p:spPr bwMode="black">
            <a:xfrm>
              <a:off x="6410921" y="6447748"/>
              <a:ext cx="215900" cy="215900"/>
            </a:xfrm>
            <a:prstGeom prst="rect">
              <a:avLst/>
            </a:prstGeom>
          </p:spPr>
        </p:pic>
        <p:sp>
          <p:nvSpPr>
            <p:cNvPr id="42" name="text Placeholder 3">
              <a:extLst>
                <a:ext uri="{FF2B5EF4-FFF2-40B4-BE49-F238E27FC236}">
                  <a16:creationId xmlns:a16="http://schemas.microsoft.com/office/drawing/2014/main" id="{722C1437-04D8-40FA-87C6-7020DD656EE1}"/>
                </a:ext>
              </a:extLst>
            </p:cNvPr>
            <p:cNvSpPr txBox="1">
              <a:spLocks/>
            </p:cNvSpPr>
            <p:nvPr/>
          </p:nvSpPr>
          <p:spPr>
            <a:xfrm>
              <a:off x="6756668" y="6498000"/>
              <a:ext cx="684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@nelesflow</a:t>
              </a:r>
            </a:p>
          </p:txBody>
        </p:sp>
      </p:grpSp>
      <p:grpSp>
        <p:nvGrpSpPr>
          <p:cNvPr id="43" name="Group 42">
            <a:extLst>
              <a:ext uri="{FF2B5EF4-FFF2-40B4-BE49-F238E27FC236}">
                <a16:creationId xmlns:a16="http://schemas.microsoft.com/office/drawing/2014/main" id="{5CB4BC69-8FD4-4410-9B6B-4473F4EE4152}"/>
              </a:ext>
            </a:extLst>
          </p:cNvPr>
          <p:cNvGrpSpPr/>
          <p:nvPr/>
        </p:nvGrpSpPr>
        <p:grpSpPr>
          <a:xfrm>
            <a:off x="442913" y="6441398"/>
            <a:ext cx="874725" cy="228600"/>
            <a:chOff x="442913" y="6441398"/>
            <a:chExt cx="874725" cy="228600"/>
          </a:xfrm>
        </p:grpSpPr>
        <p:pic>
          <p:nvPicPr>
            <p:cNvPr id="44" name="Picture 43" descr="A close up of a logo&#10;&#10;Description automatically generated">
              <a:extLst>
                <a:ext uri="{FF2B5EF4-FFF2-40B4-BE49-F238E27FC236}">
                  <a16:creationId xmlns:a16="http://schemas.microsoft.com/office/drawing/2014/main" id="{67B03DEF-670B-4B8D-9141-9CE529A7B2BE}"/>
                </a:ext>
              </a:extLst>
            </p:cNvPr>
            <p:cNvPicPr>
              <a:picLocks noChangeAspect="1"/>
            </p:cNvPicPr>
            <p:nvPr/>
          </p:nvPicPr>
          <p:blipFill>
            <a:blip r:embed="rId7"/>
            <a:stretch>
              <a:fillRect/>
            </a:stretch>
          </p:blipFill>
          <p:spPr bwMode="black">
            <a:xfrm>
              <a:off x="442913" y="6441398"/>
              <a:ext cx="215900" cy="228600"/>
            </a:xfrm>
            <a:prstGeom prst="rect">
              <a:avLst/>
            </a:prstGeom>
          </p:spPr>
        </p:pic>
        <p:sp>
          <p:nvSpPr>
            <p:cNvPr id="45" name="text Placeholder 3">
              <a:extLst>
                <a:ext uri="{FF2B5EF4-FFF2-40B4-BE49-F238E27FC236}">
                  <a16:creationId xmlns:a16="http://schemas.microsoft.com/office/drawing/2014/main" id="{46A21542-F4DD-4C77-A9C7-BAF5F3785BF0}"/>
                </a:ext>
              </a:extLst>
            </p:cNvPr>
            <p:cNvSpPr txBox="1">
              <a:spLocks/>
            </p:cNvSpPr>
            <p:nvPr/>
          </p:nvSpPr>
          <p:spPr>
            <a:xfrm>
              <a:off x="777638"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spTree>
    <p:extLst>
      <p:ext uri="{BB962C8B-B14F-4D97-AF65-F5344CB8AC3E}">
        <p14:creationId xmlns:p14="http://schemas.microsoft.com/office/powerpoint/2010/main" val="2843187968"/>
      </p:ext>
    </p:extLst>
  </p:cSld>
  <p:clrMapOvr>
    <a:masterClrMapping/>
  </p:clrMapOvr>
  <p:hf hdr="0"/>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End Slide 4">
    <p:bg>
      <p:bgPr>
        <a:solidFill>
          <a:schemeClr val="tx1"/>
        </a:solid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no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no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pic>
        <p:nvPicPr>
          <p:cNvPr id="29" name="Picture 28">
            <a:extLst>
              <a:ext uri="{FF2B5EF4-FFF2-40B4-BE49-F238E27FC236}">
                <a16:creationId xmlns:a16="http://schemas.microsoft.com/office/drawing/2014/main" id="{988267CD-6142-4A12-A0DF-1C8928F8D516}"/>
              </a:ext>
            </a:extLst>
          </p:cNvPr>
          <p:cNvPicPr>
            <a:picLocks noChangeAspect="1"/>
          </p:cNvPicPr>
          <p:nvPr/>
        </p:nvPicPr>
        <p:blipFill>
          <a:blip r:embed="rId2"/>
          <a:srcRect/>
          <a:stretch/>
        </p:blipFill>
        <p:spPr bwMode="hidden">
          <a:xfrm>
            <a:off x="0" y="0"/>
            <a:ext cx="12192000" cy="6858000"/>
          </a:xfrm>
          <a:prstGeom prst="rect">
            <a:avLst/>
          </a:prstGeom>
        </p:spPr>
      </p:pic>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9907200" y="6236932"/>
            <a:ext cx="1849555" cy="3556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Rectangle 30">
            <a:extLst>
              <a:ext uri="{FF2B5EF4-FFF2-40B4-BE49-F238E27FC236}">
                <a16:creationId xmlns:a16="http://schemas.microsoft.com/office/drawing/2014/main" id="{20AE4771-94CF-49B0-B6EB-083FFF39E2EF}"/>
              </a:ext>
            </a:extLst>
          </p:cNvPr>
          <p:cNvSpPr/>
          <p:nvPr/>
        </p:nvSpPr>
        <p:spPr>
          <a:xfrm>
            <a:off x="432000" y="1944000"/>
            <a:ext cx="3600000" cy="1296000"/>
          </a:xfrm>
          <a:prstGeom prst="rect">
            <a:avLst/>
          </a:prstGeom>
        </p:spPr>
        <p:txBody>
          <a:bodyPr wrap="square" lIns="0" tIns="0" rIns="0" bIns="0" anchor="t" anchorCtr="0">
            <a:spAutoFit/>
          </a:bodyPr>
          <a:lstStyle/>
          <a:p>
            <a:pPr>
              <a:lnSpc>
                <a:spcPct val="85000"/>
              </a:lnSpc>
            </a:pPr>
            <a:r>
              <a:rPr lang="en-GB" sz="5000" dirty="0">
                <a:solidFill>
                  <a:schemeClr val="bg1"/>
                </a:solidFill>
              </a:rPr>
              <a:t>Reinventing </a:t>
            </a:r>
            <a:br>
              <a:rPr lang="en-GB" sz="5000" dirty="0">
                <a:solidFill>
                  <a:schemeClr val="bg1"/>
                </a:solidFill>
              </a:rPr>
            </a:br>
            <a:r>
              <a:rPr lang="en-GB" sz="5000" dirty="0">
                <a:solidFill>
                  <a:schemeClr val="bg1"/>
                </a:solidFill>
              </a:rPr>
              <a:t>reliability</a:t>
            </a:r>
            <a:endParaRPr lang="en-FI" sz="5000" dirty="0">
              <a:solidFill>
                <a:schemeClr val="bg1"/>
              </a:solidFill>
            </a:endParaRPr>
          </a:p>
        </p:txBody>
      </p:sp>
      <p:sp>
        <p:nvSpPr>
          <p:cNvPr id="32" name="Title 7">
            <a:extLst>
              <a:ext uri="{FF2B5EF4-FFF2-40B4-BE49-F238E27FC236}">
                <a16:creationId xmlns:a16="http://schemas.microsoft.com/office/drawing/2014/main" id="{C54DD248-D02C-45E8-8BE6-53E58EAB304E}"/>
              </a:ext>
            </a:extLst>
          </p:cNvPr>
          <p:cNvSpPr>
            <a:spLocks noGrp="1"/>
          </p:cNvSpPr>
          <p:nvPr>
            <p:ph type="title" hasCustomPrompt="1"/>
          </p:nvPr>
        </p:nvSpPr>
        <p:spPr>
          <a:xfrm>
            <a:off x="432000" y="5284800"/>
            <a:ext cx="5844000" cy="684000"/>
          </a:xfrm>
        </p:spPr>
        <p:txBody>
          <a:bodyPr/>
          <a:lstStyle>
            <a:lvl1pPr>
              <a:spcBef>
                <a:spcPts val="800"/>
              </a:spcBef>
              <a:defRPr sz="2400">
                <a:solidFill>
                  <a:schemeClr val="bg1"/>
                </a:solidFill>
              </a:defRPr>
            </a:lvl1pPr>
          </a:lstStyle>
          <a:p>
            <a:r>
              <a:rPr lang="fi-FI" dirty="0"/>
              <a:t>n</a:t>
            </a:r>
            <a:r>
              <a:rPr lang="en-US" dirty="0"/>
              <a:t>eles.com</a:t>
            </a:r>
          </a:p>
        </p:txBody>
      </p:sp>
      <p:grpSp>
        <p:nvGrpSpPr>
          <p:cNvPr id="57" name="Group 56">
            <a:extLst>
              <a:ext uri="{FF2B5EF4-FFF2-40B4-BE49-F238E27FC236}">
                <a16:creationId xmlns:a16="http://schemas.microsoft.com/office/drawing/2014/main" id="{33EC3858-4807-4F95-B6D0-238A059A66F0}"/>
              </a:ext>
            </a:extLst>
          </p:cNvPr>
          <p:cNvGrpSpPr/>
          <p:nvPr/>
        </p:nvGrpSpPr>
        <p:grpSpPr>
          <a:xfrm>
            <a:off x="1790698" y="6447748"/>
            <a:ext cx="1170878" cy="215900"/>
            <a:chOff x="2039076" y="6447748"/>
            <a:chExt cx="1170878" cy="215900"/>
          </a:xfrm>
        </p:grpSpPr>
        <p:pic>
          <p:nvPicPr>
            <p:cNvPr id="58" name="Picture 57" descr="A close up of a logo&#10;&#10;Description automatically generated">
              <a:extLst>
                <a:ext uri="{FF2B5EF4-FFF2-40B4-BE49-F238E27FC236}">
                  <a16:creationId xmlns:a16="http://schemas.microsoft.com/office/drawing/2014/main" id="{387FBB8D-FFFE-4281-A4EA-49019ACCF84C}"/>
                </a:ext>
              </a:extLst>
            </p:cNvPr>
            <p:cNvPicPr>
              <a:picLocks noChangeAspect="1"/>
            </p:cNvPicPr>
            <p:nvPr/>
          </p:nvPicPr>
          <p:blipFill>
            <a:blip r:embed="rId3"/>
            <a:stretch>
              <a:fillRect/>
            </a:stretch>
          </p:blipFill>
          <p:spPr bwMode="black">
            <a:xfrm>
              <a:off x="2039076" y="6447748"/>
              <a:ext cx="215900" cy="215900"/>
            </a:xfrm>
            <a:prstGeom prst="rect">
              <a:avLst/>
            </a:prstGeom>
          </p:spPr>
        </p:pic>
        <p:sp>
          <p:nvSpPr>
            <p:cNvPr id="59" name="text Placeholder 3">
              <a:extLst>
                <a:ext uri="{FF2B5EF4-FFF2-40B4-BE49-F238E27FC236}">
                  <a16:creationId xmlns:a16="http://schemas.microsoft.com/office/drawing/2014/main" id="{41C7958C-04A7-44E3-8062-0F21CFCEC6F4}"/>
                </a:ext>
              </a:extLst>
            </p:cNvPr>
            <p:cNvSpPr txBox="1">
              <a:spLocks/>
            </p:cNvSpPr>
            <p:nvPr/>
          </p:nvSpPr>
          <p:spPr>
            <a:xfrm>
              <a:off x="2381954" y="6498000"/>
              <a:ext cx="828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@nelesworld</a:t>
              </a:r>
            </a:p>
          </p:txBody>
        </p:sp>
      </p:grpSp>
      <p:grpSp>
        <p:nvGrpSpPr>
          <p:cNvPr id="60" name="Group 59">
            <a:extLst>
              <a:ext uri="{FF2B5EF4-FFF2-40B4-BE49-F238E27FC236}">
                <a16:creationId xmlns:a16="http://schemas.microsoft.com/office/drawing/2014/main" id="{5BAFDF6D-6D5D-49D4-B6D7-888C917876C6}"/>
              </a:ext>
            </a:extLst>
          </p:cNvPr>
          <p:cNvGrpSpPr/>
          <p:nvPr/>
        </p:nvGrpSpPr>
        <p:grpSpPr>
          <a:xfrm>
            <a:off x="4944035" y="6447748"/>
            <a:ext cx="993826" cy="215900"/>
            <a:chOff x="4927707" y="6447748"/>
            <a:chExt cx="993826" cy="215900"/>
          </a:xfrm>
        </p:grpSpPr>
        <p:pic>
          <p:nvPicPr>
            <p:cNvPr id="61" name="Picture 60" descr="A close up of a logo&#10;&#10;Description automatically generated">
              <a:extLst>
                <a:ext uri="{FF2B5EF4-FFF2-40B4-BE49-F238E27FC236}">
                  <a16:creationId xmlns:a16="http://schemas.microsoft.com/office/drawing/2014/main" id="{E536850E-B997-4EA4-AC38-D8698BFFF543}"/>
                </a:ext>
              </a:extLst>
            </p:cNvPr>
            <p:cNvPicPr>
              <a:picLocks noChangeAspect="1"/>
            </p:cNvPicPr>
            <p:nvPr/>
          </p:nvPicPr>
          <p:blipFill>
            <a:blip r:embed="rId4"/>
            <a:stretch>
              <a:fillRect/>
            </a:stretch>
          </p:blipFill>
          <p:spPr bwMode="black">
            <a:xfrm>
              <a:off x="4927707" y="6447748"/>
              <a:ext cx="317500" cy="215900"/>
            </a:xfrm>
            <a:prstGeom prst="rect">
              <a:avLst/>
            </a:prstGeom>
          </p:spPr>
        </p:pic>
        <p:sp>
          <p:nvSpPr>
            <p:cNvPr id="62" name="text Placeholder 3">
              <a:extLst>
                <a:ext uri="{FF2B5EF4-FFF2-40B4-BE49-F238E27FC236}">
                  <a16:creationId xmlns:a16="http://schemas.microsoft.com/office/drawing/2014/main" id="{08EC5291-D154-4C61-8AFD-A9CF33B1FB36}"/>
                </a:ext>
              </a:extLst>
            </p:cNvPr>
            <p:cNvSpPr txBox="1">
              <a:spLocks/>
            </p:cNvSpPr>
            <p:nvPr/>
          </p:nvSpPr>
          <p:spPr>
            <a:xfrm>
              <a:off x="5381533"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grpSp>
        <p:nvGrpSpPr>
          <p:cNvPr id="63" name="Group 62">
            <a:extLst>
              <a:ext uri="{FF2B5EF4-FFF2-40B4-BE49-F238E27FC236}">
                <a16:creationId xmlns:a16="http://schemas.microsoft.com/office/drawing/2014/main" id="{458736FF-6856-4F1B-BD1C-BE9C82542A70}"/>
              </a:ext>
            </a:extLst>
          </p:cNvPr>
          <p:cNvGrpSpPr/>
          <p:nvPr/>
        </p:nvGrpSpPr>
        <p:grpSpPr>
          <a:xfrm>
            <a:off x="3434636" y="6447748"/>
            <a:ext cx="1036339" cy="215900"/>
            <a:chOff x="3475663" y="6447748"/>
            <a:chExt cx="1036339" cy="215900"/>
          </a:xfrm>
        </p:grpSpPr>
        <p:pic>
          <p:nvPicPr>
            <p:cNvPr id="64" name="Picture 63" descr="A close up of a logo&#10;&#10;Description automatically generated">
              <a:extLst>
                <a:ext uri="{FF2B5EF4-FFF2-40B4-BE49-F238E27FC236}">
                  <a16:creationId xmlns:a16="http://schemas.microsoft.com/office/drawing/2014/main" id="{51A1F685-C134-4497-B3BB-3000EB1C52B8}"/>
                </a:ext>
              </a:extLst>
            </p:cNvPr>
            <p:cNvPicPr>
              <a:picLocks noChangeAspect="1"/>
            </p:cNvPicPr>
            <p:nvPr/>
          </p:nvPicPr>
          <p:blipFill>
            <a:blip r:embed="rId5"/>
            <a:stretch>
              <a:fillRect/>
            </a:stretch>
          </p:blipFill>
          <p:spPr bwMode="black">
            <a:xfrm>
              <a:off x="3475663" y="6447748"/>
              <a:ext cx="215900" cy="215900"/>
            </a:xfrm>
            <a:prstGeom prst="rect">
              <a:avLst/>
            </a:prstGeom>
          </p:spPr>
        </p:pic>
        <p:sp>
          <p:nvSpPr>
            <p:cNvPr id="65" name="Slide Number Placeholder 5">
              <a:extLst>
                <a:ext uri="{FF2B5EF4-FFF2-40B4-BE49-F238E27FC236}">
                  <a16:creationId xmlns:a16="http://schemas.microsoft.com/office/drawing/2014/main" id="{D3A6FA2C-A9A4-4F3F-AA1D-39A953EE0BB8}"/>
                </a:ext>
              </a:extLst>
            </p:cNvPr>
            <p:cNvSpPr txBox="1">
              <a:spLocks/>
            </p:cNvSpPr>
            <p:nvPr/>
          </p:nvSpPr>
          <p:spPr>
            <a:xfrm>
              <a:off x="3828002" y="6498000"/>
              <a:ext cx="684000" cy="108000"/>
            </a:xfrm>
            <a:prstGeom prst="rect">
              <a:avLst/>
            </a:prstGeom>
          </p:spPr>
          <p:txBody>
            <a:bodyPr vert="horz" lIns="0" tIns="0" rIns="0" bIns="0" rtlCol="0" anchor="b"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noProof="0" dirty="0"/>
                <a:t>@nelesflow</a:t>
              </a:r>
            </a:p>
          </p:txBody>
        </p:sp>
      </p:grpSp>
      <p:grpSp>
        <p:nvGrpSpPr>
          <p:cNvPr id="66" name="Group 65">
            <a:extLst>
              <a:ext uri="{FF2B5EF4-FFF2-40B4-BE49-F238E27FC236}">
                <a16:creationId xmlns:a16="http://schemas.microsoft.com/office/drawing/2014/main" id="{572FDF58-28E3-49E1-9258-5BE4AE19AB06}"/>
              </a:ext>
            </a:extLst>
          </p:cNvPr>
          <p:cNvGrpSpPr/>
          <p:nvPr/>
        </p:nvGrpSpPr>
        <p:grpSpPr>
          <a:xfrm>
            <a:off x="6410921" y="6447748"/>
            <a:ext cx="1029747" cy="215900"/>
            <a:chOff x="6410921" y="6447748"/>
            <a:chExt cx="1029747" cy="215900"/>
          </a:xfrm>
        </p:grpSpPr>
        <p:pic>
          <p:nvPicPr>
            <p:cNvPr id="67" name="Picture 66" descr="A close up of a logo&#10;&#10;Description automatically generated">
              <a:extLst>
                <a:ext uri="{FF2B5EF4-FFF2-40B4-BE49-F238E27FC236}">
                  <a16:creationId xmlns:a16="http://schemas.microsoft.com/office/drawing/2014/main" id="{F1FA6B47-79DD-4636-AE70-81F7E77BBE8B}"/>
                </a:ext>
              </a:extLst>
            </p:cNvPr>
            <p:cNvPicPr>
              <a:picLocks noChangeAspect="1"/>
            </p:cNvPicPr>
            <p:nvPr/>
          </p:nvPicPr>
          <p:blipFill>
            <a:blip r:embed="rId6"/>
            <a:stretch>
              <a:fillRect/>
            </a:stretch>
          </p:blipFill>
          <p:spPr bwMode="black">
            <a:xfrm>
              <a:off x="6410921" y="6447748"/>
              <a:ext cx="215900" cy="215900"/>
            </a:xfrm>
            <a:prstGeom prst="rect">
              <a:avLst/>
            </a:prstGeom>
          </p:spPr>
        </p:pic>
        <p:sp>
          <p:nvSpPr>
            <p:cNvPr id="68" name="text Placeholder 3">
              <a:extLst>
                <a:ext uri="{FF2B5EF4-FFF2-40B4-BE49-F238E27FC236}">
                  <a16:creationId xmlns:a16="http://schemas.microsoft.com/office/drawing/2014/main" id="{DDC578C9-FEAD-4972-9FDC-D927AE4BD7DD}"/>
                </a:ext>
              </a:extLst>
            </p:cNvPr>
            <p:cNvSpPr txBox="1">
              <a:spLocks/>
            </p:cNvSpPr>
            <p:nvPr/>
          </p:nvSpPr>
          <p:spPr>
            <a:xfrm>
              <a:off x="6756668" y="6498000"/>
              <a:ext cx="684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@nelesflow</a:t>
              </a:r>
            </a:p>
          </p:txBody>
        </p:sp>
      </p:grpSp>
      <p:grpSp>
        <p:nvGrpSpPr>
          <p:cNvPr id="69" name="Group 68">
            <a:extLst>
              <a:ext uri="{FF2B5EF4-FFF2-40B4-BE49-F238E27FC236}">
                <a16:creationId xmlns:a16="http://schemas.microsoft.com/office/drawing/2014/main" id="{1AD82CE8-2519-4019-9242-9659574AD970}"/>
              </a:ext>
            </a:extLst>
          </p:cNvPr>
          <p:cNvGrpSpPr/>
          <p:nvPr/>
        </p:nvGrpSpPr>
        <p:grpSpPr>
          <a:xfrm>
            <a:off x="442913" y="6441398"/>
            <a:ext cx="874725" cy="228600"/>
            <a:chOff x="442913" y="6441398"/>
            <a:chExt cx="874725" cy="228600"/>
          </a:xfrm>
        </p:grpSpPr>
        <p:pic>
          <p:nvPicPr>
            <p:cNvPr id="70" name="Picture 69" descr="A close up of a logo&#10;&#10;Description automatically generated">
              <a:extLst>
                <a:ext uri="{FF2B5EF4-FFF2-40B4-BE49-F238E27FC236}">
                  <a16:creationId xmlns:a16="http://schemas.microsoft.com/office/drawing/2014/main" id="{89B1D678-0A11-43DB-849B-1AD3F5460453}"/>
                </a:ext>
              </a:extLst>
            </p:cNvPr>
            <p:cNvPicPr>
              <a:picLocks noChangeAspect="1"/>
            </p:cNvPicPr>
            <p:nvPr/>
          </p:nvPicPr>
          <p:blipFill>
            <a:blip r:embed="rId7"/>
            <a:stretch>
              <a:fillRect/>
            </a:stretch>
          </p:blipFill>
          <p:spPr bwMode="black">
            <a:xfrm>
              <a:off x="442913" y="6441398"/>
              <a:ext cx="215900" cy="228600"/>
            </a:xfrm>
            <a:prstGeom prst="rect">
              <a:avLst/>
            </a:prstGeom>
          </p:spPr>
        </p:pic>
        <p:sp>
          <p:nvSpPr>
            <p:cNvPr id="71" name="text Placeholder 3">
              <a:extLst>
                <a:ext uri="{FF2B5EF4-FFF2-40B4-BE49-F238E27FC236}">
                  <a16:creationId xmlns:a16="http://schemas.microsoft.com/office/drawing/2014/main" id="{AE85ED1B-1DAD-49E1-8E60-01A9F6A465BE}"/>
                </a:ext>
              </a:extLst>
            </p:cNvPr>
            <p:cNvSpPr txBox="1">
              <a:spLocks/>
            </p:cNvSpPr>
            <p:nvPr/>
          </p:nvSpPr>
          <p:spPr>
            <a:xfrm>
              <a:off x="777638"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spTree>
    <p:extLst>
      <p:ext uri="{BB962C8B-B14F-4D97-AF65-F5344CB8AC3E}">
        <p14:creationId xmlns:p14="http://schemas.microsoft.com/office/powerpoint/2010/main" val="3103100213"/>
      </p:ext>
    </p:extLst>
  </p:cSld>
  <p:clrMapOvr>
    <a:masterClrMapping/>
  </p:clrMapOvr>
  <p:hf hdr="0"/>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End Slide 5">
    <p:bg>
      <p:bgPr>
        <a:solidFill>
          <a:schemeClr val="tx1"/>
        </a:solid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4D239B5F-BB81-4795-9A91-D54AE979B72A}"/>
              </a:ext>
            </a:extLst>
          </p:cNvPr>
          <p:cNvSpPr>
            <a:spLocks noGrp="1"/>
          </p:cNvSpPr>
          <p:nvPr>
            <p:ph type="dt" sz="half" idx="10"/>
          </p:nvPr>
        </p:nvSpPr>
        <p:spPr/>
        <p:txBody>
          <a:bodyPr/>
          <a:lstStyle>
            <a:lvl1pPr>
              <a:defRPr>
                <a:noFill/>
              </a:defRPr>
            </a:lvl1pPr>
          </a:lstStyle>
          <a:p>
            <a:fld id="{6B6D1B35-427D-4D6F-88D5-25526C630339}" type="datetime4">
              <a:rPr lang="en-US" smtClean="0"/>
              <a:t>October 15, 2020</a:t>
            </a:fld>
            <a:endParaRPr lang="en-US"/>
          </a:p>
        </p:txBody>
      </p:sp>
      <p:sp>
        <p:nvSpPr>
          <p:cNvPr id="10" name="Footer Placeholder 9">
            <a:extLst>
              <a:ext uri="{FF2B5EF4-FFF2-40B4-BE49-F238E27FC236}">
                <a16:creationId xmlns:a16="http://schemas.microsoft.com/office/drawing/2014/main" id="{82348E10-97BE-4047-AE1F-2032903965A9}"/>
              </a:ext>
            </a:extLst>
          </p:cNvPr>
          <p:cNvSpPr>
            <a:spLocks noGrp="1"/>
          </p:cNvSpPr>
          <p:nvPr>
            <p:ph type="ftr" sz="quarter" idx="11"/>
          </p:nvPr>
        </p:nvSpPr>
        <p:spPr/>
        <p:txBody>
          <a:bodyPr/>
          <a:lstStyle>
            <a:lvl1pPr>
              <a:defRPr>
                <a:noFill/>
              </a:defRPr>
            </a:lvl1pPr>
          </a:lstStyle>
          <a:p>
            <a:r>
              <a:rPr lang="en-US"/>
              <a:t>RESTRICTED</a:t>
            </a:r>
          </a:p>
        </p:txBody>
      </p:sp>
      <p:sp>
        <p:nvSpPr>
          <p:cNvPr id="11" name="Slide Number Placeholder 10">
            <a:extLst>
              <a:ext uri="{FF2B5EF4-FFF2-40B4-BE49-F238E27FC236}">
                <a16:creationId xmlns:a16="http://schemas.microsoft.com/office/drawing/2014/main" id="{31BC5B4C-AD54-4392-954F-B7183958FDED}"/>
              </a:ext>
            </a:extLst>
          </p:cNvPr>
          <p:cNvSpPr>
            <a:spLocks noGrp="1"/>
          </p:cNvSpPr>
          <p:nvPr>
            <p:ph type="sldNum" sz="quarter" idx="12"/>
          </p:nvPr>
        </p:nvSpPr>
        <p:spPr/>
        <p:txBody>
          <a:bodyPr/>
          <a:lstStyle>
            <a:lvl1pPr>
              <a:defRPr>
                <a:noFill/>
              </a:defRPr>
            </a:lvl1pPr>
          </a:lstStyle>
          <a:p>
            <a:fld id="{1B0EAA9C-D049-4342-B727-250CD0E236D1}" type="slidenum">
              <a:rPr lang="en-US" smtClean="0"/>
              <a:pPr/>
              <a:t>‹#›</a:t>
            </a:fld>
            <a:endParaRPr lang="en-US"/>
          </a:p>
        </p:txBody>
      </p:sp>
      <p:pic>
        <p:nvPicPr>
          <p:cNvPr id="29" name="Picture 28">
            <a:extLst>
              <a:ext uri="{FF2B5EF4-FFF2-40B4-BE49-F238E27FC236}">
                <a16:creationId xmlns:a16="http://schemas.microsoft.com/office/drawing/2014/main" id="{46EF848D-3009-4D8C-8B21-D26A7791A946}"/>
              </a:ext>
            </a:extLst>
          </p:cNvPr>
          <p:cNvPicPr>
            <a:picLocks noChangeAspect="1"/>
          </p:cNvPicPr>
          <p:nvPr/>
        </p:nvPicPr>
        <p:blipFill>
          <a:blip r:embed="rId2"/>
          <a:srcRect/>
          <a:stretch/>
        </p:blipFill>
        <p:spPr bwMode="hidden">
          <a:xfrm>
            <a:off x="0" y="0"/>
            <a:ext cx="12192000" cy="6858000"/>
          </a:xfrm>
          <a:prstGeom prst="rect">
            <a:avLst/>
          </a:prstGeom>
        </p:spPr>
      </p:pic>
      <p:grpSp>
        <p:nvGrpSpPr>
          <p:cNvPr id="12" name="Group 11">
            <a:extLst>
              <a:ext uri="{FF2B5EF4-FFF2-40B4-BE49-F238E27FC236}">
                <a16:creationId xmlns:a16="http://schemas.microsoft.com/office/drawing/2014/main" id="{B35D2321-8130-4209-B45C-43825ACA26E2}"/>
              </a:ext>
            </a:extLst>
          </p:cNvPr>
          <p:cNvGrpSpPr>
            <a:grpSpLocks noChangeAspect="1"/>
          </p:cNvGrpSpPr>
          <p:nvPr/>
        </p:nvGrpSpPr>
        <p:grpSpPr bwMode="black">
          <a:xfrm>
            <a:off x="9907200" y="6236932"/>
            <a:ext cx="1849555" cy="355600"/>
            <a:chOff x="1077" y="32"/>
            <a:chExt cx="5945" cy="1143"/>
          </a:xfrm>
          <a:solidFill>
            <a:schemeClr val="bg1"/>
          </a:solidFill>
        </p:grpSpPr>
        <p:sp>
          <p:nvSpPr>
            <p:cNvPr id="14" name="Freeform 5">
              <a:extLst>
                <a:ext uri="{FF2B5EF4-FFF2-40B4-BE49-F238E27FC236}">
                  <a16:creationId xmlns:a16="http://schemas.microsoft.com/office/drawing/2014/main" id="{1EDBE2AE-A032-4F13-B382-DDB5E04F586A}"/>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A438585-D4D3-4EA9-AA44-D1AA528119D7}"/>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E0352C1-1046-42AB-B85F-37732A62F39A}"/>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1A801AAC-B187-4BCE-8548-8A934D4F713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112C0E22-937E-4821-8965-2123963DC485}"/>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Rectangle 30">
            <a:extLst>
              <a:ext uri="{FF2B5EF4-FFF2-40B4-BE49-F238E27FC236}">
                <a16:creationId xmlns:a16="http://schemas.microsoft.com/office/drawing/2014/main" id="{20AE4771-94CF-49B0-B6EB-083FFF39E2EF}"/>
              </a:ext>
            </a:extLst>
          </p:cNvPr>
          <p:cNvSpPr/>
          <p:nvPr/>
        </p:nvSpPr>
        <p:spPr>
          <a:xfrm>
            <a:off x="432000" y="1944000"/>
            <a:ext cx="3600000" cy="1296000"/>
          </a:xfrm>
          <a:prstGeom prst="rect">
            <a:avLst/>
          </a:prstGeom>
        </p:spPr>
        <p:txBody>
          <a:bodyPr wrap="square" lIns="0" tIns="0" rIns="0" bIns="0" anchor="t" anchorCtr="0">
            <a:spAutoFit/>
          </a:bodyPr>
          <a:lstStyle/>
          <a:p>
            <a:pPr>
              <a:lnSpc>
                <a:spcPct val="85000"/>
              </a:lnSpc>
            </a:pPr>
            <a:r>
              <a:rPr lang="en-GB" sz="5000" dirty="0">
                <a:solidFill>
                  <a:schemeClr val="bg1"/>
                </a:solidFill>
              </a:rPr>
              <a:t>Reinventing </a:t>
            </a:r>
            <a:br>
              <a:rPr lang="en-GB" sz="5000" dirty="0">
                <a:solidFill>
                  <a:schemeClr val="bg1"/>
                </a:solidFill>
              </a:rPr>
            </a:br>
            <a:r>
              <a:rPr lang="en-GB" sz="5000" dirty="0">
                <a:solidFill>
                  <a:schemeClr val="bg1"/>
                </a:solidFill>
              </a:rPr>
              <a:t>reliability</a:t>
            </a:r>
            <a:endParaRPr lang="en-FI" sz="5000" dirty="0">
              <a:solidFill>
                <a:schemeClr val="bg1"/>
              </a:solidFill>
            </a:endParaRPr>
          </a:p>
        </p:txBody>
      </p:sp>
      <p:sp>
        <p:nvSpPr>
          <p:cNvPr id="32" name="Title 7">
            <a:extLst>
              <a:ext uri="{FF2B5EF4-FFF2-40B4-BE49-F238E27FC236}">
                <a16:creationId xmlns:a16="http://schemas.microsoft.com/office/drawing/2014/main" id="{C54DD248-D02C-45E8-8BE6-53E58EAB304E}"/>
              </a:ext>
            </a:extLst>
          </p:cNvPr>
          <p:cNvSpPr>
            <a:spLocks noGrp="1"/>
          </p:cNvSpPr>
          <p:nvPr>
            <p:ph type="title" hasCustomPrompt="1"/>
          </p:nvPr>
        </p:nvSpPr>
        <p:spPr>
          <a:xfrm>
            <a:off x="432000" y="5284800"/>
            <a:ext cx="5844000" cy="684000"/>
          </a:xfrm>
        </p:spPr>
        <p:txBody>
          <a:bodyPr/>
          <a:lstStyle>
            <a:lvl1pPr>
              <a:spcBef>
                <a:spcPts val="800"/>
              </a:spcBef>
              <a:defRPr sz="2400">
                <a:solidFill>
                  <a:schemeClr val="bg1"/>
                </a:solidFill>
              </a:defRPr>
            </a:lvl1pPr>
          </a:lstStyle>
          <a:p>
            <a:r>
              <a:rPr lang="fi-FI" dirty="0"/>
              <a:t>n</a:t>
            </a:r>
            <a:r>
              <a:rPr lang="en-US" dirty="0"/>
              <a:t>eles.com</a:t>
            </a:r>
          </a:p>
        </p:txBody>
      </p:sp>
      <p:grpSp>
        <p:nvGrpSpPr>
          <p:cNvPr id="28" name="Group 27">
            <a:extLst>
              <a:ext uri="{FF2B5EF4-FFF2-40B4-BE49-F238E27FC236}">
                <a16:creationId xmlns:a16="http://schemas.microsoft.com/office/drawing/2014/main" id="{ADD57D97-D7B5-4FC8-B77B-1B44651CED64}"/>
              </a:ext>
            </a:extLst>
          </p:cNvPr>
          <p:cNvGrpSpPr/>
          <p:nvPr/>
        </p:nvGrpSpPr>
        <p:grpSpPr>
          <a:xfrm>
            <a:off x="1790698" y="6447748"/>
            <a:ext cx="1170878" cy="215900"/>
            <a:chOff x="2039076" y="6447748"/>
            <a:chExt cx="1170878" cy="215900"/>
          </a:xfrm>
        </p:grpSpPr>
        <p:pic>
          <p:nvPicPr>
            <p:cNvPr id="30" name="Picture 29" descr="A close up of a logo&#10;&#10;Description automatically generated">
              <a:extLst>
                <a:ext uri="{FF2B5EF4-FFF2-40B4-BE49-F238E27FC236}">
                  <a16:creationId xmlns:a16="http://schemas.microsoft.com/office/drawing/2014/main" id="{48BD8F52-3E82-4327-8FA0-D1D237266A9C}"/>
                </a:ext>
              </a:extLst>
            </p:cNvPr>
            <p:cNvPicPr>
              <a:picLocks noChangeAspect="1"/>
            </p:cNvPicPr>
            <p:nvPr/>
          </p:nvPicPr>
          <p:blipFill>
            <a:blip r:embed="rId3"/>
            <a:stretch>
              <a:fillRect/>
            </a:stretch>
          </p:blipFill>
          <p:spPr bwMode="black">
            <a:xfrm>
              <a:off x="2039076" y="6447748"/>
              <a:ext cx="215900" cy="215900"/>
            </a:xfrm>
            <a:prstGeom prst="rect">
              <a:avLst/>
            </a:prstGeom>
          </p:spPr>
        </p:pic>
        <p:sp>
          <p:nvSpPr>
            <p:cNvPr id="33" name="text Placeholder 3">
              <a:extLst>
                <a:ext uri="{FF2B5EF4-FFF2-40B4-BE49-F238E27FC236}">
                  <a16:creationId xmlns:a16="http://schemas.microsoft.com/office/drawing/2014/main" id="{917C60D5-3256-49C7-8F43-F5857A89474F}"/>
                </a:ext>
              </a:extLst>
            </p:cNvPr>
            <p:cNvSpPr txBox="1">
              <a:spLocks/>
            </p:cNvSpPr>
            <p:nvPr/>
          </p:nvSpPr>
          <p:spPr>
            <a:xfrm>
              <a:off x="2381954" y="6498000"/>
              <a:ext cx="828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@nelesworld</a:t>
              </a:r>
            </a:p>
          </p:txBody>
        </p:sp>
      </p:grpSp>
      <p:grpSp>
        <p:nvGrpSpPr>
          <p:cNvPr id="34" name="Group 33">
            <a:extLst>
              <a:ext uri="{FF2B5EF4-FFF2-40B4-BE49-F238E27FC236}">
                <a16:creationId xmlns:a16="http://schemas.microsoft.com/office/drawing/2014/main" id="{3544E776-7DD6-4B3A-B939-5C1C3A2730AD}"/>
              </a:ext>
            </a:extLst>
          </p:cNvPr>
          <p:cNvGrpSpPr/>
          <p:nvPr/>
        </p:nvGrpSpPr>
        <p:grpSpPr>
          <a:xfrm>
            <a:off x="4944035" y="6447748"/>
            <a:ext cx="993826" cy="215900"/>
            <a:chOff x="4927707" y="6447748"/>
            <a:chExt cx="993826" cy="215900"/>
          </a:xfrm>
        </p:grpSpPr>
        <p:pic>
          <p:nvPicPr>
            <p:cNvPr id="35" name="Picture 34" descr="A close up of a logo&#10;&#10;Description automatically generated">
              <a:extLst>
                <a:ext uri="{FF2B5EF4-FFF2-40B4-BE49-F238E27FC236}">
                  <a16:creationId xmlns:a16="http://schemas.microsoft.com/office/drawing/2014/main" id="{FD56CC1C-0FE0-4C62-AFE5-C7FB20C72B92}"/>
                </a:ext>
              </a:extLst>
            </p:cNvPr>
            <p:cNvPicPr>
              <a:picLocks noChangeAspect="1"/>
            </p:cNvPicPr>
            <p:nvPr/>
          </p:nvPicPr>
          <p:blipFill>
            <a:blip r:embed="rId4"/>
            <a:stretch>
              <a:fillRect/>
            </a:stretch>
          </p:blipFill>
          <p:spPr bwMode="black">
            <a:xfrm>
              <a:off x="4927707" y="6447748"/>
              <a:ext cx="317500" cy="215900"/>
            </a:xfrm>
            <a:prstGeom prst="rect">
              <a:avLst/>
            </a:prstGeom>
          </p:spPr>
        </p:pic>
        <p:sp>
          <p:nvSpPr>
            <p:cNvPr id="36" name="text Placeholder 3">
              <a:extLst>
                <a:ext uri="{FF2B5EF4-FFF2-40B4-BE49-F238E27FC236}">
                  <a16:creationId xmlns:a16="http://schemas.microsoft.com/office/drawing/2014/main" id="{744920F3-2EDB-4F3D-8D4D-B9A0073716B7}"/>
                </a:ext>
              </a:extLst>
            </p:cNvPr>
            <p:cNvSpPr txBox="1">
              <a:spLocks/>
            </p:cNvSpPr>
            <p:nvPr/>
          </p:nvSpPr>
          <p:spPr>
            <a:xfrm>
              <a:off x="5381533"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grpSp>
        <p:nvGrpSpPr>
          <p:cNvPr id="37" name="Group 36">
            <a:extLst>
              <a:ext uri="{FF2B5EF4-FFF2-40B4-BE49-F238E27FC236}">
                <a16:creationId xmlns:a16="http://schemas.microsoft.com/office/drawing/2014/main" id="{F7E65EC5-F1A7-4FB2-BA48-79D31E9881E4}"/>
              </a:ext>
            </a:extLst>
          </p:cNvPr>
          <p:cNvGrpSpPr/>
          <p:nvPr/>
        </p:nvGrpSpPr>
        <p:grpSpPr>
          <a:xfrm>
            <a:off x="3434636" y="6447748"/>
            <a:ext cx="1036339" cy="215900"/>
            <a:chOff x="3475663" y="6447748"/>
            <a:chExt cx="1036339" cy="215900"/>
          </a:xfrm>
        </p:grpSpPr>
        <p:pic>
          <p:nvPicPr>
            <p:cNvPr id="38" name="Picture 37" descr="A close up of a logo&#10;&#10;Description automatically generated">
              <a:extLst>
                <a:ext uri="{FF2B5EF4-FFF2-40B4-BE49-F238E27FC236}">
                  <a16:creationId xmlns:a16="http://schemas.microsoft.com/office/drawing/2014/main" id="{75FADF5F-43B3-498C-85E1-45F488B6569B}"/>
                </a:ext>
              </a:extLst>
            </p:cNvPr>
            <p:cNvPicPr>
              <a:picLocks noChangeAspect="1"/>
            </p:cNvPicPr>
            <p:nvPr/>
          </p:nvPicPr>
          <p:blipFill>
            <a:blip r:embed="rId5"/>
            <a:stretch>
              <a:fillRect/>
            </a:stretch>
          </p:blipFill>
          <p:spPr bwMode="black">
            <a:xfrm>
              <a:off x="3475663" y="6447748"/>
              <a:ext cx="215900" cy="215900"/>
            </a:xfrm>
            <a:prstGeom prst="rect">
              <a:avLst/>
            </a:prstGeom>
          </p:spPr>
        </p:pic>
        <p:sp>
          <p:nvSpPr>
            <p:cNvPr id="39" name="Slide Number Placeholder 5">
              <a:extLst>
                <a:ext uri="{FF2B5EF4-FFF2-40B4-BE49-F238E27FC236}">
                  <a16:creationId xmlns:a16="http://schemas.microsoft.com/office/drawing/2014/main" id="{FE1DC262-4743-4E2B-AF97-4A8B7A42634B}"/>
                </a:ext>
              </a:extLst>
            </p:cNvPr>
            <p:cNvSpPr txBox="1">
              <a:spLocks/>
            </p:cNvSpPr>
            <p:nvPr/>
          </p:nvSpPr>
          <p:spPr>
            <a:xfrm>
              <a:off x="3828002" y="6498000"/>
              <a:ext cx="684000" cy="108000"/>
            </a:xfrm>
            <a:prstGeom prst="rect">
              <a:avLst/>
            </a:prstGeom>
          </p:spPr>
          <p:txBody>
            <a:bodyPr vert="horz" lIns="0" tIns="0" rIns="0" bIns="0" rtlCol="0" anchor="b"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noProof="0" dirty="0"/>
                <a:t>@nelesflow</a:t>
              </a:r>
            </a:p>
          </p:txBody>
        </p:sp>
      </p:grpSp>
      <p:grpSp>
        <p:nvGrpSpPr>
          <p:cNvPr id="40" name="Group 39">
            <a:extLst>
              <a:ext uri="{FF2B5EF4-FFF2-40B4-BE49-F238E27FC236}">
                <a16:creationId xmlns:a16="http://schemas.microsoft.com/office/drawing/2014/main" id="{E9B28454-9C5D-49F3-92B6-1A5B12C95D5C}"/>
              </a:ext>
            </a:extLst>
          </p:cNvPr>
          <p:cNvGrpSpPr/>
          <p:nvPr/>
        </p:nvGrpSpPr>
        <p:grpSpPr>
          <a:xfrm>
            <a:off x="6410921" y="6447748"/>
            <a:ext cx="1029747" cy="215900"/>
            <a:chOff x="6410921" y="6447748"/>
            <a:chExt cx="1029747" cy="215900"/>
          </a:xfrm>
        </p:grpSpPr>
        <p:pic>
          <p:nvPicPr>
            <p:cNvPr id="41" name="Picture 40" descr="A close up of a logo&#10;&#10;Description automatically generated">
              <a:extLst>
                <a:ext uri="{FF2B5EF4-FFF2-40B4-BE49-F238E27FC236}">
                  <a16:creationId xmlns:a16="http://schemas.microsoft.com/office/drawing/2014/main" id="{93C96325-CA8C-430A-93CD-9D5C42021AF1}"/>
                </a:ext>
              </a:extLst>
            </p:cNvPr>
            <p:cNvPicPr>
              <a:picLocks noChangeAspect="1"/>
            </p:cNvPicPr>
            <p:nvPr/>
          </p:nvPicPr>
          <p:blipFill>
            <a:blip r:embed="rId6"/>
            <a:stretch>
              <a:fillRect/>
            </a:stretch>
          </p:blipFill>
          <p:spPr bwMode="black">
            <a:xfrm>
              <a:off x="6410921" y="6447748"/>
              <a:ext cx="215900" cy="215900"/>
            </a:xfrm>
            <a:prstGeom prst="rect">
              <a:avLst/>
            </a:prstGeom>
          </p:spPr>
        </p:pic>
        <p:sp>
          <p:nvSpPr>
            <p:cNvPr id="42" name="text Placeholder 3">
              <a:extLst>
                <a:ext uri="{FF2B5EF4-FFF2-40B4-BE49-F238E27FC236}">
                  <a16:creationId xmlns:a16="http://schemas.microsoft.com/office/drawing/2014/main" id="{9B4103FA-8B86-4041-9987-6EF2937D7D3D}"/>
                </a:ext>
              </a:extLst>
            </p:cNvPr>
            <p:cNvSpPr txBox="1">
              <a:spLocks/>
            </p:cNvSpPr>
            <p:nvPr/>
          </p:nvSpPr>
          <p:spPr>
            <a:xfrm>
              <a:off x="6756668" y="6498000"/>
              <a:ext cx="684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@nelesflow</a:t>
              </a:r>
            </a:p>
          </p:txBody>
        </p:sp>
      </p:grpSp>
      <p:grpSp>
        <p:nvGrpSpPr>
          <p:cNvPr id="43" name="Group 42">
            <a:extLst>
              <a:ext uri="{FF2B5EF4-FFF2-40B4-BE49-F238E27FC236}">
                <a16:creationId xmlns:a16="http://schemas.microsoft.com/office/drawing/2014/main" id="{42E410A3-560C-40C7-915C-DA785C361168}"/>
              </a:ext>
            </a:extLst>
          </p:cNvPr>
          <p:cNvGrpSpPr/>
          <p:nvPr/>
        </p:nvGrpSpPr>
        <p:grpSpPr>
          <a:xfrm>
            <a:off x="442913" y="6441398"/>
            <a:ext cx="874725" cy="228600"/>
            <a:chOff x="442913" y="6441398"/>
            <a:chExt cx="874725" cy="228600"/>
          </a:xfrm>
        </p:grpSpPr>
        <p:pic>
          <p:nvPicPr>
            <p:cNvPr id="44" name="Picture 43" descr="A close up of a logo&#10;&#10;Description automatically generated">
              <a:extLst>
                <a:ext uri="{FF2B5EF4-FFF2-40B4-BE49-F238E27FC236}">
                  <a16:creationId xmlns:a16="http://schemas.microsoft.com/office/drawing/2014/main" id="{47C6FEC4-1F15-4A37-A6E2-81B2EA20344A}"/>
                </a:ext>
              </a:extLst>
            </p:cNvPr>
            <p:cNvPicPr>
              <a:picLocks noChangeAspect="1"/>
            </p:cNvPicPr>
            <p:nvPr/>
          </p:nvPicPr>
          <p:blipFill>
            <a:blip r:embed="rId7"/>
            <a:stretch>
              <a:fillRect/>
            </a:stretch>
          </p:blipFill>
          <p:spPr bwMode="black">
            <a:xfrm>
              <a:off x="442913" y="6441398"/>
              <a:ext cx="215900" cy="228600"/>
            </a:xfrm>
            <a:prstGeom prst="rect">
              <a:avLst/>
            </a:prstGeom>
          </p:spPr>
        </p:pic>
        <p:sp>
          <p:nvSpPr>
            <p:cNvPr id="45" name="text Placeholder 3">
              <a:extLst>
                <a:ext uri="{FF2B5EF4-FFF2-40B4-BE49-F238E27FC236}">
                  <a16:creationId xmlns:a16="http://schemas.microsoft.com/office/drawing/2014/main" id="{6FEBE338-ADA0-4045-B03F-E7278BB40000}"/>
                </a:ext>
              </a:extLst>
            </p:cNvPr>
            <p:cNvSpPr txBox="1">
              <a:spLocks/>
            </p:cNvSpPr>
            <p:nvPr/>
          </p:nvSpPr>
          <p:spPr>
            <a:xfrm>
              <a:off x="777638" y="6498000"/>
              <a:ext cx="540000" cy="108000"/>
            </a:xfrm>
            <a:prstGeom prst="rect">
              <a:avLst/>
            </a:prstGeom>
          </p:spPr>
          <p:txBody>
            <a:bodyPr vert="horz" lIns="0" tIns="0" rIns="0" bIns="0" rtlCol="0" anchor="b" anchorCtr="0"/>
            <a:lstStyle>
              <a:defPPr>
                <a:defRPr lang="en-US"/>
              </a:defPPr>
              <a:lvl1pPr marL="0" algn="l"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noProof="0" dirty="0">
                  <a:solidFill>
                    <a:schemeClr val="bg1"/>
                  </a:solidFill>
                  <a:effectLst/>
                  <a:latin typeface="+mn-lt"/>
                  <a:ea typeface="+mn-ea"/>
                  <a:cs typeface="+mn-cs"/>
                </a:rPr>
                <a:t>@neles</a:t>
              </a:r>
            </a:p>
          </p:txBody>
        </p:sp>
      </p:grpSp>
    </p:spTree>
    <p:extLst>
      <p:ext uri="{BB962C8B-B14F-4D97-AF65-F5344CB8AC3E}">
        <p14:creationId xmlns:p14="http://schemas.microsoft.com/office/powerpoint/2010/main" val="2374688034"/>
      </p:ext>
    </p:extLst>
  </p:cSld>
  <p:clrMapOvr>
    <a:masterClrMapping/>
  </p:clrMapOvr>
  <p:hf hdr="0"/>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cSld name="Title Slide wide">
    <p:spTree>
      <p:nvGrpSpPr>
        <p:cNvPr id="1" name=""/>
        <p:cNvGrpSpPr/>
        <p:nvPr/>
      </p:nvGrpSpPr>
      <p:grpSpPr>
        <a:xfrm>
          <a:off x="0" y="0"/>
          <a:ext cx="0" cy="0"/>
          <a:chOff x="0" y="0"/>
          <a:chExt cx="0" cy="0"/>
        </a:xfrm>
      </p:grpSpPr>
      <p:sp>
        <p:nvSpPr>
          <p:cNvPr id="1049" name="Freeform 25"/>
          <p:cNvSpPr>
            <a:spLocks/>
          </p:cNvSpPr>
          <p:nvPr/>
        </p:nvSpPr>
        <p:spPr bwMode="auto">
          <a:xfrm>
            <a:off x="-27516" y="6765925"/>
            <a:ext cx="213784" cy="117475"/>
          </a:xfrm>
          <a:custGeom>
            <a:avLst/>
            <a:gdLst/>
            <a:ahLst/>
            <a:cxnLst>
              <a:cxn ang="0">
                <a:pos x="0" y="74"/>
              </a:cxn>
              <a:cxn ang="0">
                <a:pos x="0" y="0"/>
              </a:cxn>
              <a:cxn ang="0">
                <a:pos x="0" y="74"/>
              </a:cxn>
              <a:cxn ang="0">
                <a:pos x="202" y="74"/>
              </a:cxn>
              <a:cxn ang="0">
                <a:pos x="0" y="74"/>
              </a:cxn>
            </a:cxnLst>
            <a:rect l="0" t="0" r="r" b="b"/>
            <a:pathLst>
              <a:path w="202" h="74">
                <a:moveTo>
                  <a:pt x="0" y="74"/>
                </a:moveTo>
                <a:lnTo>
                  <a:pt x="0" y="0"/>
                </a:lnTo>
                <a:lnTo>
                  <a:pt x="0" y="74"/>
                </a:lnTo>
                <a:lnTo>
                  <a:pt x="202" y="74"/>
                </a:lnTo>
                <a:lnTo>
                  <a:pt x="0" y="74"/>
                </a:lnTo>
                <a:close/>
              </a:path>
            </a:pathLst>
          </a:custGeom>
          <a:solidFill>
            <a:srgbClr val="B64000"/>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9" name="Title 1"/>
          <p:cNvSpPr>
            <a:spLocks noGrp="1"/>
          </p:cNvSpPr>
          <p:nvPr>
            <p:ph type="title"/>
          </p:nvPr>
        </p:nvSpPr>
        <p:spPr>
          <a:xfrm>
            <a:off x="4974601" y="1475227"/>
            <a:ext cx="6819900" cy="1161687"/>
          </a:xfrm>
        </p:spPr>
        <p:txBody>
          <a:bodyPr anchor="b" anchorCtr="0"/>
          <a:lstStyle>
            <a:lvl1pPr algn="r">
              <a:defRPr sz="4000" b="0" cap="none" baseline="0"/>
            </a:lvl1pPr>
          </a:lstStyle>
          <a:p>
            <a:r>
              <a:rPr lang="en-US" noProof="0"/>
              <a:t>Click to edit Master title style</a:t>
            </a:r>
            <a:endParaRPr lang="en-US" noProof="0" dirty="0"/>
          </a:p>
        </p:txBody>
      </p:sp>
      <p:sp>
        <p:nvSpPr>
          <p:cNvPr id="10"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grpSp>
        <p:nvGrpSpPr>
          <p:cNvPr id="3" name="Ryhmitä 2"/>
          <p:cNvGrpSpPr/>
          <p:nvPr/>
        </p:nvGrpSpPr>
        <p:grpSpPr>
          <a:xfrm>
            <a:off x="-7574" y="-16932"/>
            <a:ext cx="3511287" cy="7604363"/>
            <a:chOff x="0" y="0"/>
            <a:chExt cx="3495078" cy="7569261"/>
          </a:xfrm>
        </p:grpSpPr>
        <p:sp>
          <p:nvSpPr>
            <p:cNvPr id="16"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dirty="0" err="1">
                <a:solidFill>
                  <a:srgbClr val="000000"/>
                </a:solidFill>
              </a:endParaRPr>
            </a:p>
          </p:txBody>
        </p:sp>
        <p:sp>
          <p:nvSpPr>
            <p:cNvPr id="17"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dirty="0">
                <a:solidFill>
                  <a:srgbClr val="000000"/>
                </a:solidFill>
                <a:latin typeface="+mn-lt"/>
                <a:ea typeface="+mn-ea"/>
                <a:cs typeface="+mn-cs"/>
              </a:endParaRPr>
            </a:p>
          </p:txBody>
        </p:sp>
      </p:grpSp>
      <p:pic>
        <p:nvPicPr>
          <p:cNvPr id="18" name="Kuva 17"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23651040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cSld name="Title and content option 2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4"/>
            <a:ext cx="11216359" cy="495300"/>
          </a:xfrm>
        </p:spPr>
        <p:txBody>
          <a:bodyPr/>
          <a:lstStyle/>
          <a:p>
            <a:r>
              <a:rPr lang="en-US"/>
              <a:t>Click to edit Master title style</a:t>
            </a:r>
            <a:endParaRPr lang="fi-FI" dirty="0"/>
          </a:p>
        </p:txBody>
      </p:sp>
      <p:sp>
        <p:nvSpPr>
          <p:cNvPr id="9" name="Text Placeholder 8"/>
          <p:cNvSpPr>
            <a:spLocks noGrp="1"/>
          </p:cNvSpPr>
          <p:nvPr>
            <p:ph type="body" sz="quarter" idx="13"/>
          </p:nvPr>
        </p:nvSpPr>
        <p:spPr>
          <a:xfrm>
            <a:off x="499502" y="862198"/>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noProof="0"/>
              <a:t>Edit Master text styles</a:t>
            </a:r>
          </a:p>
        </p:txBody>
      </p:sp>
      <p:sp>
        <p:nvSpPr>
          <p:cNvPr id="3" name="Content Placeholder 2"/>
          <p:cNvSpPr>
            <a:spLocks noGrp="1"/>
          </p:cNvSpPr>
          <p:nvPr>
            <p:ph idx="1"/>
          </p:nvPr>
        </p:nvSpPr>
        <p:spPr>
          <a:xfrm>
            <a:off x="499467" y="1494000"/>
            <a:ext cx="11215351" cy="4597200"/>
          </a:xfrm>
        </p:spPr>
        <p:txBody>
          <a:bodyPr/>
          <a:lstStyle>
            <a:lvl1pPr>
              <a:defRPr/>
            </a:lvl1pPr>
            <a:lvl2pPr>
              <a:spcBef>
                <a:spcPts val="800"/>
              </a:spcBef>
              <a:defRPr/>
            </a:lvl2pPr>
            <a:lvl3pPr>
              <a:spcBef>
                <a:spcPts val="800"/>
              </a:spcBef>
              <a:defRPr/>
            </a:lvl3pPr>
            <a:lvl4pPr marL="2171655" indent="-190800">
              <a:spcBef>
                <a:spcPts val="800"/>
              </a:spcBef>
              <a:buClr>
                <a:schemeClr val="bg2"/>
              </a:buClr>
              <a:buFont typeface="Arial" panose="020B0604020202020204" pitchFamily="34" charset="0"/>
              <a:buChar char="•"/>
              <a:defRPr sz="2000"/>
            </a:lvl4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Date Placeholder 3"/>
          <p:cNvSpPr>
            <a:spLocks noGrp="1"/>
          </p:cNvSpPr>
          <p:nvPr>
            <p:ph type="dt" sz="half" idx="10"/>
          </p:nvPr>
        </p:nvSpPr>
        <p:spPr/>
        <p:txBody>
          <a:bodyPr/>
          <a:lstStyle/>
          <a:p>
            <a:endParaRPr lang="fi-FI" dirty="0"/>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dirty="0"/>
              <a:t>Source</a:t>
            </a:r>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64845497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cSld name="Title and content option 2">
    <p:spTree>
      <p:nvGrpSpPr>
        <p:cNvPr id="1" name=""/>
        <p:cNvGrpSpPr/>
        <p:nvPr/>
      </p:nvGrpSpPr>
      <p:grpSpPr>
        <a:xfrm>
          <a:off x="0" y="0"/>
          <a:ext cx="0" cy="0"/>
          <a:chOff x="0" y="0"/>
          <a:chExt cx="0" cy="0"/>
        </a:xfrm>
      </p:grpSpPr>
      <p:sp>
        <p:nvSpPr>
          <p:cNvPr id="2" name="Title 1"/>
          <p:cNvSpPr>
            <a:spLocks noGrp="1"/>
          </p:cNvSpPr>
          <p:nvPr>
            <p:ph type="title"/>
          </p:nvPr>
        </p:nvSpPr>
        <p:spPr>
          <a:xfrm>
            <a:off x="499431" y="361932"/>
            <a:ext cx="11216359" cy="495300"/>
          </a:xfrm>
        </p:spPr>
        <p:txBody>
          <a:bodyPr/>
          <a:lstStyle/>
          <a:p>
            <a:r>
              <a:rPr lang="en-US"/>
              <a:t>Click to edit Master title style</a:t>
            </a:r>
            <a:endParaRPr lang="fi-FI" dirty="0"/>
          </a:p>
        </p:txBody>
      </p:sp>
      <p:sp>
        <p:nvSpPr>
          <p:cNvPr id="9" name="Text Placeholder 8"/>
          <p:cNvSpPr>
            <a:spLocks noGrp="1"/>
          </p:cNvSpPr>
          <p:nvPr>
            <p:ph type="body" sz="quarter" idx="13"/>
          </p:nvPr>
        </p:nvSpPr>
        <p:spPr>
          <a:xfrm>
            <a:off x="499501" y="857232"/>
            <a:ext cx="11215351" cy="428628"/>
          </a:xfrm>
        </p:spPr>
        <p:txBody>
          <a:bodyPr/>
          <a:lstStyle>
            <a:lvl1pPr>
              <a:buNone/>
              <a:defRPr sz="2200">
                <a:solidFill>
                  <a:srgbClr val="E05314"/>
                </a:solidFill>
              </a:defRPr>
            </a:lvl1pPr>
            <a:lvl2pPr>
              <a:buNone/>
              <a:defRPr sz="2200">
                <a:solidFill>
                  <a:schemeClr val="bg2"/>
                </a:solidFill>
              </a:defRPr>
            </a:lvl2pPr>
            <a:lvl3pPr>
              <a:buNone/>
              <a:defRPr sz="2200">
                <a:solidFill>
                  <a:schemeClr val="bg2"/>
                </a:solidFill>
              </a:defRPr>
            </a:lvl3pPr>
            <a:lvl4pPr>
              <a:buNone/>
              <a:defRPr sz="2200">
                <a:solidFill>
                  <a:schemeClr val="bg2"/>
                </a:solidFill>
              </a:defRPr>
            </a:lvl4pPr>
            <a:lvl5pPr>
              <a:buNone/>
              <a:defRPr sz="2200">
                <a:solidFill>
                  <a:schemeClr val="bg2"/>
                </a:solidFill>
              </a:defRPr>
            </a:lvl5pPr>
          </a:lstStyle>
          <a:p>
            <a:pPr lvl="0"/>
            <a:r>
              <a:rPr lang="en-US" noProof="0"/>
              <a:t>Edit Master text styles</a:t>
            </a:r>
          </a:p>
        </p:txBody>
      </p:sp>
      <p:sp>
        <p:nvSpPr>
          <p:cNvPr id="3" name="Content Placeholder 2"/>
          <p:cNvSpPr>
            <a:spLocks noGrp="1"/>
          </p:cNvSpPr>
          <p:nvPr>
            <p:ph idx="1"/>
          </p:nvPr>
        </p:nvSpPr>
        <p:spPr>
          <a:xfrm>
            <a:off x="499463" y="1494000"/>
            <a:ext cx="11215351" cy="4597200"/>
          </a:xfrm>
        </p:spPr>
        <p:txBody>
          <a:bodyPr/>
          <a:lstStyle>
            <a:lvl1pPr>
              <a:defRPr/>
            </a:lvl1pPr>
          </a:lstStyle>
          <a:p>
            <a:pPr lvl="0"/>
            <a:r>
              <a:rPr lang="en-US" noProof="0"/>
              <a:t>Edit Master text styles</a:t>
            </a:r>
          </a:p>
          <a:p>
            <a:pPr lvl="1"/>
            <a:r>
              <a:rPr lang="en-US" noProof="0"/>
              <a:t>Second level</a:t>
            </a:r>
          </a:p>
          <a:p>
            <a:pPr lvl="2"/>
            <a:r>
              <a:rPr lang="en-US" noProof="0"/>
              <a:t>Third level</a:t>
            </a:r>
          </a:p>
        </p:txBody>
      </p:sp>
      <p:sp>
        <p:nvSpPr>
          <p:cNvPr id="4" name="Date Placeholder 3"/>
          <p:cNvSpPr>
            <a:spLocks noGrp="1"/>
          </p:cNvSpPr>
          <p:nvPr>
            <p:ph type="dt" sz="half" idx="10"/>
          </p:nvPr>
        </p:nvSpPr>
        <p:spPr/>
        <p:txBody>
          <a:bodyPr/>
          <a:lstStyle/>
          <a:p>
            <a:endParaRPr lang="fi-FI"/>
          </a:p>
        </p:txBody>
      </p:sp>
      <p:sp>
        <p:nvSpPr>
          <p:cNvPr id="6" name="Slide Number Placeholder 5"/>
          <p:cNvSpPr>
            <a:spLocks noGrp="1"/>
          </p:cNvSpPr>
          <p:nvPr>
            <p:ph type="sldNum" sz="quarter" idx="12"/>
          </p:nvPr>
        </p:nvSpPr>
        <p:spPr/>
        <p:txBody>
          <a:bodyPr/>
          <a:lstStyle/>
          <a:p>
            <a:fld id="{7DDF5FEC-62C0-4815-866C-959C53F16D5D}" type="slidenum">
              <a:rPr lang="fi-FI" smtClean="0"/>
              <a:pPr/>
              <a:t>‹#›</a:t>
            </a:fld>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800" i="0">
                <a:solidFill>
                  <a:srgbClr val="005E57"/>
                </a:solidFill>
              </a:defRPr>
            </a:lvl1pPr>
          </a:lstStyle>
          <a:p>
            <a:pPr lvl="0"/>
            <a:r>
              <a:rPr lang="en-US" noProof="0"/>
              <a:t>Source</a:t>
            </a:r>
          </a:p>
        </p:txBody>
      </p:sp>
      <p:sp>
        <p:nvSpPr>
          <p:cNvPr id="8" name="Footer Placeholder 10"/>
          <p:cNvSpPr>
            <a:spLocks noGrp="1"/>
          </p:cNvSpPr>
          <p:nvPr>
            <p:ph type="ftr" sz="quarter" idx="3"/>
          </p:nvPr>
        </p:nvSpPr>
        <p:spPr>
          <a:xfrm>
            <a:off x="8976640" y="116633"/>
            <a:ext cx="2880000" cy="365125"/>
          </a:xfrm>
          <a:prstGeom prst="rect">
            <a:avLst/>
          </a:prstGeom>
        </p:spPr>
        <p:txBody>
          <a:bodyPr vert="horz" lIns="91440" tIns="45720" rIns="91440" bIns="45720" rtlCol="0" anchor="ctr"/>
          <a:lstStyle>
            <a:lvl1pPr algn="r">
              <a:defRPr sz="1200" cap="all" baseline="0">
                <a:solidFill>
                  <a:srgbClr val="E05314"/>
                </a:solidFill>
              </a:defRPr>
            </a:lvl1pPr>
          </a:lstStyle>
          <a:p>
            <a:r>
              <a:rPr lang="en-US"/>
              <a:t>RESTRICTED</a:t>
            </a:r>
            <a:endParaRPr lang="en-US" dirty="0"/>
          </a:p>
        </p:txBody>
      </p:sp>
    </p:spTree>
    <p:extLst>
      <p:ext uri="{BB962C8B-B14F-4D97-AF65-F5344CB8AC3E}">
        <p14:creationId xmlns:p14="http://schemas.microsoft.com/office/powerpoint/2010/main" val="143594513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cSld name="Two Content option 2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6288026" y="1494263"/>
            <a:ext cx="5434988" cy="45972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dirty="0"/>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14260694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cSld name="Title and content option 3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2"/>
            <a:ext cx="11216359" cy="921600"/>
          </a:xfrm>
        </p:spPr>
        <p:txBody>
          <a:bodyPr/>
          <a:lstStyle/>
          <a:p>
            <a:r>
              <a:rPr lang="en-US"/>
              <a:t>Click to edit Master title style</a:t>
            </a:r>
            <a:endParaRPr lang="fi-FI" dirty="0"/>
          </a:p>
        </p:txBody>
      </p:sp>
      <p:sp>
        <p:nvSpPr>
          <p:cNvPr id="9" name="Text Placeholder 8"/>
          <p:cNvSpPr>
            <a:spLocks noGrp="1"/>
          </p:cNvSpPr>
          <p:nvPr>
            <p:ph type="body" sz="quarter" idx="13"/>
          </p:nvPr>
        </p:nvSpPr>
        <p:spPr>
          <a:xfrm>
            <a:off x="499502" y="1285862"/>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3" name="Content Placeholder 2"/>
          <p:cNvSpPr>
            <a:spLocks noGrp="1"/>
          </p:cNvSpPr>
          <p:nvPr>
            <p:ph idx="1"/>
          </p:nvPr>
        </p:nvSpPr>
        <p:spPr>
          <a:xfrm>
            <a:off x="499467" y="1857364"/>
            <a:ext cx="11215351" cy="4248000"/>
          </a:xfrm>
        </p:spPr>
        <p:txBody>
          <a:bodyPr/>
          <a:lstStyle>
            <a:lvl1pPr>
              <a:defRPr/>
            </a:lvl1pPr>
            <a:lvl3pPr>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000"/>
            </a:lvl1pPr>
          </a:lstStyle>
          <a:p>
            <a:endParaRPr lang="fi-FI"/>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753246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option 2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9" name="Text Placeholder 8"/>
          <p:cNvSpPr>
            <a:spLocks noGrp="1"/>
          </p:cNvSpPr>
          <p:nvPr>
            <p:ph type="body" sz="quarter" idx="13"/>
          </p:nvPr>
        </p:nvSpPr>
        <p:spPr>
          <a:xfrm>
            <a:off x="499502" y="862198"/>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noProof="0"/>
              <a:t>Edit Master text styles</a:t>
            </a:r>
          </a:p>
        </p:txBody>
      </p:sp>
      <p:sp>
        <p:nvSpPr>
          <p:cNvPr id="3" name="Content Placeholder 2"/>
          <p:cNvSpPr>
            <a:spLocks noGrp="1"/>
          </p:cNvSpPr>
          <p:nvPr>
            <p:ph idx="1"/>
          </p:nvPr>
        </p:nvSpPr>
        <p:spPr>
          <a:xfrm>
            <a:off x="499467" y="1494000"/>
            <a:ext cx="11215351" cy="4597200"/>
          </a:xfrm>
        </p:spPr>
        <p:txBody>
          <a:bodyPr/>
          <a:lstStyle>
            <a:lvl1pPr>
              <a:defRPr/>
            </a:lvl1pPr>
            <a:lvl2pPr>
              <a:spcBef>
                <a:spcPts val="800"/>
              </a:spcBef>
              <a:defRPr/>
            </a:lvl2pPr>
            <a:lvl3pPr>
              <a:spcBef>
                <a:spcPts val="800"/>
              </a:spcBef>
              <a:defRPr/>
            </a:lvl3pPr>
            <a:lvl4pPr marL="2171655" indent="-190800">
              <a:spcBef>
                <a:spcPts val="800"/>
              </a:spcBef>
              <a:buClr>
                <a:schemeClr val="bg2"/>
              </a:buClr>
              <a:buFont typeface="Arial" panose="020B0604020202020204" pitchFamily="34" charset="0"/>
              <a:buChar char="•"/>
              <a:defRPr sz="2000"/>
            </a:lvl4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endParaRPr lang="fi-FI"/>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845398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ntent with round-cornered image 2 w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805" y="2507172"/>
            <a:ext cx="11197577" cy="496800"/>
          </a:xfrm>
        </p:spPr>
        <p:txBody>
          <a:bodyPr/>
          <a:lstStyle>
            <a:lvl1pPr>
              <a:defRPr baseline="0"/>
            </a:lvl1pPr>
          </a:lstStyle>
          <a:p>
            <a:r>
              <a:rPr lang="en-US" noProof="0"/>
              <a:t>Click to add title</a:t>
            </a:r>
          </a:p>
        </p:txBody>
      </p:sp>
      <p:sp>
        <p:nvSpPr>
          <p:cNvPr id="9" name="Text Placeholder 8"/>
          <p:cNvSpPr>
            <a:spLocks noGrp="1"/>
          </p:cNvSpPr>
          <p:nvPr>
            <p:ph type="body" sz="quarter" idx="13"/>
          </p:nvPr>
        </p:nvSpPr>
        <p:spPr>
          <a:xfrm>
            <a:off x="493842" y="3000374"/>
            <a:ext cx="11197577" cy="428628"/>
          </a:xfrm>
        </p:spPr>
        <p:txBody>
          <a:bodyPr/>
          <a:lstStyle>
            <a:lvl1pPr marL="8466" indent="-8466">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3" name="Content Placeholder 2"/>
          <p:cNvSpPr>
            <a:spLocks noGrp="1"/>
          </p:cNvSpPr>
          <p:nvPr>
            <p:ph sz="half" idx="1"/>
          </p:nvPr>
        </p:nvSpPr>
        <p:spPr>
          <a:xfrm>
            <a:off x="509048" y="3627457"/>
            <a:ext cx="5586952" cy="2415127"/>
          </a:xfrm>
        </p:spPr>
        <p:txBody>
          <a:bodyPr/>
          <a:lstStyle>
            <a:lvl1pPr>
              <a:defRPr sz="2600" baseline="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7" name="Kuvan paikkamerkki 6"/>
          <p:cNvSpPr>
            <a:spLocks noGrp="1"/>
          </p:cNvSpPr>
          <p:nvPr>
            <p:ph type="pic" sz="quarter" idx="17"/>
          </p:nvPr>
        </p:nvSpPr>
        <p:spPr>
          <a:xfrm>
            <a:off x="483085" y="441274"/>
            <a:ext cx="11181867" cy="1985233"/>
          </a:xfrm>
          <a:custGeom>
            <a:avLst/>
            <a:gdLst>
              <a:gd name="connsiteX0" fmla="*/ 4532874 w 8497191"/>
              <a:gd name="connsiteY0" fmla="*/ 0 h 1944745"/>
              <a:gd name="connsiteX1" fmla="*/ 8495459 w 8497191"/>
              <a:gd name="connsiteY1" fmla="*/ 0 h 1944745"/>
              <a:gd name="connsiteX2" fmla="*/ 8497191 w 8497191"/>
              <a:gd name="connsiteY2" fmla="*/ 1295709 h 1944745"/>
              <a:gd name="connsiteX3" fmla="*/ 7848155 w 8497191"/>
              <a:gd name="connsiteY3" fmla="*/ 1944745 h 1944745"/>
              <a:gd name="connsiteX4" fmla="*/ 0 w 8497191"/>
              <a:gd name="connsiteY4" fmla="*/ 1734037 h 1944745"/>
              <a:gd name="connsiteX5" fmla="*/ 4532874 w 8497191"/>
              <a:gd name="connsiteY5" fmla="*/ 0 h 1944745"/>
              <a:gd name="connsiteX0" fmla="*/ 4316466 w 8280783"/>
              <a:gd name="connsiteY0" fmla="*/ 0 h 1950440"/>
              <a:gd name="connsiteX1" fmla="*/ 8279051 w 8280783"/>
              <a:gd name="connsiteY1" fmla="*/ 0 h 1950440"/>
              <a:gd name="connsiteX2" fmla="*/ 8280783 w 8280783"/>
              <a:gd name="connsiteY2" fmla="*/ 1295709 h 1950440"/>
              <a:gd name="connsiteX3" fmla="*/ 7631747 w 8280783"/>
              <a:gd name="connsiteY3" fmla="*/ 1944745 h 1950440"/>
              <a:gd name="connsiteX4" fmla="*/ 1 w 8280783"/>
              <a:gd name="connsiteY4" fmla="*/ 1950440 h 1950440"/>
              <a:gd name="connsiteX5" fmla="*/ 4316466 w 8280783"/>
              <a:gd name="connsiteY5" fmla="*/ 0 h 1950440"/>
              <a:gd name="connsiteX0" fmla="*/ 0 w 8281111"/>
              <a:gd name="connsiteY0" fmla="*/ 0 h 1956135"/>
              <a:gd name="connsiteX1" fmla="*/ 8279379 w 8281111"/>
              <a:gd name="connsiteY1" fmla="*/ 5695 h 1956135"/>
              <a:gd name="connsiteX2" fmla="*/ 8281111 w 8281111"/>
              <a:gd name="connsiteY2" fmla="*/ 1301404 h 1956135"/>
              <a:gd name="connsiteX3" fmla="*/ 7632075 w 8281111"/>
              <a:gd name="connsiteY3" fmla="*/ 1950440 h 1956135"/>
              <a:gd name="connsiteX4" fmla="*/ 329 w 8281111"/>
              <a:gd name="connsiteY4" fmla="*/ 1956135 h 1956135"/>
              <a:gd name="connsiteX5" fmla="*/ 0 w 8281111"/>
              <a:gd name="connsiteY5" fmla="*/ 0 h 1956135"/>
              <a:gd name="connsiteX0" fmla="*/ 0 w 8281111"/>
              <a:gd name="connsiteY0" fmla="*/ 0 h 1950440"/>
              <a:gd name="connsiteX1" fmla="*/ 8279379 w 8281111"/>
              <a:gd name="connsiteY1" fmla="*/ 5695 h 1950440"/>
              <a:gd name="connsiteX2" fmla="*/ 8281111 w 8281111"/>
              <a:gd name="connsiteY2" fmla="*/ 1301404 h 1950440"/>
              <a:gd name="connsiteX3" fmla="*/ 7632075 w 8281111"/>
              <a:gd name="connsiteY3" fmla="*/ 1950440 h 1950440"/>
              <a:gd name="connsiteX4" fmla="*/ 6024 w 8281111"/>
              <a:gd name="connsiteY4" fmla="*/ 1950440 h 1950440"/>
              <a:gd name="connsiteX5" fmla="*/ 0 w 8281111"/>
              <a:gd name="connsiteY5" fmla="*/ 0 h 1950440"/>
              <a:gd name="connsiteX0" fmla="*/ 0 w 8281111"/>
              <a:gd name="connsiteY0" fmla="*/ 487588 h 1944751"/>
              <a:gd name="connsiteX1" fmla="*/ 8279379 w 8281111"/>
              <a:gd name="connsiteY1" fmla="*/ 6 h 1944751"/>
              <a:gd name="connsiteX2" fmla="*/ 8281111 w 8281111"/>
              <a:gd name="connsiteY2" fmla="*/ 1295715 h 1944751"/>
              <a:gd name="connsiteX3" fmla="*/ 7632075 w 8281111"/>
              <a:gd name="connsiteY3" fmla="*/ 1944751 h 1944751"/>
              <a:gd name="connsiteX4" fmla="*/ 6024 w 8281111"/>
              <a:gd name="connsiteY4" fmla="*/ 1944751 h 1944751"/>
              <a:gd name="connsiteX5" fmla="*/ 0 w 8281111"/>
              <a:gd name="connsiteY5" fmla="*/ 487588 h 1944751"/>
              <a:gd name="connsiteX0" fmla="*/ 0 w 8281111"/>
              <a:gd name="connsiteY0" fmla="*/ 0 h 1457163"/>
              <a:gd name="connsiteX1" fmla="*/ 8279379 w 8281111"/>
              <a:gd name="connsiteY1" fmla="*/ 5696 h 1457163"/>
              <a:gd name="connsiteX2" fmla="*/ 8281111 w 8281111"/>
              <a:gd name="connsiteY2" fmla="*/ 808127 h 1457163"/>
              <a:gd name="connsiteX3" fmla="*/ 7632075 w 8281111"/>
              <a:gd name="connsiteY3" fmla="*/ 1457163 h 1457163"/>
              <a:gd name="connsiteX4" fmla="*/ 6024 w 8281111"/>
              <a:gd name="connsiteY4" fmla="*/ 1457163 h 1457163"/>
              <a:gd name="connsiteX5" fmla="*/ 0 w 8281111"/>
              <a:gd name="connsiteY5" fmla="*/ 0 h 1457163"/>
              <a:gd name="connsiteX0" fmla="*/ 263 w 8281374"/>
              <a:gd name="connsiteY0" fmla="*/ 0 h 1463433"/>
              <a:gd name="connsiteX1" fmla="*/ 8279642 w 8281374"/>
              <a:gd name="connsiteY1" fmla="*/ 5696 h 1463433"/>
              <a:gd name="connsiteX2" fmla="*/ 8281374 w 8281374"/>
              <a:gd name="connsiteY2" fmla="*/ 808127 h 1463433"/>
              <a:gd name="connsiteX3" fmla="*/ 7632338 w 8281374"/>
              <a:gd name="connsiteY3" fmla="*/ 1457163 h 1463433"/>
              <a:gd name="connsiteX4" fmla="*/ 16 w 8281374"/>
              <a:gd name="connsiteY4" fmla="*/ 1463433 h 1463433"/>
              <a:gd name="connsiteX5" fmla="*/ 263 w 8281374"/>
              <a:gd name="connsiteY5" fmla="*/ 0 h 1463433"/>
              <a:gd name="connsiteX0" fmla="*/ 263 w 8281374"/>
              <a:gd name="connsiteY0" fmla="*/ 6845 h 1470278"/>
              <a:gd name="connsiteX1" fmla="*/ 8279642 w 8281374"/>
              <a:gd name="connsiteY1" fmla="*/ 0 h 1470278"/>
              <a:gd name="connsiteX2" fmla="*/ 8281374 w 8281374"/>
              <a:gd name="connsiteY2" fmla="*/ 814972 h 1470278"/>
              <a:gd name="connsiteX3" fmla="*/ 7632338 w 8281374"/>
              <a:gd name="connsiteY3" fmla="*/ 1464008 h 1470278"/>
              <a:gd name="connsiteX4" fmla="*/ 16 w 8281374"/>
              <a:gd name="connsiteY4" fmla="*/ 1470278 h 1470278"/>
              <a:gd name="connsiteX5" fmla="*/ 263 w 8281374"/>
              <a:gd name="connsiteY5" fmla="*/ 6845 h 147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81374" h="1470278">
                <a:moveTo>
                  <a:pt x="263" y="6845"/>
                </a:moveTo>
                <a:lnTo>
                  <a:pt x="8279642" y="0"/>
                </a:lnTo>
                <a:cubicBezTo>
                  <a:pt x="8280219" y="431903"/>
                  <a:pt x="8280797" y="383069"/>
                  <a:pt x="8281374" y="814972"/>
                </a:cubicBezTo>
                <a:cubicBezTo>
                  <a:pt x="8281374" y="1173425"/>
                  <a:pt x="7990791" y="1464008"/>
                  <a:pt x="7632338" y="1464008"/>
                </a:cubicBezTo>
                <a:lnTo>
                  <a:pt x="16" y="1470278"/>
                </a:lnTo>
                <a:cubicBezTo>
                  <a:pt x="-94" y="822030"/>
                  <a:pt x="373" y="655093"/>
                  <a:pt x="263" y="6845"/>
                </a:cubicBezTo>
                <a:close/>
              </a:path>
            </a:pathLst>
          </a:custGeom>
          <a:solidFill>
            <a:schemeClr val="accent6"/>
          </a:solidFill>
        </p:spPr>
        <p:txBody>
          <a:bodyPr/>
          <a:lstStyle>
            <a:lvl1pPr>
              <a:defRPr sz="2400"/>
            </a:lvl1pPr>
          </a:lstStyle>
          <a:p>
            <a:r>
              <a:rPr lang="en-US"/>
              <a:t>Click icon to add picture</a:t>
            </a:r>
            <a:endParaRPr lang="fi-FI"/>
          </a:p>
        </p:txBody>
      </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78517945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cSld name="Divider option 1 wide">
    <p:spTree>
      <p:nvGrpSpPr>
        <p:cNvPr id="1" name=""/>
        <p:cNvGrpSpPr/>
        <p:nvPr/>
      </p:nvGrpSpPr>
      <p:grpSpPr>
        <a:xfrm>
          <a:off x="0" y="0"/>
          <a:ext cx="0" cy="0"/>
          <a:chOff x="0" y="0"/>
          <a:chExt cx="0" cy="0"/>
        </a:xfrm>
      </p:grpSpPr>
      <p:pic>
        <p:nvPicPr>
          <p:cNvPr id="11" name="Picture 2" descr="C:\Users\jklsalenma\My Private Documents\Old My Documents\Brand_center\Metso_Logo_Whit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2888" y="6173774"/>
            <a:ext cx="2290200" cy="760183"/>
          </a:xfrm>
          <a:prstGeom prst="rect">
            <a:avLst/>
          </a:prstGeom>
          <a:noFill/>
        </p:spPr>
      </p:pic>
      <p:pic>
        <p:nvPicPr>
          <p:cNvPr id="13" name="Picture 2" descr="C:\Users\jklsalenma\My Private Documents\Old My Documents\Brand_center\Metso_Logo_Whit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2888" y="6173774"/>
            <a:ext cx="2290200" cy="760183"/>
          </a:xfrm>
          <a:prstGeom prst="rect">
            <a:avLst/>
          </a:prstGeom>
          <a:noFill/>
        </p:spPr>
      </p:pic>
      <p:sp>
        <p:nvSpPr>
          <p:cNvPr id="12" name="Title 1"/>
          <p:cNvSpPr>
            <a:spLocks noGrp="1"/>
          </p:cNvSpPr>
          <p:nvPr>
            <p:ph type="title"/>
          </p:nvPr>
        </p:nvSpPr>
        <p:spPr>
          <a:xfrm>
            <a:off x="4974601" y="1476003"/>
            <a:ext cx="6819900" cy="1161687"/>
          </a:xfrm>
        </p:spPr>
        <p:txBody>
          <a:bodyPr anchor="b" anchorCtr="0"/>
          <a:lstStyle>
            <a:lvl1pPr algn="r">
              <a:defRPr sz="4000" b="0" cap="none" baseline="0"/>
            </a:lvl1pPr>
          </a:lstStyle>
          <a:p>
            <a:r>
              <a:rPr lang="en-US" noProof="0"/>
              <a:t>Click to edit Master title style</a:t>
            </a:r>
            <a:endParaRPr lang="en-US" noProof="0" dirty="0"/>
          </a:p>
        </p:txBody>
      </p:sp>
      <p:sp>
        <p:nvSpPr>
          <p:cNvPr id="16"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7" name="Kuva 16" descr="metso_logo_color.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8" name="Ryhmitä 17"/>
          <p:cNvGrpSpPr/>
          <p:nvPr/>
        </p:nvGrpSpPr>
        <p:grpSpPr>
          <a:xfrm>
            <a:off x="-7574" y="-16932"/>
            <a:ext cx="3511287" cy="7604363"/>
            <a:chOff x="0" y="0"/>
            <a:chExt cx="3495078" cy="7569261"/>
          </a:xfrm>
        </p:grpSpPr>
        <p:sp>
          <p:nvSpPr>
            <p:cNvPr id="19"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dirty="0" err="1">
                <a:solidFill>
                  <a:srgbClr val="000000"/>
                </a:solidFill>
              </a:endParaRPr>
            </a:p>
          </p:txBody>
        </p:sp>
        <p:sp>
          <p:nvSpPr>
            <p:cNvPr id="20"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dirty="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89181254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cSld name="Two content option 1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3602"/>
            <a:ext cx="11215383" cy="922260"/>
          </a:xfrm>
        </p:spPr>
        <p:txBody>
          <a:bodyPr/>
          <a:lstStyle/>
          <a:p>
            <a:r>
              <a:rPr lang="en-US" noProof="0"/>
              <a:t>Click to edit Master title style</a:t>
            </a:r>
            <a:endParaRPr lang="en-US" noProof="0" dirty="0"/>
          </a:p>
        </p:txBody>
      </p:sp>
      <p:sp>
        <p:nvSpPr>
          <p:cNvPr id="3" name="Content Placeholder 2"/>
          <p:cNvSpPr>
            <a:spLocks noGrp="1"/>
          </p:cNvSpPr>
          <p:nvPr>
            <p:ph sz="half" idx="1"/>
          </p:nvPr>
        </p:nvSpPr>
        <p:spPr>
          <a:xfrm>
            <a:off x="499432" y="1494000"/>
            <a:ext cx="5467200" cy="4597200"/>
          </a:xfrm>
        </p:spPr>
        <p:txBody>
          <a:bodyPr/>
          <a:lstStyle>
            <a:lvl1pPr>
              <a:defRPr sz="2600"/>
            </a:lvl1pPr>
            <a:lvl2pPr>
              <a:defRPr sz="2200"/>
            </a:lvl2pPr>
            <a:lvl3pPr>
              <a:defRPr sz="2000"/>
            </a:lvl3pPr>
            <a:lvl4pPr marL="2171655" indent="-342900">
              <a:buFont typeface="Arial" panose="020B0604020202020204" pitchFamily="34" charset="0"/>
              <a:buChar cha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Content Placeholder 3"/>
          <p:cNvSpPr>
            <a:spLocks noGrp="1"/>
          </p:cNvSpPr>
          <p:nvPr>
            <p:ph sz="half" idx="2"/>
          </p:nvPr>
        </p:nvSpPr>
        <p:spPr>
          <a:xfrm>
            <a:off x="6288026" y="1494263"/>
            <a:ext cx="5434988" cy="4597200"/>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9380335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cSld name="Title and content option 1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idx="1"/>
          </p:nvPr>
        </p:nvSpPr>
        <p:spPr>
          <a:xfrm>
            <a:off x="499429" y="1492624"/>
            <a:ext cx="11217600" cy="4597200"/>
          </a:xfr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000221" y="6264000"/>
            <a:ext cx="2784000" cy="365125"/>
          </a:xfrm>
        </p:spPr>
        <p:txBody>
          <a:bodyPr/>
          <a:lstStyle>
            <a:lvl1pPr>
              <a:defRPr sz="1000"/>
            </a:lvl1pPr>
          </a:lstStyle>
          <a:p>
            <a:endParaRPr lang="fi-FI"/>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
        <p:nvSpPr>
          <p:cNvPr id="9"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dirty="0"/>
              <a:t>Source</a:t>
            </a:r>
          </a:p>
        </p:txBody>
      </p:sp>
      <p:sp>
        <p:nvSpPr>
          <p:cNvPr id="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99288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with image (round-cornered)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Kuvan paikkamerkki 6"/>
          <p:cNvSpPr>
            <a:spLocks noGrp="1"/>
          </p:cNvSpPr>
          <p:nvPr>
            <p:ph type="pic" sz="quarter" idx="16"/>
          </p:nvPr>
        </p:nvSpPr>
        <p:spPr>
          <a:xfrm>
            <a:off x="501795" y="1507067"/>
            <a:ext cx="11170427" cy="4580221"/>
          </a:xfrm>
          <a:custGeom>
            <a:avLst/>
            <a:gdLst/>
            <a:ahLst/>
            <a:cxnLst/>
            <a:rect l="l" t="t" r="r" b="b"/>
            <a:pathLst>
              <a:path w="8377820" h="3435166">
                <a:moveTo>
                  <a:pt x="0" y="0"/>
                </a:moveTo>
                <a:lnTo>
                  <a:pt x="8371878" y="0"/>
                </a:lnTo>
                <a:lnTo>
                  <a:pt x="8377820" y="2776888"/>
                </a:lnTo>
                <a:cubicBezTo>
                  <a:pt x="8377820" y="3135341"/>
                  <a:pt x="8087237" y="3425924"/>
                  <a:pt x="7728784" y="3425924"/>
                </a:cubicBezTo>
                <a:lnTo>
                  <a:pt x="112603" y="3434979"/>
                </a:lnTo>
                <a:cubicBezTo>
                  <a:pt x="107013" y="3436194"/>
                  <a:pt x="6172" y="3431059"/>
                  <a:pt x="582" y="3432274"/>
                </a:cubicBezTo>
                <a:cubicBezTo>
                  <a:pt x="3627" y="2662160"/>
                  <a:pt x="1909" y="1896809"/>
                  <a:pt x="192" y="1131458"/>
                </a:cubicBezTo>
                <a:close/>
              </a:path>
            </a:pathLst>
          </a:custGeom>
          <a:solidFill>
            <a:schemeClr val="accent6"/>
          </a:solidFill>
        </p:spPr>
        <p:txBody>
          <a:bodyPr/>
          <a:lstStyle>
            <a:lvl1pPr>
              <a:defRPr sz="2400"/>
            </a:lvl1pPr>
          </a:lstStyle>
          <a:p>
            <a:r>
              <a:rPr lang="en-US"/>
              <a:t>Click icon to add picture</a:t>
            </a:r>
            <a:endParaRPr lang="fi-FI"/>
          </a:p>
        </p:txBody>
      </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6086273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image (round-cornered)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Content Placeholder 2"/>
          <p:cNvSpPr>
            <a:spLocks noGrp="1"/>
          </p:cNvSpPr>
          <p:nvPr>
            <p:ph sz="half" idx="1"/>
          </p:nvPr>
        </p:nvSpPr>
        <p:spPr>
          <a:xfrm>
            <a:off x="499200" y="1494245"/>
            <a:ext cx="5467200" cy="45972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5"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8488388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image (round-cornered) 1 wide">
    <p:spTree>
      <p:nvGrpSpPr>
        <p:cNvPr id="1" name=""/>
        <p:cNvGrpSpPr/>
        <p:nvPr/>
      </p:nvGrpSpPr>
      <p:grpSpPr>
        <a:xfrm>
          <a:off x="0" y="0"/>
          <a:ext cx="0" cy="0"/>
          <a:chOff x="0" y="0"/>
          <a:chExt cx="0" cy="0"/>
        </a:xfrm>
      </p:grpSpPr>
      <p:sp>
        <p:nvSpPr>
          <p:cNvPr id="12" name="Round Single Corner Rectangle 8"/>
          <p:cNvSpPr/>
          <p:nvPr/>
        </p:nvSpPr>
        <p:spPr>
          <a:xfrm flipV="1">
            <a:off x="504497" y="1494000"/>
            <a:ext cx="5686755" cy="4608000"/>
          </a:xfrm>
          <a:prstGeom prst="round1Rect">
            <a:avLst>
              <a:gd name="adj" fmla="val 0"/>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576000" y="1543508"/>
            <a:ext cx="5457600" cy="4499075"/>
          </a:xfrm>
        </p:spPr>
        <p:txBody>
          <a:bodyPr/>
          <a:lstStyle>
            <a:lvl1pPr>
              <a:buClrTx/>
              <a:buFont typeface="Arial" pitchFamily="34" charset="0"/>
              <a:buChar char="•"/>
              <a:defRPr sz="2600"/>
            </a:lvl1pPr>
            <a:lvl2pPr>
              <a:buClrTx/>
              <a:buFont typeface="Arial" pitchFamily="34" charset="0"/>
              <a:buChar char="•"/>
              <a:defRPr sz="2200"/>
            </a:lvl2pPr>
            <a:lvl3pPr>
              <a:buClrTx/>
              <a:buFont typeface="Arial" pitchFamily="34" charset="0"/>
              <a:buChar char="•"/>
              <a:defRPr sz="2000"/>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507963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image (round-cornered) 2 wide">
    <p:spTree>
      <p:nvGrpSpPr>
        <p:cNvPr id="1" name=""/>
        <p:cNvGrpSpPr/>
        <p:nvPr/>
      </p:nvGrpSpPr>
      <p:grpSpPr>
        <a:xfrm>
          <a:off x="0" y="0"/>
          <a:ext cx="0" cy="0"/>
          <a:chOff x="0" y="0"/>
          <a:chExt cx="0" cy="0"/>
        </a:xfrm>
      </p:grpSpPr>
      <p:sp>
        <p:nvSpPr>
          <p:cNvPr id="12" name="Round Single Corner Rectangle 8"/>
          <p:cNvSpPr/>
          <p:nvPr/>
        </p:nvSpPr>
        <p:spPr>
          <a:xfrm flipV="1">
            <a:off x="504000" y="1494000"/>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Content Placeholder 2"/>
          <p:cNvSpPr>
            <a:spLocks noGrp="1"/>
          </p:cNvSpPr>
          <p:nvPr>
            <p:ph sz="half" idx="1"/>
          </p:nvPr>
        </p:nvSpPr>
        <p:spPr>
          <a:xfrm>
            <a:off x="576000" y="1544400"/>
            <a:ext cx="5456112" cy="4500219"/>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6"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373557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wo content option (round-cornered) wide">
    <p:spTree>
      <p:nvGrpSpPr>
        <p:cNvPr id="1" name=""/>
        <p:cNvGrpSpPr/>
        <p:nvPr/>
      </p:nvGrpSpPr>
      <p:grpSpPr>
        <a:xfrm>
          <a:off x="0" y="0"/>
          <a:ext cx="0" cy="0"/>
          <a:chOff x="0" y="0"/>
          <a:chExt cx="0" cy="0"/>
        </a:xfrm>
      </p:grpSpPr>
      <p:sp>
        <p:nvSpPr>
          <p:cNvPr id="12" name="Round Single Corner Rectangle 8"/>
          <p:cNvSpPr/>
          <p:nvPr/>
        </p:nvSpPr>
        <p:spPr>
          <a:xfrm flipV="1">
            <a:off x="504000" y="1494000"/>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17" name="Round Single Corner Rectangle 8"/>
          <p:cNvSpPr/>
          <p:nvPr/>
        </p:nvSpPr>
        <p:spPr>
          <a:xfrm flipV="1">
            <a:off x="6383867" y="1494000"/>
            <a:ext cx="5284800" cy="4608000"/>
          </a:xfrm>
          <a:prstGeom prst="round1Rect">
            <a:avLst>
              <a:gd name="adj" fmla="val 8177"/>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4" name="Content Placeholder 2"/>
          <p:cNvSpPr>
            <a:spLocks noGrp="1"/>
          </p:cNvSpPr>
          <p:nvPr>
            <p:ph idx="15"/>
          </p:nvPr>
        </p:nvSpPr>
        <p:spPr>
          <a:xfrm>
            <a:off x="6432000" y="1544400"/>
            <a:ext cx="5136000" cy="4500000"/>
          </a:xfrm>
        </p:spPr>
        <p:txBody>
          <a:bodyPr/>
          <a:lstStyle>
            <a:lvl1pPr>
              <a:buClrTx/>
              <a:defRPr sz="2600">
                <a:solidFill>
                  <a:sysClr val="windowText" lastClr="000000"/>
                </a:solidFill>
              </a:defRPr>
            </a:lvl1pPr>
            <a:lvl2pPr>
              <a:buClrTx/>
              <a:defRPr sz="2200">
                <a:solidFill>
                  <a:sysClr val="windowText" lastClr="000000"/>
                </a:solidFill>
              </a:defRPr>
            </a:lvl2pPr>
            <a:lvl3pPr>
              <a:buClrTx/>
              <a:defRPr sz="2000">
                <a:solidFill>
                  <a:sysClr val="windowText" lastClr="000000"/>
                </a:solidFill>
              </a:defRPr>
            </a:lvl3pPr>
            <a:lvl4pPr>
              <a:buClrTx/>
              <a:defRPr/>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8" name="Content Placeholder 2"/>
          <p:cNvSpPr>
            <a:spLocks noGrp="1"/>
          </p:cNvSpPr>
          <p:nvPr>
            <p:ph sz="half" idx="1"/>
          </p:nvPr>
        </p:nvSpPr>
        <p:spPr>
          <a:xfrm>
            <a:off x="576000" y="1544400"/>
            <a:ext cx="5457600" cy="4500219"/>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9663646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option with image wide">
    <p:spTree>
      <p:nvGrpSpPr>
        <p:cNvPr id="1" name=""/>
        <p:cNvGrpSpPr/>
        <p:nvPr/>
      </p:nvGrpSpPr>
      <p:grpSpPr>
        <a:xfrm>
          <a:off x="0" y="0"/>
          <a:ext cx="0" cy="0"/>
          <a:chOff x="0" y="0"/>
          <a:chExt cx="0" cy="0"/>
        </a:xfrm>
      </p:grpSpPr>
      <p:sp>
        <p:nvSpPr>
          <p:cNvPr id="14" name="Round Single Corner Rectangle 8"/>
          <p:cNvSpPr/>
          <p:nvPr/>
        </p:nvSpPr>
        <p:spPr>
          <a:xfrm flipV="1">
            <a:off x="6375566" y="4653137"/>
            <a:ext cx="5291501" cy="1439687"/>
          </a:xfrm>
          <a:prstGeom prst="round1Rect">
            <a:avLst>
              <a:gd name="adj" fmla="val 22170"/>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3"/>
          <p:cNvSpPr>
            <a:spLocks noGrp="1"/>
          </p:cNvSpPr>
          <p:nvPr>
            <p:ph sz="half" idx="2"/>
          </p:nvPr>
        </p:nvSpPr>
        <p:spPr>
          <a:xfrm>
            <a:off x="6479179" y="4725144"/>
            <a:ext cx="5089211" cy="1224136"/>
          </a:xfrm>
        </p:spPr>
        <p:txBody>
          <a:bodyPr/>
          <a:lstStyle>
            <a:lvl1pPr>
              <a:buClrTx/>
              <a:defRPr sz="2400">
                <a:solidFill>
                  <a:schemeClr val="tx1"/>
                </a:solidFill>
              </a:defRPr>
            </a:lvl1pPr>
            <a:lvl2pPr>
              <a:buClrTx/>
              <a:defRPr sz="2200">
                <a:solidFill>
                  <a:schemeClr val="tx1"/>
                </a:solidFill>
              </a:defRPr>
            </a:lvl2pPr>
            <a:lvl3pPr>
              <a:buClrTx/>
              <a:defRPr sz="2000">
                <a:solidFill>
                  <a:schemeClr val="tx1"/>
                </a:solidFill>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6"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Kuvan paikkamerkki 7"/>
          <p:cNvSpPr>
            <a:spLocks noGrp="1"/>
          </p:cNvSpPr>
          <p:nvPr>
            <p:ph type="pic" sz="quarter" idx="15"/>
          </p:nvPr>
        </p:nvSpPr>
        <p:spPr>
          <a:xfrm>
            <a:off x="6383871" y="1494000"/>
            <a:ext cx="5281084" cy="3082925"/>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7"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704394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wo content option with image 1 wide">
    <p:spTree>
      <p:nvGrpSpPr>
        <p:cNvPr id="1" name=""/>
        <p:cNvGrpSpPr/>
        <p:nvPr/>
      </p:nvGrpSpPr>
      <p:grpSpPr>
        <a:xfrm>
          <a:off x="0" y="0"/>
          <a:ext cx="0" cy="0"/>
          <a:chOff x="0" y="0"/>
          <a:chExt cx="0" cy="0"/>
        </a:xfrm>
      </p:grpSpPr>
      <p:sp>
        <p:nvSpPr>
          <p:cNvPr id="14" name="Round Single Corner Rectangle 8"/>
          <p:cNvSpPr/>
          <p:nvPr/>
        </p:nvSpPr>
        <p:spPr>
          <a:xfrm flipV="1">
            <a:off x="6375566" y="4653137"/>
            <a:ext cx="5291501" cy="1439687"/>
          </a:xfrm>
          <a:prstGeom prst="round1Rect">
            <a:avLst>
              <a:gd name="adj" fmla="val 2217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1219170" rtl="0" eaLnBrk="1" fontAlgn="auto" latinLnBrk="0" hangingPunct="1">
              <a:spcBef>
                <a:spcPts val="0"/>
              </a:spcBef>
              <a:spcAft>
                <a:spcPts val="0"/>
              </a:spcAft>
              <a:defRPr/>
            </a:pPr>
            <a:endParaRPr lang="en-US" sz="2400" kern="1200" err="1">
              <a:solidFill>
                <a:srgbClr val="000000"/>
              </a:solidFill>
              <a:latin typeface="+mn-lt"/>
              <a:ea typeface="+mn-ea"/>
              <a:cs typeface="+mn-cs"/>
            </a:endParaRP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marL="1828755" indent="0">
              <a:buNone/>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5" name="Content Placeholder 3"/>
          <p:cNvSpPr>
            <a:spLocks noGrp="1"/>
          </p:cNvSpPr>
          <p:nvPr>
            <p:ph sz="half" idx="2"/>
          </p:nvPr>
        </p:nvSpPr>
        <p:spPr>
          <a:xfrm>
            <a:off x="6479179" y="4725144"/>
            <a:ext cx="5089211" cy="1224136"/>
          </a:xfrm>
        </p:spPr>
        <p:txBody>
          <a:bodyPr/>
          <a:lstStyle>
            <a:lvl1pPr>
              <a:buClrTx/>
              <a:defRPr sz="2400">
                <a:solidFill>
                  <a:schemeClr val="tx1"/>
                </a:solidFill>
              </a:defRPr>
            </a:lvl1pPr>
            <a:lvl2pPr>
              <a:buClrTx/>
              <a:defRPr sz="2200">
                <a:solidFill>
                  <a:schemeClr val="tx1"/>
                </a:solidFill>
              </a:defRPr>
            </a:lvl2pPr>
            <a:lvl3pPr>
              <a:buClrTx/>
              <a:defRPr sz="2000">
                <a:solidFill>
                  <a:schemeClr val="tx1"/>
                </a:solidFill>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Kuvan paikkamerkki 7"/>
          <p:cNvSpPr>
            <a:spLocks noGrp="1"/>
          </p:cNvSpPr>
          <p:nvPr>
            <p:ph type="pic" sz="quarter" idx="15"/>
          </p:nvPr>
        </p:nvSpPr>
        <p:spPr>
          <a:xfrm>
            <a:off x="6383871" y="1494002"/>
            <a:ext cx="5281084" cy="3082924"/>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554674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mage and content option (round-cornered) wide">
    <p:spTree>
      <p:nvGrpSpPr>
        <p:cNvPr id="1" name=""/>
        <p:cNvGrpSpPr/>
        <p:nvPr/>
      </p:nvGrpSpPr>
      <p:grpSpPr>
        <a:xfrm>
          <a:off x="0" y="0"/>
          <a:ext cx="0" cy="0"/>
          <a:chOff x="0" y="0"/>
          <a:chExt cx="0" cy="0"/>
        </a:xfrm>
      </p:grpSpPr>
      <p:sp>
        <p:nvSpPr>
          <p:cNvPr id="13" name="Round Single Corner Rectangle 8"/>
          <p:cNvSpPr/>
          <p:nvPr/>
        </p:nvSpPr>
        <p:spPr>
          <a:xfrm flipV="1">
            <a:off x="5232000" y="1494000"/>
            <a:ext cx="6433747" cy="4608000"/>
          </a:xfrm>
          <a:prstGeom prst="round1Rect">
            <a:avLst>
              <a:gd name="adj" fmla="val 13553"/>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50" i="0">
                <a:solidFill>
                  <a:srgbClr val="005E57"/>
                </a:solidFill>
              </a:defRPr>
            </a:lvl1pPr>
          </a:lstStyle>
          <a:p>
            <a:pPr lvl="0"/>
            <a:r>
              <a:rPr lang="en-US" noProof="0"/>
              <a:t>Source</a:t>
            </a:r>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Content Placeholder 2"/>
          <p:cNvSpPr>
            <a:spLocks noGrp="1"/>
          </p:cNvSpPr>
          <p:nvPr>
            <p:ph sz="half" idx="1"/>
          </p:nvPr>
        </p:nvSpPr>
        <p:spPr>
          <a:xfrm>
            <a:off x="5328000" y="1544400"/>
            <a:ext cx="6167261" cy="4500000"/>
          </a:xfrm>
        </p:spPr>
        <p:txBody>
          <a:bodyPr/>
          <a:lstStyle>
            <a:lvl1pPr>
              <a:buClrTx/>
              <a:buFont typeface="Arial" pitchFamily="34" charset="0"/>
              <a:buChar char="•"/>
              <a:defRPr sz="2600">
                <a:solidFill>
                  <a:schemeClr val="tx1"/>
                </a:solidFill>
              </a:defRPr>
            </a:lvl1pPr>
            <a:lvl2pPr>
              <a:buClrTx/>
              <a:buFont typeface="Arial" pitchFamily="34" charset="0"/>
              <a:buChar char="•"/>
              <a:defRPr sz="2200">
                <a:solidFill>
                  <a:schemeClr val="tx1"/>
                </a:solidFill>
              </a:defRPr>
            </a:lvl2pPr>
            <a:lvl3pPr>
              <a:buClrTx/>
              <a:buFont typeface="Arial" pitchFamily="34" charset="0"/>
              <a:buChar char="•"/>
              <a:defRPr sz="2000">
                <a:solidFill>
                  <a:schemeClr val="tx1"/>
                </a:solidFill>
              </a:defRPr>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1" name="Kuvan paikkamerkki 2"/>
          <p:cNvSpPr>
            <a:spLocks noGrp="1"/>
          </p:cNvSpPr>
          <p:nvPr>
            <p:ph type="pic" sz="quarter" idx="15"/>
          </p:nvPr>
        </p:nvSpPr>
        <p:spPr>
          <a:xfrm>
            <a:off x="503091" y="1494000"/>
            <a:ext cx="4732763" cy="4608000"/>
          </a:xfrm>
        </p:spPr>
        <p:txBody>
          <a:bodyPr/>
          <a:lstStyle/>
          <a:p>
            <a:r>
              <a:rPr lang="en-US"/>
              <a:t>Click icon to add picture</a:t>
            </a:r>
            <a:endParaRPr lang="fi-FI"/>
          </a:p>
        </p:txBody>
      </p:sp>
      <p:sp>
        <p:nvSpPr>
          <p:cNvPr id="16"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759072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mage and content option (round-cornered) 1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Round Single Corner Rectangle 8"/>
          <p:cNvSpPr/>
          <p:nvPr/>
        </p:nvSpPr>
        <p:spPr>
          <a:xfrm flipV="1">
            <a:off x="5230629" y="1501200"/>
            <a:ext cx="6433993" cy="4608000"/>
          </a:xfrm>
          <a:prstGeom prst="round1Rect">
            <a:avLst>
              <a:gd name="adj" fmla="val 13553"/>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19" name="Content Placeholder 2"/>
          <p:cNvSpPr>
            <a:spLocks noGrp="1"/>
          </p:cNvSpPr>
          <p:nvPr>
            <p:ph sz="half" idx="1"/>
          </p:nvPr>
        </p:nvSpPr>
        <p:spPr>
          <a:xfrm>
            <a:off x="5328000" y="1544400"/>
            <a:ext cx="6167261" cy="4500000"/>
          </a:xfrm>
        </p:spPr>
        <p:txBody>
          <a:bodyPr/>
          <a:lstStyle>
            <a:lvl1pPr>
              <a:buClr>
                <a:schemeClr val="bg2"/>
              </a:buClr>
              <a:defRPr sz="2600">
                <a:solidFill>
                  <a:schemeClr val="tx1"/>
                </a:solidFill>
              </a:defRPr>
            </a:lvl1pPr>
            <a:lvl2pPr>
              <a:buClr>
                <a:schemeClr val="bg2"/>
              </a:buClr>
              <a:defRPr sz="2200">
                <a:solidFill>
                  <a:schemeClr val="tx1"/>
                </a:solidFill>
              </a:defRPr>
            </a:lvl2pPr>
            <a:lvl3pPr>
              <a:buClr>
                <a:schemeClr val="bg2"/>
              </a:buClr>
              <a:defRPr sz="2000">
                <a:solidFill>
                  <a:schemeClr val="tx1"/>
                </a:solidFill>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Kuvan paikkamerkki 2"/>
          <p:cNvSpPr>
            <a:spLocks noGrp="1"/>
          </p:cNvSpPr>
          <p:nvPr>
            <p:ph type="pic" sz="quarter" idx="15"/>
          </p:nvPr>
        </p:nvSpPr>
        <p:spPr>
          <a:xfrm>
            <a:off x="503091" y="1494000"/>
            <a:ext cx="4732763" cy="4608000"/>
          </a:xfrm>
        </p:spPr>
        <p:txBody>
          <a:bodyPr/>
          <a:lstStyle/>
          <a:p>
            <a:r>
              <a:rPr lang="en-US"/>
              <a:t>Click icon to add picture</a:t>
            </a:r>
            <a:endParaRPr lang="fi-FI"/>
          </a:p>
        </p:txBody>
      </p:sp>
      <p:sp>
        <p:nvSpPr>
          <p:cNvPr id="16"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532967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Divider option wide">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chemeClr val="accent2"/>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600" err="1">
              <a:solidFill>
                <a:srgbClr val="000000"/>
              </a:solidFill>
            </a:endParaRPr>
          </a:p>
        </p:txBody>
      </p:sp>
      <p:sp>
        <p:nvSpPr>
          <p:cNvPr id="2" name="Title 1"/>
          <p:cNvSpPr>
            <a:spLocks noGrp="1"/>
          </p:cNvSpPr>
          <p:nvPr>
            <p:ph type="ctrTitle"/>
          </p:nvPr>
        </p:nvSpPr>
        <p:spPr>
          <a:xfrm>
            <a:off x="4975200" y="1476000"/>
            <a:ext cx="6820800" cy="1162800"/>
          </a:xfrm>
        </p:spPr>
        <p:txBody>
          <a:bodyPr anchor="b" anchorCtr="0"/>
          <a:lstStyle>
            <a:lvl1pPr algn="r">
              <a:defRPr sz="4000">
                <a:solidFill>
                  <a:schemeClr val="bg1"/>
                </a:solidFill>
              </a:defRPr>
            </a:lvl1pPr>
          </a:lstStyle>
          <a:p>
            <a:r>
              <a:rPr lang="en-US" noProof="0"/>
              <a:t>Click to edit Master title style</a:t>
            </a:r>
          </a:p>
        </p:txBody>
      </p:sp>
      <p:sp>
        <p:nvSpPr>
          <p:cNvPr id="3" name="Subtitle 2"/>
          <p:cNvSpPr>
            <a:spLocks noGrp="1"/>
          </p:cNvSpPr>
          <p:nvPr>
            <p:ph type="subTitle" idx="1"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 typeface="Arial" pitchFamily="34" charset="0"/>
              <a:buNone/>
              <a:tabLst/>
              <a:defRPr sz="280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a:p>
            <a:endParaRPr lang="en-US" noProof="0"/>
          </a:p>
        </p:txBody>
      </p:sp>
      <p:sp>
        <p:nvSpPr>
          <p:cNvPr id="1049" name="Freeform 25"/>
          <p:cNvSpPr>
            <a:spLocks/>
          </p:cNvSpPr>
          <p:nvPr/>
        </p:nvSpPr>
        <p:spPr bwMode="auto">
          <a:xfrm>
            <a:off x="-27516" y="6765925"/>
            <a:ext cx="213784" cy="117475"/>
          </a:xfrm>
          <a:custGeom>
            <a:avLst/>
            <a:gdLst/>
            <a:ahLst/>
            <a:cxnLst>
              <a:cxn ang="0">
                <a:pos x="0" y="74"/>
              </a:cxn>
              <a:cxn ang="0">
                <a:pos x="0" y="0"/>
              </a:cxn>
              <a:cxn ang="0">
                <a:pos x="0" y="74"/>
              </a:cxn>
              <a:cxn ang="0">
                <a:pos x="202" y="74"/>
              </a:cxn>
              <a:cxn ang="0">
                <a:pos x="0" y="74"/>
              </a:cxn>
            </a:cxnLst>
            <a:rect l="0" t="0" r="r" b="b"/>
            <a:pathLst>
              <a:path w="202" h="74">
                <a:moveTo>
                  <a:pt x="0" y="74"/>
                </a:moveTo>
                <a:lnTo>
                  <a:pt x="0" y="0"/>
                </a:lnTo>
                <a:lnTo>
                  <a:pt x="0" y="74"/>
                </a:lnTo>
                <a:lnTo>
                  <a:pt x="202" y="74"/>
                </a:lnTo>
                <a:lnTo>
                  <a:pt x="0" y="74"/>
                </a:lnTo>
                <a:close/>
              </a:path>
            </a:pathLst>
          </a:custGeom>
          <a:solidFill>
            <a:srgbClr val="B64000"/>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pic>
        <p:nvPicPr>
          <p:cNvPr id="5" name="Kuva 4" descr="metso_logo_white.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grpSp>
        <p:nvGrpSpPr>
          <p:cNvPr id="20" name="Ryhmitä 19"/>
          <p:cNvGrpSpPr/>
          <p:nvPr/>
        </p:nvGrpSpPr>
        <p:grpSpPr>
          <a:xfrm>
            <a:off x="-7574" y="-16932"/>
            <a:ext cx="3511287" cy="7604363"/>
            <a:chOff x="0" y="0"/>
            <a:chExt cx="3495078" cy="7569261"/>
          </a:xfrm>
        </p:grpSpPr>
        <p:sp>
          <p:nvSpPr>
            <p:cNvPr id="21"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2"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7598456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mage and content option (pointer-box) wide">
    <p:spTree>
      <p:nvGrpSpPr>
        <p:cNvPr id="1" name=""/>
        <p:cNvGrpSpPr/>
        <p:nvPr/>
      </p:nvGrpSpPr>
      <p:grpSpPr>
        <a:xfrm>
          <a:off x="0" y="0"/>
          <a:ext cx="0" cy="0"/>
          <a:chOff x="0" y="0"/>
          <a:chExt cx="0" cy="0"/>
        </a:xfrm>
      </p:grpSpPr>
      <p:sp>
        <p:nvSpPr>
          <p:cNvPr id="12" name="Freeform 2"/>
          <p:cNvSpPr>
            <a:spLocks/>
          </p:cNvSpPr>
          <p:nvPr/>
        </p:nvSpPr>
        <p:spPr bwMode="auto">
          <a:xfrm>
            <a:off x="5999994" y="1494000"/>
            <a:ext cx="5665316"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2"/>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2"/>
          <p:cNvSpPr>
            <a:spLocks noGrp="1"/>
          </p:cNvSpPr>
          <p:nvPr>
            <p:ph sz="half" idx="17"/>
          </p:nvPr>
        </p:nvSpPr>
        <p:spPr>
          <a:xfrm>
            <a:off x="6576000" y="1544400"/>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tx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tx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tx1"/>
                </a:solidFill>
                <a:latin typeface="+mn-lt"/>
                <a:ea typeface="+mn-ea"/>
                <a:cs typeface="+mn-cs"/>
              </a:defRPr>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Kuvan paikkamerkki 2"/>
          <p:cNvSpPr>
            <a:spLocks noGrp="1"/>
          </p:cNvSpPr>
          <p:nvPr>
            <p:ph type="pic" sz="quarter" idx="15"/>
          </p:nvPr>
        </p:nvSpPr>
        <p:spPr>
          <a:xfrm>
            <a:off x="527381" y="1494000"/>
            <a:ext cx="5088000" cy="4608000"/>
          </a:xfrm>
        </p:spPr>
        <p:txBody>
          <a:bodyPr/>
          <a:lstStyle/>
          <a:p>
            <a:r>
              <a:rPr lang="en-US"/>
              <a:t>Click icon to add picture</a:t>
            </a:r>
            <a:endParaRPr lang="fi-FI"/>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004855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Image and content option (pointer-box) 1 wide">
    <p:spTree>
      <p:nvGrpSpPr>
        <p:cNvPr id="1" name=""/>
        <p:cNvGrpSpPr/>
        <p:nvPr/>
      </p:nvGrpSpPr>
      <p:grpSpPr>
        <a:xfrm>
          <a:off x="0" y="0"/>
          <a:ext cx="0" cy="0"/>
          <a:chOff x="0" y="0"/>
          <a:chExt cx="0" cy="0"/>
        </a:xfrm>
      </p:grpSpPr>
      <p:sp>
        <p:nvSpPr>
          <p:cNvPr id="12" name="Freeform 2"/>
          <p:cNvSpPr>
            <a:spLocks/>
          </p:cNvSpPr>
          <p:nvPr/>
        </p:nvSpPr>
        <p:spPr bwMode="auto">
          <a:xfrm flipH="1">
            <a:off x="500189" y="1494000"/>
            <a:ext cx="5691825"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2"/>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Kuvan paikkamerkki 2"/>
          <p:cNvSpPr>
            <a:spLocks noGrp="1"/>
          </p:cNvSpPr>
          <p:nvPr>
            <p:ph type="pic" sz="quarter" idx="15"/>
          </p:nvPr>
        </p:nvSpPr>
        <p:spPr>
          <a:xfrm>
            <a:off x="6576000" y="1494000"/>
            <a:ext cx="5088000" cy="4608000"/>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Content Placeholder 2"/>
          <p:cNvSpPr>
            <a:spLocks noGrp="1"/>
          </p:cNvSpPr>
          <p:nvPr>
            <p:ph sz="half" idx="17"/>
          </p:nvPr>
        </p:nvSpPr>
        <p:spPr>
          <a:xfrm>
            <a:off x="576000" y="1543048"/>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ysClr val="windowText" lastClr="000000"/>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ysClr val="windowText" lastClr="000000"/>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ysClr val="windowText" lastClr="000000"/>
                </a:solidFill>
                <a:latin typeface="+mn-lt"/>
                <a:ea typeface="+mn-ea"/>
                <a:cs typeface="+mn-cs"/>
              </a:defRPr>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6129399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wo content option (pointer-box) wide">
    <p:spTree>
      <p:nvGrpSpPr>
        <p:cNvPr id="1" name=""/>
        <p:cNvGrpSpPr/>
        <p:nvPr/>
      </p:nvGrpSpPr>
      <p:grpSpPr>
        <a:xfrm>
          <a:off x="0" y="0"/>
          <a:ext cx="0" cy="0"/>
          <a:chOff x="0" y="0"/>
          <a:chExt cx="0" cy="0"/>
        </a:xfrm>
      </p:grpSpPr>
      <p:sp>
        <p:nvSpPr>
          <p:cNvPr id="13" name="Freeform 2"/>
          <p:cNvSpPr>
            <a:spLocks/>
          </p:cNvSpPr>
          <p:nvPr/>
        </p:nvSpPr>
        <p:spPr bwMode="auto">
          <a:xfrm>
            <a:off x="5999994" y="1494000"/>
            <a:ext cx="5665316"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2"/>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2"/>
          <p:cNvSpPr>
            <a:spLocks noGrp="1"/>
          </p:cNvSpPr>
          <p:nvPr>
            <p:ph sz="half" idx="17"/>
          </p:nvPr>
        </p:nvSpPr>
        <p:spPr>
          <a:xfrm>
            <a:off x="6576000" y="1543051"/>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tx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tx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tx1"/>
                </a:solidFill>
                <a:latin typeface="+mn-lt"/>
                <a:ea typeface="+mn-ea"/>
                <a:cs typeface="+mn-cs"/>
              </a:defRPr>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2"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marL="1828755" indent="0">
              <a:buNone/>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3246855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content option (pointer-box) 1 wide">
    <p:spTree>
      <p:nvGrpSpPr>
        <p:cNvPr id="1" name=""/>
        <p:cNvGrpSpPr/>
        <p:nvPr/>
      </p:nvGrpSpPr>
      <p:grpSpPr>
        <a:xfrm>
          <a:off x="0" y="0"/>
          <a:ext cx="0" cy="0"/>
          <a:chOff x="0" y="0"/>
          <a:chExt cx="0" cy="0"/>
        </a:xfrm>
      </p:grpSpPr>
      <p:sp>
        <p:nvSpPr>
          <p:cNvPr id="11" name="Freeform 2"/>
          <p:cNvSpPr>
            <a:spLocks/>
          </p:cNvSpPr>
          <p:nvPr/>
        </p:nvSpPr>
        <p:spPr bwMode="auto">
          <a:xfrm flipH="1">
            <a:off x="500188" y="1494000"/>
            <a:ext cx="5691825"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2"/>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6" name="Content Placeholder 3"/>
          <p:cNvSpPr>
            <a:spLocks noGrp="1"/>
          </p:cNvSpPr>
          <p:nvPr>
            <p:ph sz="half" idx="2"/>
          </p:nvPr>
        </p:nvSpPr>
        <p:spPr>
          <a:xfrm>
            <a:off x="6288026" y="1494000"/>
            <a:ext cx="5434988" cy="45972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9" name="Content Placeholder 2"/>
          <p:cNvSpPr>
            <a:spLocks noGrp="1"/>
          </p:cNvSpPr>
          <p:nvPr>
            <p:ph sz="half" idx="17"/>
          </p:nvPr>
        </p:nvSpPr>
        <p:spPr>
          <a:xfrm>
            <a:off x="576000" y="1543048"/>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ysClr val="windowText" lastClr="000000"/>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ysClr val="windowText" lastClr="000000"/>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ysClr val="windowText" lastClr="000000"/>
                </a:solidFill>
                <a:latin typeface="+mn-lt"/>
                <a:ea typeface="+mn-ea"/>
                <a:cs typeface="+mn-cs"/>
              </a:defRPr>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5"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1648407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option with circles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grpSp>
        <p:nvGrpSpPr>
          <p:cNvPr id="29" name="Ryhmitä 4"/>
          <p:cNvGrpSpPr/>
          <p:nvPr/>
        </p:nvGrpSpPr>
        <p:grpSpPr>
          <a:xfrm>
            <a:off x="8253445" y="1412777"/>
            <a:ext cx="3507083" cy="4401273"/>
            <a:chOff x="5398072" y="1484783"/>
            <a:chExt cx="3430934" cy="4305709"/>
          </a:xfrm>
        </p:grpSpPr>
        <p:sp>
          <p:nvSpPr>
            <p:cNvPr id="30" name="Ellipsi 13"/>
            <p:cNvSpPr/>
            <p:nvPr/>
          </p:nvSpPr>
          <p:spPr>
            <a:xfrm>
              <a:off x="5398072" y="1648718"/>
              <a:ext cx="3155652" cy="3155652"/>
            </a:xfrm>
            <a:prstGeom prst="ellipse">
              <a:avLst/>
            </a:prstGeom>
            <a:solidFill>
              <a:schemeClr val="accent2">
                <a:alpha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31" name="Ellipsi 14"/>
            <p:cNvSpPr/>
            <p:nvPr/>
          </p:nvSpPr>
          <p:spPr>
            <a:xfrm>
              <a:off x="7270280" y="4386163"/>
              <a:ext cx="1404329" cy="1404329"/>
            </a:xfrm>
            <a:prstGeom prst="ellipse">
              <a:avLst/>
            </a:prstGeom>
            <a:solidFill>
              <a:schemeClr val="accent4">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32" name="Ellipsi 15"/>
            <p:cNvSpPr/>
            <p:nvPr/>
          </p:nvSpPr>
          <p:spPr>
            <a:xfrm>
              <a:off x="8036967" y="3882107"/>
              <a:ext cx="792039" cy="792039"/>
            </a:xfrm>
            <a:prstGeom prst="ellipse">
              <a:avLst/>
            </a:prstGeom>
            <a:solidFill>
              <a:schemeClr val="accent2">
                <a:lumMod val="60000"/>
                <a:lumOff val="40000"/>
                <a:alpha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33" name="Ellipsi 16"/>
            <p:cNvSpPr/>
            <p:nvPr/>
          </p:nvSpPr>
          <p:spPr>
            <a:xfrm>
              <a:off x="5508104" y="1484783"/>
              <a:ext cx="792088" cy="792087"/>
            </a:xfrm>
            <a:prstGeom prst="ellipse">
              <a:avLst/>
            </a:prstGeom>
            <a:solidFill>
              <a:schemeClr val="accent4">
                <a:lumMod val="60000"/>
                <a:lumOff val="40000"/>
                <a:alpha val="7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sp>
        <p:nvSpPr>
          <p:cNvPr id="34" name="Tekstin paikkamerkki 16"/>
          <p:cNvSpPr>
            <a:spLocks noGrp="1"/>
          </p:cNvSpPr>
          <p:nvPr>
            <p:ph type="body" sz="quarter" idx="16" hasCustomPrompt="1"/>
          </p:nvPr>
        </p:nvSpPr>
        <p:spPr>
          <a:xfrm>
            <a:off x="8586000" y="2468367"/>
            <a:ext cx="2576217" cy="1987773"/>
          </a:xfrm>
        </p:spPr>
        <p:txBody>
          <a:bodyPr/>
          <a:lstStyle>
            <a:lvl1pPr marL="0" indent="0" algn="ctr">
              <a:buFontTx/>
              <a:buNone/>
              <a:defRPr sz="3200" b="0" baseline="0">
                <a:solidFill>
                  <a:srgbClr val="000000"/>
                </a:solidFill>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sp>
        <p:nvSpPr>
          <p:cNvPr id="17" name="Content Placeholder 2"/>
          <p:cNvSpPr>
            <a:spLocks noGrp="1"/>
          </p:cNvSpPr>
          <p:nvPr>
            <p:ph sz="half" idx="1"/>
          </p:nvPr>
        </p:nvSpPr>
        <p:spPr>
          <a:xfrm>
            <a:off x="509048" y="1495425"/>
            <a:ext cx="7315144" cy="4597200"/>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4533241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Advanced: divider option with image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grpSp>
        <p:nvGrpSpPr>
          <p:cNvPr id="3" name="Ryhmitä 2"/>
          <p:cNvGrpSpPr/>
          <p:nvPr/>
        </p:nvGrpSpPr>
        <p:grpSpPr>
          <a:xfrm>
            <a:off x="0" y="-8080"/>
            <a:ext cx="3503712" cy="7587960"/>
            <a:chOff x="0" y="0"/>
            <a:chExt cx="3495078" cy="7569261"/>
          </a:xfrm>
        </p:grpSpPr>
        <p:sp>
          <p:nvSpPr>
            <p:cNvPr id="21" name="Freeform 21"/>
            <p:cNvSpPr/>
            <p:nvPr/>
          </p:nvSpPr>
          <p:spPr>
            <a:xfrm>
              <a:off x="3" y="2084459"/>
              <a:ext cx="3322673" cy="4778315"/>
            </a:xfrm>
            <a:custGeom>
              <a:avLst/>
              <a:gdLst>
                <a:gd name="connsiteX0" fmla="*/ 2042510 w 4213223"/>
                <a:gd name="connsiteY0" fmla="*/ 8057 h 5092955"/>
                <a:gd name="connsiteX1" fmla="*/ 3854757 w 4213223"/>
                <a:gd name="connsiteY1" fmla="*/ 536341 h 5092955"/>
                <a:gd name="connsiteX2" fmla="*/ 1549010 w 4213223"/>
                <a:gd name="connsiteY2" fmla="*/ 4528905 h 5092955"/>
                <a:gd name="connsiteX3" fmla="*/ 1445115 w 4213223"/>
                <a:gd name="connsiteY3" fmla="*/ 4602932 h 5092955"/>
                <a:gd name="connsiteX4" fmla="*/ 36512 w 4213223"/>
                <a:gd name="connsiteY4" fmla="*/ 5092955 h 5092955"/>
                <a:gd name="connsiteX5" fmla="*/ 0 w 4213223"/>
                <a:gd name="connsiteY5" fmla="*/ 474493 h 5092955"/>
                <a:gd name="connsiteX6" fmla="*/ 194881 w 4213223"/>
                <a:gd name="connsiteY6" fmla="*/ 389211 h 5092955"/>
                <a:gd name="connsiteX7" fmla="*/ 2042510 w 4213223"/>
                <a:gd name="connsiteY7" fmla="*/ 8057 h 5092955"/>
                <a:gd name="connsiteX0" fmla="*/ 2042510 w 4213223"/>
                <a:gd name="connsiteY0" fmla="*/ 8057 h 5092955"/>
                <a:gd name="connsiteX1" fmla="*/ 3854757 w 4213223"/>
                <a:gd name="connsiteY1" fmla="*/ 536341 h 5092955"/>
                <a:gd name="connsiteX2" fmla="*/ 1549010 w 4213223"/>
                <a:gd name="connsiteY2" fmla="*/ 4528905 h 5092955"/>
                <a:gd name="connsiteX3" fmla="*/ 792088 w 4213223"/>
                <a:gd name="connsiteY3" fmla="*/ 5092955 h 5092955"/>
                <a:gd name="connsiteX4" fmla="*/ 36512 w 4213223"/>
                <a:gd name="connsiteY4" fmla="*/ 5092955 h 5092955"/>
                <a:gd name="connsiteX5" fmla="*/ 0 w 4213223"/>
                <a:gd name="connsiteY5" fmla="*/ 474493 h 5092955"/>
                <a:gd name="connsiteX6" fmla="*/ 194881 w 4213223"/>
                <a:gd name="connsiteY6" fmla="*/ 389211 h 5092955"/>
                <a:gd name="connsiteX7" fmla="*/ 2042510 w 4213223"/>
                <a:gd name="connsiteY7" fmla="*/ 8057 h 5092955"/>
                <a:gd name="connsiteX0" fmla="*/ 2042510 w 3238786"/>
                <a:gd name="connsiteY0" fmla="*/ 8057 h 5092955"/>
                <a:gd name="connsiteX1" fmla="*/ 2880320 w 3238786"/>
                <a:gd name="connsiteY1" fmla="*/ 1087891 h 5092955"/>
                <a:gd name="connsiteX2" fmla="*/ 1549010 w 3238786"/>
                <a:gd name="connsiteY2" fmla="*/ 4528905 h 5092955"/>
                <a:gd name="connsiteX3" fmla="*/ 792088 w 3238786"/>
                <a:gd name="connsiteY3" fmla="*/ 5092955 h 5092955"/>
                <a:gd name="connsiteX4" fmla="*/ 36512 w 3238786"/>
                <a:gd name="connsiteY4" fmla="*/ 5092955 h 5092955"/>
                <a:gd name="connsiteX5" fmla="*/ 0 w 3238786"/>
                <a:gd name="connsiteY5" fmla="*/ 474493 h 5092955"/>
                <a:gd name="connsiteX6" fmla="*/ 194881 w 3238786"/>
                <a:gd name="connsiteY6" fmla="*/ 389211 h 5092955"/>
                <a:gd name="connsiteX7" fmla="*/ 2042510 w 3238786"/>
                <a:gd name="connsiteY7" fmla="*/ 8057 h 5092955"/>
                <a:gd name="connsiteX0" fmla="*/ 2042510 w 3598826"/>
                <a:gd name="connsiteY0" fmla="*/ 8057 h 5092955"/>
                <a:gd name="connsiteX1" fmla="*/ 3240360 w 3598826"/>
                <a:gd name="connsiteY1" fmla="*/ 871867 h 5092955"/>
                <a:gd name="connsiteX2" fmla="*/ 1549010 w 3598826"/>
                <a:gd name="connsiteY2" fmla="*/ 4528905 h 5092955"/>
                <a:gd name="connsiteX3" fmla="*/ 792088 w 3598826"/>
                <a:gd name="connsiteY3" fmla="*/ 5092955 h 5092955"/>
                <a:gd name="connsiteX4" fmla="*/ 36512 w 3598826"/>
                <a:gd name="connsiteY4" fmla="*/ 5092955 h 5092955"/>
                <a:gd name="connsiteX5" fmla="*/ 0 w 3598826"/>
                <a:gd name="connsiteY5" fmla="*/ 474493 h 5092955"/>
                <a:gd name="connsiteX6" fmla="*/ 194881 w 3598826"/>
                <a:gd name="connsiteY6" fmla="*/ 389211 h 5092955"/>
                <a:gd name="connsiteX7" fmla="*/ 2042510 w 3598826"/>
                <a:gd name="connsiteY7" fmla="*/ 8057 h 5092955"/>
                <a:gd name="connsiteX0" fmla="*/ 1656184 w 3598826"/>
                <a:gd name="connsiteY0" fmla="*/ 71842 h 4941002"/>
                <a:gd name="connsiteX1" fmla="*/ 3240360 w 3598826"/>
                <a:gd name="connsiteY1" fmla="*/ 719914 h 4941002"/>
                <a:gd name="connsiteX2" fmla="*/ 1549010 w 3598826"/>
                <a:gd name="connsiteY2" fmla="*/ 4376952 h 4941002"/>
                <a:gd name="connsiteX3" fmla="*/ 792088 w 3598826"/>
                <a:gd name="connsiteY3" fmla="*/ 4941002 h 4941002"/>
                <a:gd name="connsiteX4" fmla="*/ 36512 w 3598826"/>
                <a:gd name="connsiteY4" fmla="*/ 4941002 h 4941002"/>
                <a:gd name="connsiteX5" fmla="*/ 0 w 3598826"/>
                <a:gd name="connsiteY5" fmla="*/ 322540 h 4941002"/>
                <a:gd name="connsiteX6" fmla="*/ 194881 w 3598826"/>
                <a:gd name="connsiteY6" fmla="*/ 237258 h 4941002"/>
                <a:gd name="connsiteX7" fmla="*/ 1656184 w 3598826"/>
                <a:gd name="connsiteY7" fmla="*/ 71842 h 4941002"/>
                <a:gd name="connsiteX0" fmla="*/ 194881 w 3598826"/>
                <a:gd name="connsiteY0" fmla="*/ 207293 h 4911037"/>
                <a:gd name="connsiteX1" fmla="*/ 3240360 w 3598826"/>
                <a:gd name="connsiteY1" fmla="*/ 689949 h 4911037"/>
                <a:gd name="connsiteX2" fmla="*/ 1549010 w 3598826"/>
                <a:gd name="connsiteY2" fmla="*/ 4346987 h 4911037"/>
                <a:gd name="connsiteX3" fmla="*/ 792088 w 3598826"/>
                <a:gd name="connsiteY3" fmla="*/ 4911037 h 4911037"/>
                <a:gd name="connsiteX4" fmla="*/ 36512 w 3598826"/>
                <a:gd name="connsiteY4" fmla="*/ 4911037 h 4911037"/>
                <a:gd name="connsiteX5" fmla="*/ 0 w 3598826"/>
                <a:gd name="connsiteY5" fmla="*/ 292575 h 4911037"/>
                <a:gd name="connsiteX6" fmla="*/ 194881 w 3598826"/>
                <a:gd name="connsiteY6" fmla="*/ 207293 h 4911037"/>
                <a:gd name="connsiteX0" fmla="*/ 504056 w 3598826"/>
                <a:gd name="connsiteY0" fmla="*/ 185892 h 4911037"/>
                <a:gd name="connsiteX1" fmla="*/ 3240360 w 3598826"/>
                <a:gd name="connsiteY1" fmla="*/ 689949 h 4911037"/>
                <a:gd name="connsiteX2" fmla="*/ 1549010 w 3598826"/>
                <a:gd name="connsiteY2" fmla="*/ 4346987 h 4911037"/>
                <a:gd name="connsiteX3" fmla="*/ 792088 w 3598826"/>
                <a:gd name="connsiteY3" fmla="*/ 4911037 h 4911037"/>
                <a:gd name="connsiteX4" fmla="*/ 36512 w 3598826"/>
                <a:gd name="connsiteY4" fmla="*/ 4911037 h 4911037"/>
                <a:gd name="connsiteX5" fmla="*/ 0 w 3598826"/>
                <a:gd name="connsiteY5" fmla="*/ 292575 h 4911037"/>
                <a:gd name="connsiteX6" fmla="*/ 504056 w 3598826"/>
                <a:gd name="connsiteY6" fmla="*/ 185892 h 4911037"/>
                <a:gd name="connsiteX0" fmla="*/ 467544 w 3562314"/>
                <a:gd name="connsiteY0" fmla="*/ 185892 h 4911037"/>
                <a:gd name="connsiteX1" fmla="*/ 3203848 w 3562314"/>
                <a:gd name="connsiteY1" fmla="*/ 689949 h 4911037"/>
                <a:gd name="connsiteX2" fmla="*/ 1512498 w 3562314"/>
                <a:gd name="connsiteY2" fmla="*/ 4346987 h 4911037"/>
                <a:gd name="connsiteX3" fmla="*/ 755576 w 3562314"/>
                <a:gd name="connsiteY3" fmla="*/ 4911037 h 4911037"/>
                <a:gd name="connsiteX4" fmla="*/ 0 w 3562314"/>
                <a:gd name="connsiteY4" fmla="*/ 4911037 h 4911037"/>
                <a:gd name="connsiteX5" fmla="*/ 0 w 3562314"/>
                <a:gd name="connsiteY5" fmla="*/ 545932 h 4911037"/>
                <a:gd name="connsiteX6" fmla="*/ 467544 w 3562314"/>
                <a:gd name="connsiteY6" fmla="*/ 185892 h 4911037"/>
                <a:gd name="connsiteX0" fmla="*/ 467544 w 3562314"/>
                <a:gd name="connsiteY0" fmla="*/ 185892 h 4911037"/>
                <a:gd name="connsiteX1" fmla="*/ 3203848 w 3562314"/>
                <a:gd name="connsiteY1" fmla="*/ 689949 h 4911037"/>
                <a:gd name="connsiteX2" fmla="*/ 1512498 w 3562314"/>
                <a:gd name="connsiteY2" fmla="*/ 4346987 h 4911037"/>
                <a:gd name="connsiteX3" fmla="*/ 755576 w 3562314"/>
                <a:gd name="connsiteY3" fmla="*/ 4911037 h 4911037"/>
                <a:gd name="connsiteX4" fmla="*/ 0 w 3562314"/>
                <a:gd name="connsiteY4" fmla="*/ 4911037 h 4911037"/>
                <a:gd name="connsiteX5" fmla="*/ 0 w 3562314"/>
                <a:gd name="connsiteY5" fmla="*/ 329908 h 4911037"/>
                <a:gd name="connsiteX6" fmla="*/ 467544 w 356231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1331640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331640 w 3813834"/>
                <a:gd name="connsiteY6" fmla="*/ 113885 h 4911037"/>
                <a:gd name="connsiteX0" fmla="*/ 1331640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331640 w 3813834"/>
                <a:gd name="connsiteY6" fmla="*/ 185893 h 4911037"/>
                <a:gd name="connsiteX0" fmla="*/ 1115616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13885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13885 h 4911037"/>
                <a:gd name="connsiteX0" fmla="*/ 1115616 w 3346290"/>
                <a:gd name="connsiteY0" fmla="*/ 68488 h 4865640"/>
                <a:gd name="connsiteX1" fmla="*/ 2987824 w 3346290"/>
                <a:gd name="connsiteY1" fmla="*/ 860576 h 4865640"/>
                <a:gd name="connsiteX2" fmla="*/ 1764018 w 3346290"/>
                <a:gd name="connsiteY2" fmla="*/ 4301590 h 4865640"/>
                <a:gd name="connsiteX3" fmla="*/ 1007096 w 3346290"/>
                <a:gd name="connsiteY3" fmla="*/ 4865640 h 4865640"/>
                <a:gd name="connsiteX4" fmla="*/ 251520 w 3346290"/>
                <a:gd name="connsiteY4" fmla="*/ 4865640 h 4865640"/>
                <a:gd name="connsiteX5" fmla="*/ 0 w 3346290"/>
                <a:gd name="connsiteY5" fmla="*/ 284512 h 4865640"/>
                <a:gd name="connsiteX6" fmla="*/ 1115616 w 3346290"/>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1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1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2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634322"/>
                <a:gd name="connsiteY0" fmla="*/ 68488 h 4865640"/>
                <a:gd name="connsiteX1" fmla="*/ 3275856 w 3634322"/>
                <a:gd name="connsiteY1" fmla="*/ 644552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35496 w 3597810"/>
                <a:gd name="connsiteY5" fmla="*/ 284512 h 4865640"/>
                <a:gd name="connsiteX6" fmla="*/ 1151112 w 3597810"/>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0 w 3597810"/>
                <a:gd name="connsiteY5" fmla="*/ 356520 h 4865640"/>
                <a:gd name="connsiteX6" fmla="*/ 1151112 w 3597810"/>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0 w 3597810"/>
                <a:gd name="connsiteY5" fmla="*/ 284512 h 4865640"/>
                <a:gd name="connsiteX6" fmla="*/ 1151112 w 3597810"/>
                <a:gd name="connsiteY6" fmla="*/ 68488 h 4865640"/>
                <a:gd name="connsiteX0" fmla="*/ 1151112 w 3597810"/>
                <a:gd name="connsiteY0" fmla="*/ 55987 h 4853139"/>
                <a:gd name="connsiteX1" fmla="*/ 3239344 w 3597810"/>
                <a:gd name="connsiteY1" fmla="*/ 632051 h 4853139"/>
                <a:gd name="connsiteX2" fmla="*/ 1799514 w 3597810"/>
                <a:gd name="connsiteY2" fmla="*/ 4289089 h 4853139"/>
                <a:gd name="connsiteX3" fmla="*/ 1042592 w 3597810"/>
                <a:gd name="connsiteY3" fmla="*/ 4853139 h 4853139"/>
                <a:gd name="connsiteX4" fmla="*/ 0 w 3597810"/>
                <a:gd name="connsiteY4" fmla="*/ 4853139 h 4853139"/>
                <a:gd name="connsiteX5" fmla="*/ 0 w 3597810"/>
                <a:gd name="connsiteY5" fmla="*/ 272011 h 4853139"/>
                <a:gd name="connsiteX6" fmla="*/ 1151112 w 3597810"/>
                <a:gd name="connsiteY6" fmla="*/ 55987 h 4853139"/>
                <a:gd name="connsiteX0" fmla="*/ 683568 w 3597810"/>
                <a:gd name="connsiteY0" fmla="*/ 55987 h 4781131"/>
                <a:gd name="connsiteX1" fmla="*/ 3239344 w 3597810"/>
                <a:gd name="connsiteY1" fmla="*/ 560043 h 4781131"/>
                <a:gd name="connsiteX2" fmla="*/ 1799514 w 3597810"/>
                <a:gd name="connsiteY2" fmla="*/ 4217081 h 4781131"/>
                <a:gd name="connsiteX3" fmla="*/ 1042592 w 3597810"/>
                <a:gd name="connsiteY3" fmla="*/ 4781131 h 4781131"/>
                <a:gd name="connsiteX4" fmla="*/ 0 w 3597810"/>
                <a:gd name="connsiteY4" fmla="*/ 4781131 h 4781131"/>
                <a:gd name="connsiteX5" fmla="*/ 0 w 3597810"/>
                <a:gd name="connsiteY5" fmla="*/ 200003 h 4781131"/>
                <a:gd name="connsiteX6" fmla="*/ 683568 w 3597810"/>
                <a:gd name="connsiteY6" fmla="*/ 55987 h 4781131"/>
                <a:gd name="connsiteX0" fmla="*/ 683568 w 3597810"/>
                <a:gd name="connsiteY0" fmla="*/ 128547 h 4853691"/>
                <a:gd name="connsiteX1" fmla="*/ 3239344 w 3597810"/>
                <a:gd name="connsiteY1" fmla="*/ 632603 h 4853691"/>
                <a:gd name="connsiteX2" fmla="*/ 1799514 w 3597810"/>
                <a:gd name="connsiteY2" fmla="*/ 4289641 h 4853691"/>
                <a:gd name="connsiteX3" fmla="*/ 1042592 w 3597810"/>
                <a:gd name="connsiteY3" fmla="*/ 4853691 h 4853691"/>
                <a:gd name="connsiteX4" fmla="*/ 0 w 3597810"/>
                <a:gd name="connsiteY4" fmla="*/ 4853691 h 4853691"/>
                <a:gd name="connsiteX5" fmla="*/ 0 w 3597810"/>
                <a:gd name="connsiteY5" fmla="*/ 272563 h 4853691"/>
                <a:gd name="connsiteX6" fmla="*/ 683568 w 3597810"/>
                <a:gd name="connsiteY6" fmla="*/ 128547 h 4853691"/>
                <a:gd name="connsiteX0" fmla="*/ 683568 w 3597810"/>
                <a:gd name="connsiteY0" fmla="*/ 150364 h 4875508"/>
                <a:gd name="connsiteX1" fmla="*/ 3239344 w 3597810"/>
                <a:gd name="connsiteY1" fmla="*/ 654420 h 4875508"/>
                <a:gd name="connsiteX2" fmla="*/ 1799514 w 3597810"/>
                <a:gd name="connsiteY2" fmla="*/ 4311458 h 4875508"/>
                <a:gd name="connsiteX3" fmla="*/ 1042592 w 3597810"/>
                <a:gd name="connsiteY3" fmla="*/ 4875508 h 4875508"/>
                <a:gd name="connsiteX4" fmla="*/ 0 w 3597810"/>
                <a:gd name="connsiteY4" fmla="*/ 4875508 h 4875508"/>
                <a:gd name="connsiteX5" fmla="*/ 0 w 3597810"/>
                <a:gd name="connsiteY5" fmla="*/ 294380 h 4875508"/>
                <a:gd name="connsiteX6" fmla="*/ 683568 w 3597810"/>
                <a:gd name="connsiteY6" fmla="*/ 150364 h 4875508"/>
                <a:gd name="connsiteX0" fmla="*/ 683568 w 3597810"/>
                <a:gd name="connsiteY0" fmla="*/ 150364 h 4875508"/>
                <a:gd name="connsiteX1" fmla="*/ 3239344 w 3597810"/>
                <a:gd name="connsiteY1" fmla="*/ 654420 h 4875508"/>
                <a:gd name="connsiteX2" fmla="*/ 1799514 w 3597810"/>
                <a:gd name="connsiteY2" fmla="*/ 4311458 h 4875508"/>
                <a:gd name="connsiteX3" fmla="*/ 1042592 w 3597810"/>
                <a:gd name="connsiteY3" fmla="*/ 4875508 h 4875508"/>
                <a:gd name="connsiteX4" fmla="*/ 0 w 3597810"/>
                <a:gd name="connsiteY4" fmla="*/ 4875508 h 4875508"/>
                <a:gd name="connsiteX5" fmla="*/ 0 w 3597810"/>
                <a:gd name="connsiteY5" fmla="*/ 294380 h 4875508"/>
                <a:gd name="connsiteX6" fmla="*/ 683568 w 3597810"/>
                <a:gd name="connsiteY6" fmla="*/ 150364 h 4875508"/>
                <a:gd name="connsiteX0" fmla="*/ 683568 w 3239344"/>
                <a:gd name="connsiteY0" fmla="*/ 150364 h 4875508"/>
                <a:gd name="connsiteX1" fmla="*/ 3239344 w 3239344"/>
                <a:gd name="connsiteY1" fmla="*/ 654420 h 4875508"/>
                <a:gd name="connsiteX2" fmla="*/ 1799514 w 3239344"/>
                <a:gd name="connsiteY2" fmla="*/ 4311458 h 4875508"/>
                <a:gd name="connsiteX3" fmla="*/ 1042592 w 3239344"/>
                <a:gd name="connsiteY3" fmla="*/ 4875508 h 4875508"/>
                <a:gd name="connsiteX4" fmla="*/ 0 w 3239344"/>
                <a:gd name="connsiteY4" fmla="*/ 4875508 h 4875508"/>
                <a:gd name="connsiteX5" fmla="*/ 0 w 3239344"/>
                <a:gd name="connsiteY5" fmla="*/ 294380 h 4875508"/>
                <a:gd name="connsiteX6" fmla="*/ 683568 w 3239344"/>
                <a:gd name="connsiteY6" fmla="*/ 150364 h 4875508"/>
                <a:gd name="connsiteX0" fmla="*/ 683568 w 3339619"/>
                <a:gd name="connsiteY0" fmla="*/ 150364 h 4875508"/>
                <a:gd name="connsiteX1" fmla="*/ 3239344 w 3339619"/>
                <a:gd name="connsiteY1" fmla="*/ 654420 h 4875508"/>
                <a:gd name="connsiteX2" fmla="*/ 1799514 w 3339619"/>
                <a:gd name="connsiteY2" fmla="*/ 4311458 h 4875508"/>
                <a:gd name="connsiteX3" fmla="*/ 1042592 w 3339619"/>
                <a:gd name="connsiteY3" fmla="*/ 4875508 h 4875508"/>
                <a:gd name="connsiteX4" fmla="*/ 0 w 3339619"/>
                <a:gd name="connsiteY4" fmla="*/ 4875508 h 4875508"/>
                <a:gd name="connsiteX5" fmla="*/ 0 w 3339619"/>
                <a:gd name="connsiteY5" fmla="*/ 294380 h 4875508"/>
                <a:gd name="connsiteX6" fmla="*/ 683568 w 333961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1042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331640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75732"/>
                <a:gd name="connsiteY0" fmla="*/ 150364 h 4875508"/>
                <a:gd name="connsiteX1" fmla="*/ 3239344 w 3575732"/>
                <a:gd name="connsiteY1" fmla="*/ 654420 h 4875508"/>
                <a:gd name="connsiteX2" fmla="*/ 1259632 w 3575732"/>
                <a:gd name="connsiteY2" fmla="*/ 4542852 h 4875508"/>
                <a:gd name="connsiteX3" fmla="*/ 899592 w 3575732"/>
                <a:gd name="connsiteY3" fmla="*/ 4875508 h 4875508"/>
                <a:gd name="connsiteX4" fmla="*/ 0 w 3575732"/>
                <a:gd name="connsiteY4" fmla="*/ 4875508 h 4875508"/>
                <a:gd name="connsiteX5" fmla="*/ 0 w 3575732"/>
                <a:gd name="connsiteY5" fmla="*/ 294380 h 4875508"/>
                <a:gd name="connsiteX6" fmla="*/ 683568 w 3575732"/>
                <a:gd name="connsiteY6" fmla="*/ 150364 h 4875508"/>
                <a:gd name="connsiteX0" fmla="*/ 683568 w 3493232"/>
                <a:gd name="connsiteY0" fmla="*/ 150364 h 4875508"/>
                <a:gd name="connsiteX1" fmla="*/ 3239344 w 3493232"/>
                <a:gd name="connsiteY1" fmla="*/ 654420 h 4875508"/>
                <a:gd name="connsiteX2" fmla="*/ 1259632 w 3493232"/>
                <a:gd name="connsiteY2" fmla="*/ 4542852 h 4875508"/>
                <a:gd name="connsiteX3" fmla="*/ 899592 w 3493232"/>
                <a:gd name="connsiteY3" fmla="*/ 4875508 h 4875508"/>
                <a:gd name="connsiteX4" fmla="*/ 0 w 3493232"/>
                <a:gd name="connsiteY4" fmla="*/ 4875508 h 4875508"/>
                <a:gd name="connsiteX5" fmla="*/ 0 w 3493232"/>
                <a:gd name="connsiteY5" fmla="*/ 294380 h 4875508"/>
                <a:gd name="connsiteX6" fmla="*/ 683568 w 3493232"/>
                <a:gd name="connsiteY6" fmla="*/ 150364 h 4875508"/>
                <a:gd name="connsiteX0" fmla="*/ 683568 w 3468452"/>
                <a:gd name="connsiteY0" fmla="*/ 150364 h 4875508"/>
                <a:gd name="connsiteX1" fmla="*/ 3239344 w 3468452"/>
                <a:gd name="connsiteY1" fmla="*/ 654420 h 4875508"/>
                <a:gd name="connsiteX2" fmla="*/ 1259632 w 3468452"/>
                <a:gd name="connsiteY2" fmla="*/ 4542852 h 4875508"/>
                <a:gd name="connsiteX3" fmla="*/ 899592 w 3468452"/>
                <a:gd name="connsiteY3" fmla="*/ 4875508 h 4875508"/>
                <a:gd name="connsiteX4" fmla="*/ 0 w 3468452"/>
                <a:gd name="connsiteY4" fmla="*/ 4875508 h 4875508"/>
                <a:gd name="connsiteX5" fmla="*/ 0 w 3468452"/>
                <a:gd name="connsiteY5" fmla="*/ 294380 h 4875508"/>
                <a:gd name="connsiteX6" fmla="*/ 683568 w 3468452"/>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0 w 3496060"/>
                <a:gd name="connsiteY0" fmla="*/ 703515 h 5284643"/>
                <a:gd name="connsiteX1" fmla="*/ 3239344 w 3496060"/>
                <a:gd name="connsiteY1" fmla="*/ 1063555 h 5284643"/>
                <a:gd name="connsiteX2" fmla="*/ 1259632 w 3496060"/>
                <a:gd name="connsiteY2" fmla="*/ 4951987 h 5284643"/>
                <a:gd name="connsiteX3" fmla="*/ 899592 w 3496060"/>
                <a:gd name="connsiteY3" fmla="*/ 5284643 h 5284643"/>
                <a:gd name="connsiteX4" fmla="*/ 0 w 3496060"/>
                <a:gd name="connsiteY4" fmla="*/ 5284643 h 5284643"/>
                <a:gd name="connsiteX5" fmla="*/ 0 w 3496060"/>
                <a:gd name="connsiteY5" fmla="*/ 703515 h 5284643"/>
                <a:gd name="connsiteX0" fmla="*/ 0 w 3496060"/>
                <a:gd name="connsiteY0" fmla="*/ 703515 h 5284643"/>
                <a:gd name="connsiteX1" fmla="*/ 3239344 w 3496060"/>
                <a:gd name="connsiteY1" fmla="*/ 1063555 h 5284643"/>
                <a:gd name="connsiteX2" fmla="*/ 1259632 w 3496060"/>
                <a:gd name="connsiteY2" fmla="*/ 4951987 h 5284643"/>
                <a:gd name="connsiteX3" fmla="*/ 899592 w 3496060"/>
                <a:gd name="connsiteY3" fmla="*/ 5284643 h 5284643"/>
                <a:gd name="connsiteX4" fmla="*/ 0 w 3496060"/>
                <a:gd name="connsiteY4" fmla="*/ 5284643 h 5284643"/>
                <a:gd name="connsiteX5" fmla="*/ 0 w 3496060"/>
                <a:gd name="connsiteY5" fmla="*/ 703515 h 5284643"/>
                <a:gd name="connsiteX0" fmla="*/ 0 w 3496060"/>
                <a:gd name="connsiteY0" fmla="*/ 412457 h 4993585"/>
                <a:gd name="connsiteX1" fmla="*/ 3239344 w 3496060"/>
                <a:gd name="connsiteY1" fmla="*/ 772497 h 4993585"/>
                <a:gd name="connsiteX2" fmla="*/ 1259632 w 3496060"/>
                <a:gd name="connsiteY2" fmla="*/ 4660929 h 4993585"/>
                <a:gd name="connsiteX3" fmla="*/ 899592 w 3496060"/>
                <a:gd name="connsiteY3" fmla="*/ 4993585 h 4993585"/>
                <a:gd name="connsiteX4" fmla="*/ 0 w 3496060"/>
                <a:gd name="connsiteY4" fmla="*/ 4993585 h 4993585"/>
                <a:gd name="connsiteX5" fmla="*/ 0 w 3496060"/>
                <a:gd name="connsiteY5" fmla="*/ 412457 h 4993585"/>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426025 h 5007153"/>
                <a:gd name="connsiteX1" fmla="*/ 3239344 w 3496060"/>
                <a:gd name="connsiteY1" fmla="*/ 786065 h 5007153"/>
                <a:gd name="connsiteX2" fmla="*/ 1259632 w 3496060"/>
                <a:gd name="connsiteY2" fmla="*/ 4674497 h 5007153"/>
                <a:gd name="connsiteX3" fmla="*/ 899592 w 3496060"/>
                <a:gd name="connsiteY3" fmla="*/ 5007153 h 5007153"/>
                <a:gd name="connsiteX4" fmla="*/ 0 w 3496060"/>
                <a:gd name="connsiteY4" fmla="*/ 5007153 h 5007153"/>
                <a:gd name="connsiteX5" fmla="*/ 0 w 3496060"/>
                <a:gd name="connsiteY5" fmla="*/ 426025 h 5007153"/>
                <a:gd name="connsiteX0" fmla="*/ 0 w 3496060"/>
                <a:gd name="connsiteY0" fmla="*/ 426025 h 5007154"/>
                <a:gd name="connsiteX1" fmla="*/ 3239344 w 3496060"/>
                <a:gd name="connsiteY1" fmla="*/ 786065 h 5007154"/>
                <a:gd name="connsiteX2" fmla="*/ 1259632 w 3496060"/>
                <a:gd name="connsiteY2" fmla="*/ 4674497 h 5007154"/>
                <a:gd name="connsiteX3" fmla="*/ 827583 w 3496060"/>
                <a:gd name="connsiteY3" fmla="*/ 5007154 h 5007154"/>
                <a:gd name="connsiteX4" fmla="*/ 0 w 3496060"/>
                <a:gd name="connsiteY4" fmla="*/ 5007153 h 5007154"/>
                <a:gd name="connsiteX5" fmla="*/ 0 w 3496060"/>
                <a:gd name="connsiteY5" fmla="*/ 426025 h 5007154"/>
                <a:gd name="connsiteX0" fmla="*/ 0 w 3496060"/>
                <a:gd name="connsiteY0" fmla="*/ 426025 h 5007153"/>
                <a:gd name="connsiteX1" fmla="*/ 3239344 w 3496060"/>
                <a:gd name="connsiteY1" fmla="*/ 786065 h 5007153"/>
                <a:gd name="connsiteX2" fmla="*/ 1259632 w 3496060"/>
                <a:gd name="connsiteY2" fmla="*/ 4674497 h 5007153"/>
                <a:gd name="connsiteX3" fmla="*/ 755575 w 3496060"/>
                <a:gd name="connsiteY3" fmla="*/ 5007153 h 5007153"/>
                <a:gd name="connsiteX4" fmla="*/ 0 w 3496060"/>
                <a:gd name="connsiteY4" fmla="*/ 5007153 h 5007153"/>
                <a:gd name="connsiteX5" fmla="*/ 0 w 3496060"/>
                <a:gd name="connsiteY5" fmla="*/ 426025 h 5007153"/>
                <a:gd name="connsiteX0" fmla="*/ 0 w 3496060"/>
                <a:gd name="connsiteY0" fmla="*/ 426025 h 5007154"/>
                <a:gd name="connsiteX1" fmla="*/ 3239344 w 3496060"/>
                <a:gd name="connsiteY1" fmla="*/ 786065 h 5007154"/>
                <a:gd name="connsiteX2" fmla="*/ 1259632 w 3496060"/>
                <a:gd name="connsiteY2" fmla="*/ 4674497 h 5007154"/>
                <a:gd name="connsiteX3" fmla="*/ 827583 w 3496060"/>
                <a:gd name="connsiteY3" fmla="*/ 5007154 h 5007154"/>
                <a:gd name="connsiteX4" fmla="*/ 0 w 3496060"/>
                <a:gd name="connsiteY4" fmla="*/ 5007153 h 5007154"/>
                <a:gd name="connsiteX5" fmla="*/ 0 w 3496060"/>
                <a:gd name="connsiteY5" fmla="*/ 426025 h 5007154"/>
                <a:gd name="connsiteX0" fmla="*/ 0 w 3496060"/>
                <a:gd name="connsiteY0" fmla="*/ 426025 h 5007153"/>
                <a:gd name="connsiteX1" fmla="*/ 3239344 w 3496060"/>
                <a:gd name="connsiteY1" fmla="*/ 786065 h 5007153"/>
                <a:gd name="connsiteX2" fmla="*/ 1259632 w 3496060"/>
                <a:gd name="connsiteY2" fmla="*/ 4674497 h 5007153"/>
                <a:gd name="connsiteX3" fmla="*/ 792831 w 3496060"/>
                <a:gd name="connsiteY3" fmla="*/ 4999226 h 5007153"/>
                <a:gd name="connsiteX4" fmla="*/ 0 w 3496060"/>
                <a:gd name="connsiteY4" fmla="*/ 5007153 h 5007153"/>
                <a:gd name="connsiteX5" fmla="*/ 0 w 3496060"/>
                <a:gd name="connsiteY5" fmla="*/ 426025 h 5007153"/>
                <a:gd name="connsiteX0" fmla="*/ 0 w 3496060"/>
                <a:gd name="connsiteY0" fmla="*/ 426025 h 5007153"/>
                <a:gd name="connsiteX1" fmla="*/ 3239344 w 3496060"/>
                <a:gd name="connsiteY1" fmla="*/ 786065 h 5007153"/>
                <a:gd name="connsiteX2" fmla="*/ 1259632 w 3496060"/>
                <a:gd name="connsiteY2" fmla="*/ 4674497 h 5007153"/>
                <a:gd name="connsiteX3" fmla="*/ 792831 w 3496060"/>
                <a:gd name="connsiteY3" fmla="*/ 4999226 h 5007153"/>
                <a:gd name="connsiteX4" fmla="*/ 0 w 3496060"/>
                <a:gd name="connsiteY4" fmla="*/ 5007153 h 5007153"/>
                <a:gd name="connsiteX5" fmla="*/ 0 w 3496060"/>
                <a:gd name="connsiteY5" fmla="*/ 426025 h 5007153"/>
                <a:gd name="connsiteX0" fmla="*/ 0 w 3312741"/>
                <a:gd name="connsiteY0" fmla="*/ 199172 h 4780300"/>
                <a:gd name="connsiteX1" fmla="*/ 3252044 w 3312741"/>
                <a:gd name="connsiteY1" fmla="*/ 552862 h 4780300"/>
                <a:gd name="connsiteX2" fmla="*/ 1259632 w 3312741"/>
                <a:gd name="connsiteY2" fmla="*/ 4447644 h 4780300"/>
                <a:gd name="connsiteX3" fmla="*/ 792831 w 3312741"/>
                <a:gd name="connsiteY3" fmla="*/ 4772373 h 4780300"/>
                <a:gd name="connsiteX4" fmla="*/ 0 w 3312741"/>
                <a:gd name="connsiteY4" fmla="*/ 4780300 h 4780300"/>
                <a:gd name="connsiteX5" fmla="*/ 0 w 3312741"/>
                <a:gd name="connsiteY5" fmla="*/ 199172 h 4780300"/>
                <a:gd name="connsiteX0" fmla="*/ 0 w 3321310"/>
                <a:gd name="connsiteY0" fmla="*/ 199172 h 4780300"/>
                <a:gd name="connsiteX1" fmla="*/ 3252044 w 3321310"/>
                <a:gd name="connsiteY1" fmla="*/ 552862 h 4780300"/>
                <a:gd name="connsiteX2" fmla="*/ 1259632 w 3321310"/>
                <a:gd name="connsiteY2" fmla="*/ 4447644 h 4780300"/>
                <a:gd name="connsiteX3" fmla="*/ 792831 w 3321310"/>
                <a:gd name="connsiteY3" fmla="*/ 4772373 h 4780300"/>
                <a:gd name="connsiteX4" fmla="*/ 0 w 3321310"/>
                <a:gd name="connsiteY4" fmla="*/ 4780300 h 4780300"/>
                <a:gd name="connsiteX5" fmla="*/ 0 w 3321310"/>
                <a:gd name="connsiteY5" fmla="*/ 199172 h 4780300"/>
                <a:gd name="connsiteX0" fmla="*/ 0 w 3321310"/>
                <a:gd name="connsiteY0" fmla="*/ 199172 h 4791423"/>
                <a:gd name="connsiteX1" fmla="*/ 3252044 w 3321310"/>
                <a:gd name="connsiteY1" fmla="*/ 552862 h 4791423"/>
                <a:gd name="connsiteX2" fmla="*/ 1259632 w 3321310"/>
                <a:gd name="connsiteY2" fmla="*/ 4447644 h 4791423"/>
                <a:gd name="connsiteX3" fmla="*/ 780131 w 3321310"/>
                <a:gd name="connsiteY3" fmla="*/ 4791423 h 4791423"/>
                <a:gd name="connsiteX4" fmla="*/ 0 w 3321310"/>
                <a:gd name="connsiteY4" fmla="*/ 4780300 h 4791423"/>
                <a:gd name="connsiteX5" fmla="*/ 0 w 3321310"/>
                <a:gd name="connsiteY5" fmla="*/ 199172 h 4791423"/>
                <a:gd name="connsiteX0" fmla="*/ 0 w 3321310"/>
                <a:gd name="connsiteY0" fmla="*/ 199172 h 4785073"/>
                <a:gd name="connsiteX1" fmla="*/ 3252044 w 3321310"/>
                <a:gd name="connsiteY1" fmla="*/ 552862 h 4785073"/>
                <a:gd name="connsiteX2" fmla="*/ 1259632 w 3321310"/>
                <a:gd name="connsiteY2" fmla="*/ 4447644 h 4785073"/>
                <a:gd name="connsiteX3" fmla="*/ 780131 w 3321310"/>
                <a:gd name="connsiteY3" fmla="*/ 4785073 h 4785073"/>
                <a:gd name="connsiteX4" fmla="*/ 0 w 3321310"/>
                <a:gd name="connsiteY4" fmla="*/ 4780300 h 4785073"/>
                <a:gd name="connsiteX5" fmla="*/ 0 w 3321310"/>
                <a:gd name="connsiteY5" fmla="*/ 199172 h 4785073"/>
                <a:gd name="connsiteX0" fmla="*/ 0 w 3321310"/>
                <a:gd name="connsiteY0" fmla="*/ 199172 h 4785073"/>
                <a:gd name="connsiteX1" fmla="*/ 3252044 w 3321310"/>
                <a:gd name="connsiteY1" fmla="*/ 552862 h 4785073"/>
                <a:gd name="connsiteX2" fmla="*/ 1259632 w 3321310"/>
                <a:gd name="connsiteY2" fmla="*/ 4447644 h 4785073"/>
                <a:gd name="connsiteX3" fmla="*/ 811881 w 3321310"/>
                <a:gd name="connsiteY3" fmla="*/ 4785073 h 4785073"/>
                <a:gd name="connsiteX4" fmla="*/ 0 w 3321310"/>
                <a:gd name="connsiteY4" fmla="*/ 4780300 h 4785073"/>
                <a:gd name="connsiteX5" fmla="*/ 0 w 3321310"/>
                <a:gd name="connsiteY5" fmla="*/ 199172 h 4785073"/>
                <a:gd name="connsiteX0" fmla="*/ 0 w 3321310"/>
                <a:gd name="connsiteY0" fmla="*/ 192414 h 4778315"/>
                <a:gd name="connsiteX1" fmla="*/ 3252044 w 3321310"/>
                <a:gd name="connsiteY1" fmla="*/ 546104 h 4778315"/>
                <a:gd name="connsiteX2" fmla="*/ 1259632 w 3321310"/>
                <a:gd name="connsiteY2" fmla="*/ 4440886 h 4778315"/>
                <a:gd name="connsiteX3" fmla="*/ 811881 w 3321310"/>
                <a:gd name="connsiteY3" fmla="*/ 4778315 h 4778315"/>
                <a:gd name="connsiteX4" fmla="*/ 0 w 3321310"/>
                <a:gd name="connsiteY4" fmla="*/ 4773542 h 4778315"/>
                <a:gd name="connsiteX5" fmla="*/ 0 w 3321310"/>
                <a:gd name="connsiteY5" fmla="*/ 192414 h 4778315"/>
                <a:gd name="connsiteX0" fmla="*/ 0 w 3321310"/>
                <a:gd name="connsiteY0" fmla="*/ 192414 h 4778315"/>
                <a:gd name="connsiteX1" fmla="*/ 3252044 w 3321310"/>
                <a:gd name="connsiteY1" fmla="*/ 546104 h 4778315"/>
                <a:gd name="connsiteX2" fmla="*/ 1259632 w 3321310"/>
                <a:gd name="connsiteY2" fmla="*/ 4440886 h 4778315"/>
                <a:gd name="connsiteX3" fmla="*/ 811881 w 3321310"/>
                <a:gd name="connsiteY3" fmla="*/ 4778315 h 4778315"/>
                <a:gd name="connsiteX4" fmla="*/ 0 w 3321310"/>
                <a:gd name="connsiteY4" fmla="*/ 4773542 h 4778315"/>
                <a:gd name="connsiteX5" fmla="*/ 0 w 3321310"/>
                <a:gd name="connsiteY5" fmla="*/ 192414 h 4778315"/>
                <a:gd name="connsiteX0" fmla="*/ 0 w 3321310"/>
                <a:gd name="connsiteY0" fmla="*/ 192414 h 4778315"/>
                <a:gd name="connsiteX1" fmla="*/ 3252044 w 3321310"/>
                <a:gd name="connsiteY1" fmla="*/ 546104 h 4778315"/>
                <a:gd name="connsiteX2" fmla="*/ 1259632 w 3321310"/>
                <a:gd name="connsiteY2" fmla="*/ 4440886 h 4778315"/>
                <a:gd name="connsiteX3" fmla="*/ 830931 w 3321310"/>
                <a:gd name="connsiteY3" fmla="*/ 4778315 h 4778315"/>
                <a:gd name="connsiteX4" fmla="*/ 0 w 3321310"/>
                <a:gd name="connsiteY4" fmla="*/ 4773542 h 4778315"/>
                <a:gd name="connsiteX5" fmla="*/ 0 w 3321310"/>
                <a:gd name="connsiteY5" fmla="*/ 192414 h 4778315"/>
                <a:gd name="connsiteX0" fmla="*/ 0 w 3322673"/>
                <a:gd name="connsiteY0" fmla="*/ 192414 h 4778315"/>
                <a:gd name="connsiteX1" fmla="*/ 3252044 w 3322673"/>
                <a:gd name="connsiteY1" fmla="*/ 546104 h 4778315"/>
                <a:gd name="connsiteX2" fmla="*/ 1278682 w 3322673"/>
                <a:gd name="connsiteY2" fmla="*/ 4447236 h 4778315"/>
                <a:gd name="connsiteX3" fmla="*/ 830931 w 3322673"/>
                <a:gd name="connsiteY3" fmla="*/ 4778315 h 4778315"/>
                <a:gd name="connsiteX4" fmla="*/ 0 w 3322673"/>
                <a:gd name="connsiteY4" fmla="*/ 4773542 h 4778315"/>
                <a:gd name="connsiteX5" fmla="*/ 0 w 3322673"/>
                <a:gd name="connsiteY5" fmla="*/ 192414 h 4778315"/>
                <a:gd name="connsiteX0" fmla="*/ 0 w 3322673"/>
                <a:gd name="connsiteY0" fmla="*/ 192414 h 4778315"/>
                <a:gd name="connsiteX1" fmla="*/ 3252044 w 3322673"/>
                <a:gd name="connsiteY1" fmla="*/ 546104 h 4778315"/>
                <a:gd name="connsiteX2" fmla="*/ 1278682 w 3322673"/>
                <a:gd name="connsiteY2" fmla="*/ 4447236 h 4778315"/>
                <a:gd name="connsiteX3" fmla="*/ 830931 w 3322673"/>
                <a:gd name="connsiteY3" fmla="*/ 4778315 h 4778315"/>
                <a:gd name="connsiteX4" fmla="*/ 0 w 3322673"/>
                <a:gd name="connsiteY4" fmla="*/ 4773542 h 4778315"/>
                <a:gd name="connsiteX5" fmla="*/ 0 w 3322673"/>
                <a:gd name="connsiteY5" fmla="*/ 192414 h 477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2673" h="4778315">
                  <a:moveTo>
                    <a:pt x="0" y="192414"/>
                  </a:moveTo>
                  <a:cubicBezTo>
                    <a:pt x="1553212" y="-233611"/>
                    <a:pt x="2735718" y="121146"/>
                    <a:pt x="3252044" y="546104"/>
                  </a:cubicBezTo>
                  <a:cubicBezTo>
                    <a:pt x="3534160" y="1711464"/>
                    <a:pt x="2989992" y="3102504"/>
                    <a:pt x="1278682" y="4447236"/>
                  </a:cubicBezTo>
                  <a:cubicBezTo>
                    <a:pt x="1021342" y="4648326"/>
                    <a:pt x="1165783" y="4538380"/>
                    <a:pt x="830931" y="4778315"/>
                  </a:cubicBezTo>
                  <a:lnTo>
                    <a:pt x="0" y="4773542"/>
                  </a:lnTo>
                  <a:lnTo>
                    <a:pt x="0" y="192414"/>
                  </a:ln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nvGrpSpPr>
            <p:cNvPr id="22" name="Ryhmitä 16"/>
            <p:cNvGrpSpPr/>
            <p:nvPr/>
          </p:nvGrpSpPr>
          <p:grpSpPr>
            <a:xfrm>
              <a:off x="0" y="0"/>
              <a:ext cx="3495078" cy="7569261"/>
              <a:chOff x="0" y="0"/>
              <a:chExt cx="3495078" cy="7569261"/>
            </a:xfrm>
            <a:solidFill>
              <a:schemeClr val="bg1">
                <a:alpha val="50000"/>
              </a:schemeClr>
            </a:solidFill>
          </p:grpSpPr>
          <p:sp>
            <p:nvSpPr>
              <p:cNvPr id="23"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4"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grpSp>
      <p:sp>
        <p:nvSpPr>
          <p:cNvPr id="10" name="Subtitle 2"/>
          <p:cNvSpPr>
            <a:spLocks noGrp="1"/>
          </p:cNvSpPr>
          <p:nvPr>
            <p:ph type="subTitle" idx="10" hasCustomPrompt="1"/>
          </p:nvPr>
        </p:nvSpPr>
        <p:spPr>
          <a:xfrm>
            <a:off x="397504" y="3986556"/>
            <a:ext cx="2338123" cy="1705993"/>
          </a:xfrm>
        </p:spPr>
        <p:txBody>
          <a:bodyPr/>
          <a:lstStyle>
            <a:lvl1pPr marL="0" indent="0" algn="l">
              <a:buNone/>
              <a:defRPr sz="2400" baseline="0">
                <a:solidFill>
                  <a:srgbClr val="E05314"/>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sp>
        <p:nvSpPr>
          <p:cNvPr id="18" name="Title 1"/>
          <p:cNvSpPr>
            <a:spLocks noGrp="1"/>
          </p:cNvSpPr>
          <p:nvPr>
            <p:ph type="title"/>
          </p:nvPr>
        </p:nvSpPr>
        <p:spPr>
          <a:xfrm>
            <a:off x="398283" y="2797859"/>
            <a:ext cx="2721385" cy="1161687"/>
          </a:xfrm>
        </p:spPr>
        <p:txBody>
          <a:bodyPr anchor="b" anchorCtr="0"/>
          <a:lstStyle>
            <a:lvl1pPr algn="l">
              <a:defRPr sz="3200" b="0" cap="none" baseline="0"/>
            </a:lvl1pPr>
          </a:lstStyle>
          <a:p>
            <a:r>
              <a:rPr lang="en-US" noProof="0"/>
              <a:t>Click to edit Master title style</a:t>
            </a:r>
          </a:p>
        </p:txBody>
      </p:sp>
      <p:pic>
        <p:nvPicPr>
          <p:cNvPr id="11" name="Kuva 10" descr="metso_logo_whit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sp>
        <p:nvSpPr>
          <p:cNvPr id="12"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437836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Advanced: divider option with image 1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12" name="Freeform 6"/>
          <p:cNvSpPr/>
          <p:nvPr/>
        </p:nvSpPr>
        <p:spPr>
          <a:xfrm>
            <a:off x="255789" y="-1122"/>
            <a:ext cx="11955180" cy="6889785"/>
          </a:xfrm>
          <a:custGeom>
            <a:avLst/>
            <a:gdLst>
              <a:gd name="connsiteX0" fmla="*/ 0 w 11925687"/>
              <a:gd name="connsiteY0" fmla="*/ 0 h 6872807"/>
              <a:gd name="connsiteX1" fmla="*/ 11925687 w 11925687"/>
              <a:gd name="connsiteY1" fmla="*/ 0 h 6872807"/>
              <a:gd name="connsiteX2" fmla="*/ 8979444 w 11925687"/>
              <a:gd name="connsiteY2" fmla="*/ 3433220 h 6872807"/>
              <a:gd name="connsiteX3" fmla="*/ 8980790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2569012"/>
              <a:gd name="connsiteY0" fmla="*/ 0 h 6872807"/>
              <a:gd name="connsiteX1" fmla="*/ 11925687 w 12569012"/>
              <a:gd name="connsiteY1" fmla="*/ 0 h 6872807"/>
              <a:gd name="connsiteX2" fmla="*/ 11910137 w 12569012"/>
              <a:gd name="connsiteY2" fmla="*/ 3661257 h 6872807"/>
              <a:gd name="connsiteX3" fmla="*/ 11919929 w 12569012"/>
              <a:gd name="connsiteY3" fmla="*/ 6872807 h 6872807"/>
              <a:gd name="connsiteX4" fmla="*/ 1151584 w 12569012"/>
              <a:gd name="connsiteY4" fmla="*/ 6872807 h 6872807"/>
              <a:gd name="connsiteX5" fmla="*/ 1372895 w 12569012"/>
              <a:gd name="connsiteY5" fmla="*/ 6802335 h 6872807"/>
              <a:gd name="connsiteX6" fmla="*/ 2997395 w 12569012"/>
              <a:gd name="connsiteY6" fmla="*/ 2637429 h 6872807"/>
              <a:gd name="connsiteX7" fmla="*/ 249900 w 12569012"/>
              <a:gd name="connsiteY7" fmla="*/ 96535 h 6872807"/>
              <a:gd name="connsiteX8" fmla="*/ 0 w 12569012"/>
              <a:gd name="connsiteY8" fmla="*/ 0 h 6872807"/>
              <a:gd name="connsiteX0" fmla="*/ 0 w 11925720"/>
              <a:gd name="connsiteY0" fmla="*/ 0 h 6872807"/>
              <a:gd name="connsiteX1" fmla="*/ 11925687 w 11925720"/>
              <a:gd name="connsiteY1" fmla="*/ 0 h 6872807"/>
              <a:gd name="connsiteX2" fmla="*/ 11910137 w 11925720"/>
              <a:gd name="connsiteY2" fmla="*/ 3661257 h 6872807"/>
              <a:gd name="connsiteX3" fmla="*/ 11919929 w 11925720"/>
              <a:gd name="connsiteY3" fmla="*/ 6872807 h 6872807"/>
              <a:gd name="connsiteX4" fmla="*/ 1151584 w 11925720"/>
              <a:gd name="connsiteY4" fmla="*/ 6872807 h 6872807"/>
              <a:gd name="connsiteX5" fmla="*/ 1372895 w 11925720"/>
              <a:gd name="connsiteY5" fmla="*/ 6802335 h 6872807"/>
              <a:gd name="connsiteX6" fmla="*/ 2997395 w 11925720"/>
              <a:gd name="connsiteY6" fmla="*/ 2637429 h 6872807"/>
              <a:gd name="connsiteX7" fmla="*/ 249900 w 11925720"/>
              <a:gd name="connsiteY7" fmla="*/ 96535 h 6872807"/>
              <a:gd name="connsiteX8" fmla="*/ 0 w 11925720"/>
              <a:gd name="connsiteY8" fmla="*/ 0 h 687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5720" h="6872807">
                <a:moveTo>
                  <a:pt x="0" y="0"/>
                </a:moveTo>
                <a:lnTo>
                  <a:pt x="11925687" y="0"/>
                </a:lnTo>
                <a:cubicBezTo>
                  <a:pt x="11926134" y="1144407"/>
                  <a:pt x="11922134" y="1910863"/>
                  <a:pt x="11910137" y="3661257"/>
                </a:cubicBezTo>
                <a:cubicBezTo>
                  <a:pt x="11910586" y="4807786"/>
                  <a:pt x="11919480" y="5726278"/>
                  <a:pt x="11919929" y="6872807"/>
                </a:cubicBezTo>
                <a:lnTo>
                  <a:pt x="1151584" y="6872807"/>
                </a:lnTo>
                <a:lnTo>
                  <a:pt x="1372895" y="6802335"/>
                </a:lnTo>
                <a:cubicBezTo>
                  <a:pt x="3468989" y="5929614"/>
                  <a:pt x="4535717" y="3883298"/>
                  <a:pt x="2997395" y="2637429"/>
                </a:cubicBezTo>
                <a:cubicBezTo>
                  <a:pt x="2611176" y="1467482"/>
                  <a:pt x="1787049" y="717072"/>
                  <a:pt x="249900" y="96535"/>
                </a:cubicBezTo>
                <a:lnTo>
                  <a:pt x="0" y="0"/>
                </a:ln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a:solidFill>
                <a:srgbClr val="000000"/>
              </a:solidFill>
            </a:endParaRPr>
          </a:p>
        </p:txBody>
      </p:sp>
      <p:sp>
        <p:nvSpPr>
          <p:cNvPr id="8" name="Title 1"/>
          <p:cNvSpPr>
            <a:spLocks noGrp="1"/>
          </p:cNvSpPr>
          <p:nvPr>
            <p:ph type="ctrTitle"/>
          </p:nvPr>
        </p:nvSpPr>
        <p:spPr>
          <a:xfrm>
            <a:off x="4975200" y="1476000"/>
            <a:ext cx="6820800" cy="1162800"/>
          </a:xfrm>
        </p:spPr>
        <p:txBody>
          <a:bodyPr anchor="b" anchorCtr="0"/>
          <a:lstStyle>
            <a:lvl1pPr algn="r">
              <a:defRPr sz="4000">
                <a:solidFill>
                  <a:schemeClr val="tx2"/>
                </a:solidFill>
              </a:defRPr>
            </a:lvl1pPr>
          </a:lstStyle>
          <a:p>
            <a:r>
              <a:rPr lang="en-US" noProof="0"/>
              <a:t>Click to edit Master title style</a:t>
            </a:r>
          </a:p>
        </p:txBody>
      </p:sp>
      <p:sp>
        <p:nvSpPr>
          <p:cNvPr id="13" name="Subtitle 2"/>
          <p:cNvSpPr>
            <a:spLocks noGrp="1"/>
          </p:cNvSpPr>
          <p:nvPr>
            <p:ph type="subTitle" idx="1"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Tx/>
              <a:buNone/>
              <a:tabLst/>
              <a:defRPr sz="2800" baseline="0">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pic>
        <p:nvPicPr>
          <p:cNvPr id="11" name="Kuva 10" descr="metso_logo_color.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6" name="Ryhmitä 14"/>
          <p:cNvGrpSpPr/>
          <p:nvPr/>
        </p:nvGrpSpPr>
        <p:grpSpPr>
          <a:xfrm>
            <a:off x="0" y="-10450"/>
            <a:ext cx="3503712" cy="7587959"/>
            <a:chOff x="0" y="0"/>
            <a:chExt cx="3495078" cy="7569261"/>
          </a:xfrm>
          <a:solidFill>
            <a:schemeClr val="bg1">
              <a:alpha val="50000"/>
            </a:schemeClr>
          </a:solidFill>
        </p:grpSpPr>
        <p:sp>
          <p:nvSpPr>
            <p:cNvPr id="17"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8"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3150994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Advanced: divider option with circles wide">
    <p:spTree>
      <p:nvGrpSpPr>
        <p:cNvPr id="1" name=""/>
        <p:cNvGrpSpPr/>
        <p:nvPr/>
      </p:nvGrpSpPr>
      <p:grpSpPr>
        <a:xfrm>
          <a:off x="0" y="0"/>
          <a:ext cx="0" cy="0"/>
          <a:chOff x="0" y="0"/>
          <a:chExt cx="0" cy="0"/>
        </a:xfrm>
      </p:grpSpPr>
      <p:grpSp>
        <p:nvGrpSpPr>
          <p:cNvPr id="21" name="Ryhmitä 20"/>
          <p:cNvGrpSpPr/>
          <p:nvPr/>
        </p:nvGrpSpPr>
        <p:grpSpPr>
          <a:xfrm>
            <a:off x="-8467" y="-18918"/>
            <a:ext cx="3503712" cy="7655107"/>
            <a:chOff x="-22226" y="-15875"/>
            <a:chExt cx="3498863" cy="7644512"/>
          </a:xfrm>
        </p:grpSpPr>
        <p:sp>
          <p:nvSpPr>
            <p:cNvPr id="22" name="Freeform 9"/>
            <p:cNvSpPr/>
            <p:nvPr/>
          </p:nvSpPr>
          <p:spPr>
            <a:xfrm>
              <a:off x="-22226" y="-15875"/>
              <a:ext cx="3282031" cy="2656880"/>
            </a:xfrm>
            <a:custGeom>
              <a:avLst/>
              <a:gdLst>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6" fmla="*/ 91440 w 3259806"/>
                <a:gd name="connsiteY6" fmla="*/ 91440 h 2641005"/>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0" fmla="*/ 265760 w 3259806"/>
                <a:gd name="connsiteY0" fmla="*/ 0 h 2641005"/>
                <a:gd name="connsiteX1" fmla="*/ 357248 w 3259806"/>
                <a:gd name="connsiteY1" fmla="*/ 32219 h 2641005"/>
                <a:gd name="connsiteX2" fmla="*/ 3259806 w 3259806"/>
                <a:gd name="connsiteY2" fmla="*/ 2641005 h 2641005"/>
                <a:gd name="connsiteX3" fmla="*/ 124291 w 3259806"/>
                <a:gd name="connsiteY3" fmla="*/ 2255340 h 2641005"/>
                <a:gd name="connsiteX4" fmla="*/ 0 w 3259806"/>
                <a:gd name="connsiteY4" fmla="*/ 2289638 h 2641005"/>
                <a:gd name="connsiteX0" fmla="*/ 224485 w 3259806"/>
                <a:gd name="connsiteY0" fmla="*/ 0 h 2647355"/>
                <a:gd name="connsiteX1" fmla="*/ 357248 w 3259806"/>
                <a:gd name="connsiteY1" fmla="*/ 38569 h 2647355"/>
                <a:gd name="connsiteX2" fmla="*/ 3259806 w 3259806"/>
                <a:gd name="connsiteY2" fmla="*/ 2647355 h 2647355"/>
                <a:gd name="connsiteX3" fmla="*/ 124291 w 3259806"/>
                <a:gd name="connsiteY3" fmla="*/ 2261690 h 2647355"/>
                <a:gd name="connsiteX4" fmla="*/ 0 w 3259806"/>
                <a:gd name="connsiteY4" fmla="*/ 2295988 h 2647355"/>
                <a:gd name="connsiteX0" fmla="*/ 211785 w 3259806"/>
                <a:gd name="connsiteY0" fmla="*/ 0 h 2656880"/>
                <a:gd name="connsiteX1" fmla="*/ 357248 w 3259806"/>
                <a:gd name="connsiteY1" fmla="*/ 48094 h 2656880"/>
                <a:gd name="connsiteX2" fmla="*/ 3259806 w 3259806"/>
                <a:gd name="connsiteY2" fmla="*/ 2656880 h 2656880"/>
                <a:gd name="connsiteX3" fmla="*/ 124291 w 3259806"/>
                <a:gd name="connsiteY3" fmla="*/ 2271215 h 2656880"/>
                <a:gd name="connsiteX4" fmla="*/ 0 w 3259806"/>
                <a:gd name="connsiteY4" fmla="*/ 2305513 h 2656880"/>
                <a:gd name="connsiteX0" fmla="*/ 240360 w 3288381"/>
                <a:gd name="connsiteY0" fmla="*/ 0 h 2656880"/>
                <a:gd name="connsiteX1" fmla="*/ 385823 w 3288381"/>
                <a:gd name="connsiteY1" fmla="*/ 48094 h 2656880"/>
                <a:gd name="connsiteX2" fmla="*/ 3288381 w 3288381"/>
                <a:gd name="connsiteY2" fmla="*/ 2656880 h 2656880"/>
                <a:gd name="connsiteX3" fmla="*/ 152866 w 3288381"/>
                <a:gd name="connsiteY3" fmla="*/ 2271215 h 2656880"/>
                <a:gd name="connsiteX4" fmla="*/ 0 w 3288381"/>
                <a:gd name="connsiteY4" fmla="*/ 2318213 h 2656880"/>
                <a:gd name="connsiteX0" fmla="*/ 246710 w 3294731"/>
                <a:gd name="connsiteY0" fmla="*/ 0 h 2656880"/>
                <a:gd name="connsiteX1" fmla="*/ 392173 w 3294731"/>
                <a:gd name="connsiteY1" fmla="*/ 48094 h 2656880"/>
                <a:gd name="connsiteX2" fmla="*/ 3294731 w 3294731"/>
                <a:gd name="connsiteY2" fmla="*/ 2656880 h 2656880"/>
                <a:gd name="connsiteX3" fmla="*/ 159216 w 3294731"/>
                <a:gd name="connsiteY3" fmla="*/ 2271215 h 2656880"/>
                <a:gd name="connsiteX4" fmla="*/ 0 w 3294731"/>
                <a:gd name="connsiteY4" fmla="*/ 2324563 h 2656880"/>
                <a:gd name="connsiteX0" fmla="*/ 234010 w 3282031"/>
                <a:gd name="connsiteY0" fmla="*/ 0 h 2656880"/>
                <a:gd name="connsiteX1" fmla="*/ 379473 w 3282031"/>
                <a:gd name="connsiteY1" fmla="*/ 48094 h 2656880"/>
                <a:gd name="connsiteX2" fmla="*/ 3282031 w 3282031"/>
                <a:gd name="connsiteY2" fmla="*/ 2656880 h 2656880"/>
                <a:gd name="connsiteX3" fmla="*/ 146516 w 3282031"/>
                <a:gd name="connsiteY3" fmla="*/ 2271215 h 2656880"/>
                <a:gd name="connsiteX4" fmla="*/ 0 w 3282031"/>
                <a:gd name="connsiteY4" fmla="*/ 2311863 h 265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2031" h="2656880">
                  <a:moveTo>
                    <a:pt x="234010" y="0"/>
                  </a:moveTo>
                  <a:lnTo>
                    <a:pt x="379473" y="48094"/>
                  </a:lnTo>
                  <a:cubicBezTo>
                    <a:pt x="1790176" y="568655"/>
                    <a:pt x="2886121" y="1343945"/>
                    <a:pt x="3282031" y="2656880"/>
                  </a:cubicBezTo>
                  <a:cubicBezTo>
                    <a:pt x="2873089" y="2327220"/>
                    <a:pt x="1795307" y="1844574"/>
                    <a:pt x="146516" y="2271215"/>
                  </a:cubicBezTo>
                  <a:lnTo>
                    <a:pt x="0" y="2311863"/>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3" name="Freeform 10"/>
            <p:cNvSpPr/>
            <p:nvPr/>
          </p:nvSpPr>
          <p:spPr>
            <a:xfrm rot="18270543" flipV="1">
              <a:off x="127930" y="4279930"/>
              <a:ext cx="4925606" cy="1771808"/>
            </a:xfrm>
            <a:custGeom>
              <a:avLst/>
              <a:gdLst>
                <a:gd name="connsiteX0" fmla="*/ 4860503 w 4860503"/>
                <a:gd name="connsiteY0" fmla="*/ 1771808 h 1771808"/>
                <a:gd name="connsiteX1" fmla="*/ 482058 w 4860503"/>
                <a:gd name="connsiteY1" fmla="*/ 763825 h 1771808"/>
                <a:gd name="connsiteX2" fmla="*/ 337494 w 4860503"/>
                <a:gd name="connsiteY2" fmla="*/ 866657 h 1771808"/>
                <a:gd name="connsiteX3" fmla="*/ 0 w 4860503"/>
                <a:gd name="connsiteY3" fmla="*/ 1386536 h 1771808"/>
                <a:gd name="connsiteX4" fmla="*/ 222778 w 4860503"/>
                <a:gd name="connsiteY4" fmla="*/ 1309137 h 1771808"/>
                <a:gd name="connsiteX5" fmla="*/ 4860503 w 4860503"/>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10616 w 4910616"/>
                <a:gd name="connsiteY0" fmla="*/ 1771808 h 1771808"/>
                <a:gd name="connsiteX1" fmla="*/ 532171 w 4910616"/>
                <a:gd name="connsiteY1" fmla="*/ 763825 h 1771808"/>
                <a:gd name="connsiteX2" fmla="*/ 387607 w 4910616"/>
                <a:gd name="connsiteY2" fmla="*/ 866657 h 1771808"/>
                <a:gd name="connsiteX3" fmla="*/ 0 w 4910616"/>
                <a:gd name="connsiteY3" fmla="*/ 1425157 h 1771808"/>
                <a:gd name="connsiteX4" fmla="*/ 272891 w 4910616"/>
                <a:gd name="connsiteY4" fmla="*/ 1309137 h 1771808"/>
                <a:gd name="connsiteX5" fmla="*/ 4910616 w 4910616"/>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1568 w 4901568"/>
                <a:gd name="connsiteY0" fmla="*/ 1771808 h 1771808"/>
                <a:gd name="connsiteX1" fmla="*/ 523123 w 4901568"/>
                <a:gd name="connsiteY1" fmla="*/ 763825 h 1771808"/>
                <a:gd name="connsiteX2" fmla="*/ 378559 w 4901568"/>
                <a:gd name="connsiteY2" fmla="*/ 866657 h 1771808"/>
                <a:gd name="connsiteX3" fmla="*/ 0 w 4901568"/>
                <a:gd name="connsiteY3" fmla="*/ 1408259 h 1771808"/>
                <a:gd name="connsiteX4" fmla="*/ 263843 w 4901568"/>
                <a:gd name="connsiteY4" fmla="*/ 1309137 h 1771808"/>
                <a:gd name="connsiteX5" fmla="*/ 4901568 w 4901568"/>
                <a:gd name="connsiteY5" fmla="*/ 1771808 h 1771808"/>
                <a:gd name="connsiteX0" fmla="*/ 4913342 w 4913342"/>
                <a:gd name="connsiteY0" fmla="*/ 1771808 h 1771808"/>
                <a:gd name="connsiteX1" fmla="*/ 534897 w 4913342"/>
                <a:gd name="connsiteY1" fmla="*/ 763825 h 1771808"/>
                <a:gd name="connsiteX2" fmla="*/ 390333 w 4913342"/>
                <a:gd name="connsiteY2" fmla="*/ 866657 h 1771808"/>
                <a:gd name="connsiteX3" fmla="*/ 0 w 4913342"/>
                <a:gd name="connsiteY3" fmla="*/ 1430988 h 1771808"/>
                <a:gd name="connsiteX4" fmla="*/ 275617 w 4913342"/>
                <a:gd name="connsiteY4" fmla="*/ 1309137 h 1771808"/>
                <a:gd name="connsiteX5" fmla="*/ 4913342 w 4913342"/>
                <a:gd name="connsiteY5" fmla="*/ 1771808 h 1771808"/>
                <a:gd name="connsiteX0" fmla="*/ 4981368 w 4981368"/>
                <a:gd name="connsiteY0" fmla="*/ 1771808 h 1771808"/>
                <a:gd name="connsiteX1" fmla="*/ 602923 w 4981368"/>
                <a:gd name="connsiteY1" fmla="*/ 763825 h 1771808"/>
                <a:gd name="connsiteX2" fmla="*/ 458359 w 4981368"/>
                <a:gd name="connsiteY2" fmla="*/ 866657 h 1771808"/>
                <a:gd name="connsiteX3" fmla="*/ 0 w 4981368"/>
                <a:gd name="connsiteY3" fmla="*/ 1507515 h 1771808"/>
                <a:gd name="connsiteX4" fmla="*/ 343643 w 4981368"/>
                <a:gd name="connsiteY4" fmla="*/ 1309137 h 1771808"/>
                <a:gd name="connsiteX5" fmla="*/ 4981368 w 4981368"/>
                <a:gd name="connsiteY5" fmla="*/ 1771808 h 1771808"/>
                <a:gd name="connsiteX0" fmla="*/ 4976136 w 4976136"/>
                <a:gd name="connsiteY0" fmla="*/ 1771808 h 1771808"/>
                <a:gd name="connsiteX1" fmla="*/ 597691 w 4976136"/>
                <a:gd name="connsiteY1" fmla="*/ 763825 h 1771808"/>
                <a:gd name="connsiteX2" fmla="*/ 453127 w 4976136"/>
                <a:gd name="connsiteY2" fmla="*/ 866657 h 1771808"/>
                <a:gd name="connsiteX3" fmla="*/ 0 w 4976136"/>
                <a:gd name="connsiteY3" fmla="*/ 1511113 h 1771808"/>
                <a:gd name="connsiteX4" fmla="*/ 338411 w 4976136"/>
                <a:gd name="connsiteY4" fmla="*/ 1309137 h 1771808"/>
                <a:gd name="connsiteX5" fmla="*/ 4976136 w 4976136"/>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5" fmla="*/ 91440 w 4975318"/>
                <a:gd name="connsiteY5" fmla="*/ 160696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84802"/>
                <a:gd name="connsiteY0" fmla="*/ 1501302 h 1771808"/>
                <a:gd name="connsiteX1" fmla="*/ 347077 w 4984802"/>
                <a:gd name="connsiteY1" fmla="*/ 1309137 h 1771808"/>
                <a:gd name="connsiteX2" fmla="*/ 4984802 w 4984802"/>
                <a:gd name="connsiteY2" fmla="*/ 1771808 h 1771808"/>
                <a:gd name="connsiteX3" fmla="*/ 606357 w 4984802"/>
                <a:gd name="connsiteY3" fmla="*/ 763825 h 1771808"/>
                <a:gd name="connsiteX4" fmla="*/ 461793 w 4984802"/>
                <a:gd name="connsiteY4" fmla="*/ 866657 h 1771808"/>
                <a:gd name="connsiteX0" fmla="*/ 0 w 4972047"/>
                <a:gd name="connsiteY0" fmla="*/ 1471541 h 1771808"/>
                <a:gd name="connsiteX1" fmla="*/ 334322 w 4972047"/>
                <a:gd name="connsiteY1" fmla="*/ 1309137 h 1771808"/>
                <a:gd name="connsiteX2" fmla="*/ 4972047 w 4972047"/>
                <a:gd name="connsiteY2" fmla="*/ 1771808 h 1771808"/>
                <a:gd name="connsiteX3" fmla="*/ 593602 w 4972047"/>
                <a:gd name="connsiteY3" fmla="*/ 763825 h 1771808"/>
                <a:gd name="connsiteX4" fmla="*/ 449038 w 4972047"/>
                <a:gd name="connsiteY4" fmla="*/ 866657 h 1771808"/>
                <a:gd name="connsiteX0" fmla="*/ 0 w 4940978"/>
                <a:gd name="connsiteY0" fmla="*/ 1454372 h 1771808"/>
                <a:gd name="connsiteX1" fmla="*/ 303253 w 4940978"/>
                <a:gd name="connsiteY1" fmla="*/ 1309137 h 1771808"/>
                <a:gd name="connsiteX2" fmla="*/ 4940978 w 4940978"/>
                <a:gd name="connsiteY2" fmla="*/ 1771808 h 1771808"/>
                <a:gd name="connsiteX3" fmla="*/ 562533 w 4940978"/>
                <a:gd name="connsiteY3" fmla="*/ 763825 h 1771808"/>
                <a:gd name="connsiteX4" fmla="*/ 417969 w 4940978"/>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25606"/>
                <a:gd name="connsiteY0" fmla="*/ 1426412 h 1771808"/>
                <a:gd name="connsiteX1" fmla="*/ 287881 w 4925606"/>
                <a:gd name="connsiteY1" fmla="*/ 1309137 h 1771808"/>
                <a:gd name="connsiteX2" fmla="*/ 4925606 w 4925606"/>
                <a:gd name="connsiteY2" fmla="*/ 1771808 h 1771808"/>
                <a:gd name="connsiteX3" fmla="*/ 547161 w 4925606"/>
                <a:gd name="connsiteY3" fmla="*/ 763825 h 1771808"/>
                <a:gd name="connsiteX4" fmla="*/ 402597 w 4925606"/>
                <a:gd name="connsiteY4" fmla="*/ 866657 h 17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5606" h="1771808">
                  <a:moveTo>
                    <a:pt x="0" y="1426412"/>
                  </a:moveTo>
                  <a:cubicBezTo>
                    <a:pt x="25633" y="1419364"/>
                    <a:pt x="93659" y="1373661"/>
                    <a:pt x="287881" y="1309137"/>
                  </a:cubicBezTo>
                  <a:cubicBezTo>
                    <a:pt x="2692280" y="501371"/>
                    <a:pt x="4028891" y="886798"/>
                    <a:pt x="4925606" y="1771808"/>
                  </a:cubicBezTo>
                  <a:cubicBezTo>
                    <a:pt x="4726692" y="-486913"/>
                    <a:pt x="2045682" y="-305897"/>
                    <a:pt x="547161" y="763825"/>
                  </a:cubicBezTo>
                  <a:lnTo>
                    <a:pt x="402597" y="866657"/>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grpSp>
        <p:nvGrpSpPr>
          <p:cNvPr id="24" name="Ryhmitä 1"/>
          <p:cNvGrpSpPr/>
          <p:nvPr/>
        </p:nvGrpSpPr>
        <p:grpSpPr>
          <a:xfrm>
            <a:off x="-441192" y="2615704"/>
            <a:ext cx="3953251" cy="3552395"/>
            <a:chOff x="-468560" y="2492896"/>
            <a:chExt cx="3947740" cy="3547442"/>
          </a:xfrm>
        </p:grpSpPr>
        <p:sp>
          <p:nvSpPr>
            <p:cNvPr id="25" name="Ellipsi 10"/>
            <p:cNvSpPr/>
            <p:nvPr/>
          </p:nvSpPr>
          <p:spPr>
            <a:xfrm>
              <a:off x="323528" y="2492896"/>
              <a:ext cx="3155652" cy="3155652"/>
            </a:xfrm>
            <a:prstGeom prst="ellipse">
              <a:avLst/>
            </a:prstGeom>
            <a:solidFill>
              <a:schemeClr val="accent2">
                <a:alpha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6" name="Ellipsi 11"/>
            <p:cNvSpPr/>
            <p:nvPr/>
          </p:nvSpPr>
          <p:spPr>
            <a:xfrm>
              <a:off x="-468560" y="3990206"/>
              <a:ext cx="2050132" cy="2050132"/>
            </a:xfrm>
            <a:prstGeom prst="ellipse">
              <a:avLst/>
            </a:prstGeom>
            <a:solidFill>
              <a:srgbClr val="FFB807">
                <a:alpha val="7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sp>
        <p:nvSpPr>
          <p:cNvPr id="2" name="Title 1"/>
          <p:cNvSpPr>
            <a:spLocks noGrp="1"/>
          </p:cNvSpPr>
          <p:nvPr>
            <p:ph type="title"/>
          </p:nvPr>
        </p:nvSpPr>
        <p:spPr>
          <a:xfrm>
            <a:off x="4974601" y="1476003"/>
            <a:ext cx="6819900" cy="1161687"/>
          </a:xfrm>
        </p:spPr>
        <p:txBody>
          <a:bodyPr anchor="b" anchorCtr="0"/>
          <a:lstStyle>
            <a:lvl1pPr algn="r">
              <a:defRPr sz="4000" b="0" cap="none" baseline="0"/>
            </a:lvl1pPr>
          </a:lstStyle>
          <a:p>
            <a:r>
              <a:rPr lang="en-US" noProof="0"/>
              <a:t>Click to edit Master title style</a:t>
            </a:r>
          </a:p>
        </p:txBody>
      </p:sp>
      <p:sp>
        <p:nvSpPr>
          <p:cNvPr id="14" name="Subtitle 2"/>
          <p:cNvSpPr>
            <a:spLocks noGrp="1"/>
          </p:cNvSpPr>
          <p:nvPr>
            <p:ph type="subTitle" idx="14"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Tx/>
              <a:buNone/>
              <a:tabLst/>
              <a:defRPr sz="2800" baseline="0">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sp>
        <p:nvSpPr>
          <p:cNvPr id="11" name="Tekstin paikkamerkki 16"/>
          <p:cNvSpPr>
            <a:spLocks noGrp="1"/>
          </p:cNvSpPr>
          <p:nvPr>
            <p:ph type="body" sz="quarter" idx="13" hasCustomPrompt="1"/>
          </p:nvPr>
        </p:nvSpPr>
        <p:spPr>
          <a:xfrm>
            <a:off x="666000" y="3157901"/>
            <a:ext cx="2530247" cy="2143307"/>
          </a:xfrm>
        </p:spPr>
        <p:txBody>
          <a:bodyPr/>
          <a:lstStyle>
            <a:lvl1pPr marL="0" indent="0" algn="ctr">
              <a:buFontTx/>
              <a:buNone/>
              <a:defRPr sz="2400" baseline="0"/>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pic>
        <p:nvPicPr>
          <p:cNvPr id="20" name="Kuva 19"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2"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3042089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Advanced statement slide 1 wide">
    <p:spTree>
      <p:nvGrpSpPr>
        <p:cNvPr id="1" name=""/>
        <p:cNvGrpSpPr/>
        <p:nvPr/>
      </p:nvGrpSpPr>
      <p:grpSpPr>
        <a:xfrm>
          <a:off x="0" y="0"/>
          <a:ext cx="0" cy="0"/>
          <a:chOff x="0" y="0"/>
          <a:chExt cx="0" cy="0"/>
        </a:xfrm>
      </p:grpSpPr>
      <p:sp>
        <p:nvSpPr>
          <p:cNvPr id="8" name="Round Single Corner Rectangle 11"/>
          <p:cNvSpPr/>
          <p:nvPr/>
        </p:nvSpPr>
        <p:spPr>
          <a:xfrm flipV="1">
            <a:off x="221549" y="186267"/>
            <a:ext cx="11733388" cy="5831416"/>
          </a:xfrm>
          <a:prstGeom prst="round1Rect">
            <a:avLst>
              <a:gd name="adj" fmla="val 10739"/>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2400" err="1">
              <a:solidFill>
                <a:srgbClr val="000000"/>
              </a:solidFill>
            </a:endParaRPr>
          </a:p>
        </p:txBody>
      </p:sp>
      <p:sp>
        <p:nvSpPr>
          <p:cNvPr id="13" name="Tekstin paikkamerkki 9"/>
          <p:cNvSpPr>
            <a:spLocks noGrp="1"/>
          </p:cNvSpPr>
          <p:nvPr>
            <p:ph type="body" sz="quarter" idx="13" hasCustomPrompt="1"/>
          </p:nvPr>
        </p:nvSpPr>
        <p:spPr>
          <a:xfrm>
            <a:off x="865722" y="3001225"/>
            <a:ext cx="10799233" cy="1944688"/>
          </a:xfrm>
        </p:spPr>
        <p:txBody>
          <a:bodyPr/>
          <a:lstStyle>
            <a:lvl1pPr marL="0" indent="0">
              <a:lnSpc>
                <a:spcPct val="100000"/>
              </a:lnSpc>
              <a:spcBef>
                <a:spcPts val="0"/>
              </a:spcBef>
              <a:buClrTx/>
              <a:buFontTx/>
              <a:buNone/>
              <a:defRPr sz="3733">
                <a:solidFill>
                  <a:schemeClr val="bg1"/>
                </a:solidFill>
              </a:defRPr>
            </a:lvl1pPr>
            <a:lvl2pPr marL="575986" indent="0">
              <a:buNone/>
              <a:defRPr/>
            </a:lvl2pPr>
          </a:lstStyle>
          <a:p>
            <a:pPr marL="0" indent="0">
              <a:lnSpc>
                <a:spcPct val="100000"/>
              </a:lnSpc>
              <a:buNone/>
            </a:pPr>
            <a:r>
              <a:rPr lang="en-US" sz="3733">
                <a:solidFill>
                  <a:schemeClr val="bg1"/>
                </a:solidFill>
              </a:rPr>
              <a:t>Click to add text</a:t>
            </a:r>
          </a:p>
        </p:txBody>
      </p:sp>
      <p:sp>
        <p:nvSpPr>
          <p:cNvPr id="14" name="Tekstin paikkamerkki 11"/>
          <p:cNvSpPr>
            <a:spLocks noGrp="1"/>
          </p:cNvSpPr>
          <p:nvPr>
            <p:ph type="body" sz="quarter" idx="15" hasCustomPrompt="1"/>
          </p:nvPr>
        </p:nvSpPr>
        <p:spPr>
          <a:xfrm>
            <a:off x="854098" y="1844826"/>
            <a:ext cx="10810853" cy="1152129"/>
          </a:xfrm>
        </p:spPr>
        <p:txBody>
          <a:bodyPr numCol="1" anchor="b" anchorCtr="0"/>
          <a:lstStyle>
            <a:lvl1pPr marL="0" indent="0">
              <a:spcBef>
                <a:spcPts val="800"/>
              </a:spcBef>
              <a:buNone/>
              <a:defRPr sz="9333" normalizeH="0" baseline="0">
                <a:solidFill>
                  <a:srgbClr val="FFFFFF"/>
                </a:solidFill>
              </a:defRPr>
            </a:lvl1pPr>
          </a:lstStyle>
          <a:p>
            <a:r>
              <a:rPr lang="fi-FI" sz="9333" err="1"/>
              <a:t>Statement</a:t>
            </a:r>
            <a:r>
              <a:rPr lang="fi-FI" sz="9333"/>
              <a:t> </a:t>
            </a:r>
            <a:r>
              <a:rPr lang="fi-FI" sz="9333" err="1"/>
              <a:t>slide</a:t>
            </a:r>
            <a:endParaRPr lang="fi-FI" sz="9333"/>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97810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Advanced statement slide 3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7" name="Kuva 25" descr="metso_powerpointpohja_reunat_v0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Rectangle 11"/>
          <p:cNvSpPr/>
          <p:nvPr/>
        </p:nvSpPr>
        <p:spPr>
          <a:xfrm>
            <a:off x="0" y="6092043"/>
            <a:ext cx="12192000" cy="76595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err="1">
              <a:solidFill>
                <a:srgbClr val="000000"/>
              </a:solidFill>
            </a:endParaRPr>
          </a:p>
        </p:txBody>
      </p:sp>
      <p:sp>
        <p:nvSpPr>
          <p:cNvPr id="18" name="Tekstin paikkamerkki 16"/>
          <p:cNvSpPr>
            <a:spLocks noGrp="1"/>
          </p:cNvSpPr>
          <p:nvPr>
            <p:ph type="body" sz="quarter" idx="13" hasCustomPrompt="1"/>
          </p:nvPr>
        </p:nvSpPr>
        <p:spPr>
          <a:xfrm>
            <a:off x="1628656" y="2090524"/>
            <a:ext cx="8928992" cy="2864545"/>
          </a:xfrm>
        </p:spPr>
        <p:txBody>
          <a:bodyPr/>
          <a:lstStyle>
            <a:lvl1pPr marL="0" marR="0" indent="0" algn="ctr" defTabSz="1219170" rtl="0" eaLnBrk="1" fontAlgn="auto" latinLnBrk="0" hangingPunct="1">
              <a:lnSpc>
                <a:spcPct val="100000"/>
              </a:lnSpc>
              <a:spcBef>
                <a:spcPts val="267"/>
              </a:spcBef>
              <a:spcAft>
                <a:spcPts val="0"/>
              </a:spcAft>
              <a:buClr>
                <a:srgbClr val="E05314"/>
              </a:buClr>
              <a:buSzPct val="130000"/>
              <a:buFontTx/>
              <a:buNone/>
              <a:tabLst/>
              <a:defRPr sz="4800" baseline="0">
                <a:solidFill>
                  <a:srgbClr val="FFFFFF"/>
                </a:solidFill>
                <a:effectLst>
                  <a:outerShdw blurRad="190500" dir="2700000" algn="tl" rotWithShape="0">
                    <a:srgbClr val="000000">
                      <a:alpha val="50000"/>
                    </a:srgbClr>
                  </a:outerShdw>
                </a:effectLst>
                <a:latin typeface="+mj-lt"/>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r>
              <a:rPr lang="fi-FI" sz="4800"/>
              <a:t>Statement slide </a:t>
            </a:r>
            <a:br>
              <a:rPr lang="fi-FI" sz="4800"/>
            </a:br>
            <a:r>
              <a:rPr lang="fi-FI" sz="4800"/>
              <a:t>(click to edit text)</a:t>
            </a:r>
          </a:p>
        </p:txBody>
      </p:sp>
      <p:sp>
        <p:nvSpPr>
          <p:cNvPr id="20"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67">
                <a:solidFill>
                  <a:srgbClr val="005E57"/>
                </a:solidFill>
              </a:defRPr>
            </a:lvl1pPr>
          </a:lstStyle>
          <a:p>
            <a:endParaRPr lang="fi-FI"/>
          </a:p>
        </p:txBody>
      </p:sp>
      <p:sp>
        <p:nvSpPr>
          <p:cNvPr id="13"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pic>
        <p:nvPicPr>
          <p:cNvPr id="16" name="Kuva 15" descr="metso_logo_color.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9"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cxnSp>
        <p:nvCxnSpPr>
          <p:cNvPr id="24" name="Straight Connector 11"/>
          <p:cNvCxnSpPr/>
          <p:nvPr/>
        </p:nvCxnSpPr>
        <p:spPr>
          <a:xfrm rot="5400000">
            <a:off x="786483"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27" name="TextBox 12"/>
          <p:cNvSpPr txBox="1"/>
          <p:nvPr/>
        </p:nvSpPr>
        <p:spPr>
          <a:xfrm>
            <a:off x="1009320" y="6303677"/>
            <a:ext cx="608296" cy="256545"/>
          </a:xfrm>
          <a:prstGeom prst="rect">
            <a:avLst/>
          </a:prstGeom>
          <a:noFill/>
        </p:spPr>
        <p:txBody>
          <a:bodyPr wrap="none" lIns="48000" rIns="48000" rtlCol="0">
            <a:spAutoFit/>
          </a:bodyPr>
          <a:lstStyle/>
          <a:p>
            <a:r>
              <a:rPr lang="en-US" sz="1067" noProof="0">
                <a:solidFill>
                  <a:srgbClr val="005E57"/>
                </a:solidFill>
              </a:rPr>
              <a:t>©</a:t>
            </a:r>
            <a:r>
              <a:rPr lang="en-US" sz="1067" baseline="0" noProof="0">
                <a:solidFill>
                  <a:srgbClr val="005E57"/>
                </a:solidFill>
              </a:rPr>
              <a:t> Metso</a:t>
            </a:r>
            <a:endParaRPr lang="en-US" sz="1067" noProof="0">
              <a:solidFill>
                <a:srgbClr val="005E57"/>
              </a:solidFill>
            </a:endParaRPr>
          </a:p>
        </p:txBody>
      </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427476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Divider option 1 wide">
    <p:spTree>
      <p:nvGrpSpPr>
        <p:cNvPr id="1" name=""/>
        <p:cNvGrpSpPr/>
        <p:nvPr/>
      </p:nvGrpSpPr>
      <p:grpSpPr>
        <a:xfrm>
          <a:off x="0" y="0"/>
          <a:ext cx="0" cy="0"/>
          <a:chOff x="0" y="0"/>
          <a:chExt cx="0" cy="0"/>
        </a:xfrm>
      </p:grpSpPr>
      <p:pic>
        <p:nvPicPr>
          <p:cNvPr id="11" name="Picture 2" descr="C:\Users\jklsalenma\My Private Documents\Old My Documents\Brand_center\Metso_Logo_Whit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2888" y="6173774"/>
            <a:ext cx="2290200" cy="760183"/>
          </a:xfrm>
          <a:prstGeom prst="rect">
            <a:avLst/>
          </a:prstGeom>
          <a:noFill/>
        </p:spPr>
      </p:pic>
      <p:pic>
        <p:nvPicPr>
          <p:cNvPr id="13" name="Picture 2" descr="C:\Users\jklsalenma\My Private Documents\Old My Documents\Brand_center\Metso_Logo_Whit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2888" y="6173774"/>
            <a:ext cx="2290200" cy="760183"/>
          </a:xfrm>
          <a:prstGeom prst="rect">
            <a:avLst/>
          </a:prstGeom>
          <a:noFill/>
        </p:spPr>
      </p:pic>
      <p:sp>
        <p:nvSpPr>
          <p:cNvPr id="12" name="Title 1"/>
          <p:cNvSpPr>
            <a:spLocks noGrp="1"/>
          </p:cNvSpPr>
          <p:nvPr>
            <p:ph type="title"/>
          </p:nvPr>
        </p:nvSpPr>
        <p:spPr>
          <a:xfrm>
            <a:off x="4974601" y="1476003"/>
            <a:ext cx="6819900" cy="1161687"/>
          </a:xfrm>
        </p:spPr>
        <p:txBody>
          <a:bodyPr anchor="b" anchorCtr="0"/>
          <a:lstStyle>
            <a:lvl1pPr algn="r">
              <a:defRPr sz="4000" b="0" cap="none" baseline="0"/>
            </a:lvl1pPr>
          </a:lstStyle>
          <a:p>
            <a:r>
              <a:rPr lang="en-US" noProof="0"/>
              <a:t>Click to edit Master title style</a:t>
            </a:r>
          </a:p>
        </p:txBody>
      </p:sp>
      <p:sp>
        <p:nvSpPr>
          <p:cNvPr id="16"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7" name="Kuva 16" descr="metso_logo_color.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8" name="Ryhmitä 17"/>
          <p:cNvGrpSpPr/>
          <p:nvPr/>
        </p:nvGrpSpPr>
        <p:grpSpPr>
          <a:xfrm>
            <a:off x="-7574" y="-16932"/>
            <a:ext cx="3511287" cy="7604363"/>
            <a:chOff x="0" y="0"/>
            <a:chExt cx="3495078" cy="7569261"/>
          </a:xfrm>
        </p:grpSpPr>
        <p:sp>
          <p:nvSpPr>
            <p:cNvPr id="19"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0"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4343056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Advanced statement slide 4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8" name="Kuva 25" descr="metso_powerpointpohja_reunat_v0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2"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chemeClr val="bg1"/>
                </a:solidFill>
              </a:defRPr>
            </a:lvl1pPr>
          </a:lstStyle>
          <a:p>
            <a:endParaRPr lang="fi-FI"/>
          </a:p>
        </p:txBody>
      </p:sp>
      <p:sp>
        <p:nvSpPr>
          <p:cNvPr id="36" name="Text Placeholder 8"/>
          <p:cNvSpPr>
            <a:spLocks noGrp="1"/>
          </p:cNvSpPr>
          <p:nvPr>
            <p:ph type="body" sz="quarter" idx="16" hasCustomPrompt="1"/>
          </p:nvPr>
        </p:nvSpPr>
        <p:spPr>
          <a:xfrm>
            <a:off x="5048243" y="6264000"/>
            <a:ext cx="4476781" cy="363600"/>
          </a:xfrm>
        </p:spPr>
        <p:txBody>
          <a:bodyPr anchor="ctr" anchorCtr="0"/>
          <a:lstStyle>
            <a:lvl1pPr>
              <a:buNone/>
              <a:defRPr sz="1000" i="0">
                <a:solidFill>
                  <a:schemeClr val="bg1"/>
                </a:solidFill>
              </a:defRPr>
            </a:lvl1pPr>
          </a:lstStyle>
          <a:p>
            <a:pPr lvl="0"/>
            <a:r>
              <a:rPr lang="en-US" noProof="0"/>
              <a:t>Source</a:t>
            </a:r>
          </a:p>
        </p:txBody>
      </p:sp>
      <p:sp>
        <p:nvSpPr>
          <p:cNvPr id="15" name="Tekstin paikkamerkki 16"/>
          <p:cNvSpPr>
            <a:spLocks noGrp="1"/>
          </p:cNvSpPr>
          <p:nvPr>
            <p:ph type="body" sz="quarter" idx="13" hasCustomPrompt="1"/>
          </p:nvPr>
        </p:nvSpPr>
        <p:spPr>
          <a:xfrm>
            <a:off x="1628656" y="2090524"/>
            <a:ext cx="8928992" cy="2864545"/>
          </a:xfrm>
        </p:spPr>
        <p:txBody>
          <a:bodyPr/>
          <a:lstStyle>
            <a:lvl1pPr marL="0" marR="0" indent="0" algn="ctr" defTabSz="1219170" rtl="0" eaLnBrk="1" fontAlgn="auto" latinLnBrk="0" hangingPunct="1">
              <a:lnSpc>
                <a:spcPct val="100000"/>
              </a:lnSpc>
              <a:spcBef>
                <a:spcPts val="267"/>
              </a:spcBef>
              <a:spcAft>
                <a:spcPts val="0"/>
              </a:spcAft>
              <a:buClr>
                <a:srgbClr val="E05314"/>
              </a:buClr>
              <a:buSzPct val="130000"/>
              <a:buFontTx/>
              <a:buNone/>
              <a:tabLst/>
              <a:defRPr sz="4800" baseline="0">
                <a:solidFill>
                  <a:srgbClr val="FFFFFF"/>
                </a:solidFill>
                <a:effectLst>
                  <a:outerShdw blurRad="190500" dir="2700000" algn="tl" rotWithShape="0">
                    <a:srgbClr val="000000">
                      <a:alpha val="50000"/>
                    </a:srgbClr>
                  </a:outerShdw>
                </a:effectLst>
                <a:latin typeface="+mj-lt"/>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r>
              <a:rPr lang="fi-FI" sz="4800"/>
              <a:t>Statement slide </a:t>
            </a:r>
            <a:br>
              <a:rPr lang="fi-FI" sz="4800"/>
            </a:br>
            <a:r>
              <a:rPr lang="fi-FI" sz="4800"/>
              <a:t>(click to edit text)</a:t>
            </a:r>
          </a:p>
        </p:txBody>
      </p:sp>
      <p:pic>
        <p:nvPicPr>
          <p:cNvPr id="17" name="Kuva 16" descr="metso_logo_whit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sp>
        <p:nvSpPr>
          <p:cNvPr id="19"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chemeClr val="bg1"/>
                </a:solidFill>
              </a:defRPr>
            </a:lvl1pPr>
          </a:lstStyle>
          <a:p>
            <a:fld id="{0CA368FD-C7B6-4395-BF7B-4983D80EE2F8}" type="slidenum">
              <a:rPr lang="fi-FI" smtClean="0"/>
              <a:t>‹#›</a:t>
            </a:fld>
            <a:endParaRPr lang="fi-FI"/>
          </a:p>
        </p:txBody>
      </p:sp>
      <p:cxnSp>
        <p:nvCxnSpPr>
          <p:cNvPr id="20" name="Straight Connector 11"/>
          <p:cNvCxnSpPr/>
          <p:nvPr/>
        </p:nvCxnSpPr>
        <p:spPr>
          <a:xfrm rot="5400000">
            <a:off x="786483"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21" name="TextBox 12"/>
          <p:cNvSpPr txBox="1"/>
          <p:nvPr/>
        </p:nvSpPr>
        <p:spPr>
          <a:xfrm>
            <a:off x="1009320" y="6325200"/>
            <a:ext cx="584250" cy="256545"/>
          </a:xfrm>
          <a:prstGeom prst="rect">
            <a:avLst/>
          </a:prstGeom>
          <a:noFill/>
        </p:spPr>
        <p:txBody>
          <a:bodyPr wrap="none" lIns="48000" rIns="48000" rtlCol="0">
            <a:spAutoFit/>
          </a:bodyPr>
          <a:lstStyle/>
          <a:p>
            <a:r>
              <a:rPr lang="en-US" sz="1067" noProof="0">
                <a:solidFill>
                  <a:schemeClr val="bg1"/>
                </a:solidFill>
              </a:rPr>
              <a:t>©</a:t>
            </a:r>
            <a:r>
              <a:rPr lang="en-US" sz="1067" baseline="0" noProof="0">
                <a:solidFill>
                  <a:schemeClr val="bg1"/>
                </a:solidFill>
              </a:rPr>
              <a:t> </a:t>
            </a:r>
            <a:r>
              <a:rPr lang="en-US" sz="1000" baseline="0" noProof="0">
                <a:solidFill>
                  <a:schemeClr val="bg1"/>
                </a:solidFill>
              </a:rPr>
              <a:t>Metso</a:t>
            </a:r>
            <a:endParaRPr lang="en-US" sz="1067" noProof="0">
              <a:solidFill>
                <a:schemeClr val="bg1"/>
              </a:solidFill>
            </a:endParaRPr>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3693413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Video slide wide">
    <p:spTree>
      <p:nvGrpSpPr>
        <p:cNvPr id="1" name=""/>
        <p:cNvGrpSpPr/>
        <p:nvPr/>
      </p:nvGrpSpPr>
      <p:grpSpPr>
        <a:xfrm>
          <a:off x="0" y="0"/>
          <a:ext cx="0" cy="0"/>
          <a:chOff x="0" y="0"/>
          <a:chExt cx="0" cy="0"/>
        </a:xfrm>
      </p:grpSpPr>
      <p:pic>
        <p:nvPicPr>
          <p:cNvPr id="3" name="Kuva 2" descr="image7.png"/>
          <p:cNvPicPr>
            <a:picLocks noChangeAspect="1"/>
          </p:cNvPicPr>
          <p:nvPr/>
        </p:nvPicPr>
        <p:blipFill rotWithShape="1">
          <a:blip r:embed="rId2" cstate="print">
            <a:extLst>
              <a:ext uri="{28A0092B-C50C-407E-A947-70E740481C1C}">
                <a14:useLocalDpi xmlns:a14="http://schemas.microsoft.com/office/drawing/2010/main" val="0"/>
              </a:ext>
            </a:extLst>
          </a:blip>
          <a:srcRect t="3728" b="20688"/>
          <a:stretch/>
        </p:blipFill>
        <p:spPr>
          <a:xfrm>
            <a:off x="1487488" y="76200"/>
            <a:ext cx="9516797" cy="5994400"/>
          </a:xfrm>
          <a:prstGeom prst="rect">
            <a:avLst/>
          </a:prstGeom>
        </p:spPr>
      </p:pic>
      <p:sp>
        <p:nvSpPr>
          <p:cNvPr id="2" name="Date Placeholder 1"/>
          <p:cNvSpPr>
            <a:spLocks noGrp="1"/>
          </p:cNvSpPr>
          <p:nvPr>
            <p:ph type="dt" sz="half" idx="10"/>
          </p:nvPr>
        </p:nvSpPr>
        <p:spPr/>
        <p:txBody>
          <a:bodyPr/>
          <a:lstStyle>
            <a:lvl1pPr>
              <a:defRPr sz="1000"/>
            </a:lvl1pPr>
          </a:lstStyle>
          <a:p>
            <a:endParaRPr lang="fi-FI"/>
          </a:p>
        </p:txBody>
      </p:sp>
      <p:sp>
        <p:nvSpPr>
          <p:cNvPr id="4" name="Slide Number Placeholder 3"/>
          <p:cNvSpPr>
            <a:spLocks noGrp="1"/>
          </p:cNvSpPr>
          <p:nvPr>
            <p:ph type="sldNum" sz="quarter" idx="12"/>
          </p:nvPr>
        </p:nvSpPr>
        <p:spPr/>
        <p:txBody>
          <a:bodyPr/>
          <a:lstStyle/>
          <a:p>
            <a:fld id="{0CA368FD-C7B6-4395-BF7B-4983D80EE2F8}" type="slidenum">
              <a:rPr lang="fi-FI" smtClean="0"/>
              <a:t>‹#›</a:t>
            </a:fld>
            <a:endParaRPr lang="fi-FI"/>
          </a:p>
        </p:txBody>
      </p:sp>
      <p:sp>
        <p:nvSpPr>
          <p:cNvPr id="5"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Median paikkamerkki 9"/>
          <p:cNvSpPr>
            <a:spLocks noGrp="1"/>
          </p:cNvSpPr>
          <p:nvPr>
            <p:ph type="media" sz="quarter" idx="14"/>
          </p:nvPr>
        </p:nvSpPr>
        <p:spPr>
          <a:xfrm>
            <a:off x="2168029" y="478070"/>
            <a:ext cx="8160907" cy="4512501"/>
          </a:xfrm>
        </p:spPr>
        <p:txBody>
          <a:bodyPr/>
          <a:lstStyle>
            <a:lvl1pPr marL="0" indent="0">
              <a:buNone/>
              <a:defRPr>
                <a:solidFill>
                  <a:srgbClr val="FFFFFF"/>
                </a:solidFill>
              </a:defRPr>
            </a:lvl1pPr>
          </a:lstStyle>
          <a:p>
            <a:r>
              <a:rPr lang="en-US"/>
              <a:t>Click icon to add media</a:t>
            </a:r>
            <a:endParaRPr lang="fi-FI"/>
          </a:p>
        </p:txBody>
      </p:sp>
      <p:sp>
        <p:nvSpPr>
          <p:cNvPr id="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379856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Ending slide wide">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72CB0A40-BABD-4776-8A5A-5E67817855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399" y="1677765"/>
            <a:ext cx="7409060" cy="3240000"/>
          </a:xfrm>
          <a:prstGeom prst="rect">
            <a:avLst/>
          </a:prstGeom>
        </p:spPr>
      </p:pic>
    </p:spTree>
    <p:extLst>
      <p:ext uri="{BB962C8B-B14F-4D97-AF65-F5344CB8AC3E}">
        <p14:creationId xmlns:p14="http://schemas.microsoft.com/office/powerpoint/2010/main" val="17184225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Vertical Text Placeholder 2"/>
          <p:cNvSpPr>
            <a:spLocks noGrp="1"/>
          </p:cNvSpPr>
          <p:nvPr>
            <p:ph type="body" orient="vert" idx="1"/>
          </p:nvPr>
        </p:nvSpPr>
        <p:spPr/>
        <p:txBody>
          <a:bodyPr vert="eaVert"/>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endParaRPr lang="fi-FI"/>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Tree>
    <p:extLst>
      <p:ext uri="{BB962C8B-B14F-4D97-AF65-F5344CB8AC3E}">
        <p14:creationId xmlns:p14="http://schemas.microsoft.com/office/powerpoint/2010/main" val="13118780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d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noProof="0"/>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2000221" y="6264000"/>
            <a:ext cx="2784000" cy="365125"/>
          </a:xfrm>
        </p:spPr>
        <p:txBody>
          <a:bodyPr/>
          <a:lstStyle>
            <a:lvl1pPr>
              <a:defRPr sz="1000">
                <a:solidFill>
                  <a:schemeClr val="tx2"/>
                </a:solidFill>
              </a:defRPr>
            </a:lvl1pPr>
          </a:lstStyle>
          <a:p>
            <a:endParaRPr lang="fi-FI"/>
          </a:p>
        </p:txBody>
      </p:sp>
      <p:sp>
        <p:nvSpPr>
          <p:cNvPr id="7"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Tree>
    <p:extLst>
      <p:ext uri="{BB962C8B-B14F-4D97-AF65-F5344CB8AC3E}">
        <p14:creationId xmlns:p14="http://schemas.microsoft.com/office/powerpoint/2010/main" val="13654246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594772" y="478892"/>
            <a:ext cx="11328000" cy="1075199"/>
          </a:xfrm>
          <a:prstGeom prst="rect">
            <a:avLst/>
          </a:prstGeom>
          <a:noFill/>
          <a:ln>
            <a:noFill/>
          </a:ln>
        </p:spPr>
        <p:txBody>
          <a:bodyPr wrap="square" lIns="91425" tIns="91425" rIns="91425" bIns="91425" anchor="t" anchorCtr="0"/>
          <a:lstStyle>
            <a:lvl1pPr marL="0" marR="0" lvl="0" indent="0" algn="l" rtl="0">
              <a:spcBef>
                <a:spcPts val="0"/>
              </a:spcBef>
              <a:buClr>
                <a:schemeClr val="dk1"/>
              </a:buClr>
              <a:buFont typeface="Arial"/>
              <a:buNone/>
              <a:defRPr sz="3467" b="1" i="0" u="none" strike="noStrike" cap="none">
                <a:solidFill>
                  <a:schemeClr val="dk1"/>
                </a:solidFill>
                <a:latin typeface="Arial"/>
                <a:ea typeface="Arial"/>
                <a:cs typeface="Arial"/>
                <a:sym typeface="Arial"/>
              </a:defRPr>
            </a:lvl1pPr>
            <a:lvl2pPr lvl="1" indent="0">
              <a:spcBef>
                <a:spcPts val="0"/>
              </a:spcBef>
              <a:buNone/>
              <a:defRPr sz="2400"/>
            </a:lvl2pPr>
            <a:lvl3pPr lvl="2" indent="0">
              <a:spcBef>
                <a:spcPts val="0"/>
              </a:spcBef>
              <a:buNone/>
              <a:defRPr sz="2400"/>
            </a:lvl3pPr>
            <a:lvl4pPr lvl="3" indent="0">
              <a:spcBef>
                <a:spcPts val="0"/>
              </a:spcBef>
              <a:buNone/>
              <a:defRPr sz="2400"/>
            </a:lvl4pPr>
            <a:lvl5pPr lvl="4" indent="0">
              <a:spcBef>
                <a:spcPts val="0"/>
              </a:spcBef>
              <a:buNone/>
              <a:defRPr sz="2400"/>
            </a:lvl5pPr>
            <a:lvl6pPr lvl="5" indent="0">
              <a:spcBef>
                <a:spcPts val="0"/>
              </a:spcBef>
              <a:buNone/>
              <a:defRPr sz="2400"/>
            </a:lvl6pPr>
            <a:lvl7pPr lvl="6" indent="0">
              <a:spcBef>
                <a:spcPts val="0"/>
              </a:spcBef>
              <a:buNone/>
              <a:defRPr sz="2400"/>
            </a:lvl7pPr>
            <a:lvl8pPr lvl="7" indent="0">
              <a:spcBef>
                <a:spcPts val="0"/>
              </a:spcBef>
              <a:buNone/>
              <a:defRPr sz="2400"/>
            </a:lvl8pPr>
            <a:lvl9pPr lvl="8" indent="0">
              <a:spcBef>
                <a:spcPts val="0"/>
              </a:spcBef>
              <a:buNone/>
              <a:defRPr sz="2400"/>
            </a:lvl9pPr>
          </a:lstStyle>
          <a:p>
            <a:endParaRPr/>
          </a:p>
        </p:txBody>
      </p:sp>
      <p:sp>
        <p:nvSpPr>
          <p:cNvPr id="57" name="Shape 57"/>
          <p:cNvSpPr txBox="1">
            <a:spLocks noGrp="1"/>
          </p:cNvSpPr>
          <p:nvPr>
            <p:ph type="body" idx="1"/>
          </p:nvPr>
        </p:nvSpPr>
        <p:spPr>
          <a:xfrm>
            <a:off x="600000" y="1563615"/>
            <a:ext cx="11160000" cy="4464000"/>
          </a:xfrm>
          <a:prstGeom prst="rect">
            <a:avLst/>
          </a:prstGeom>
          <a:noFill/>
          <a:ln>
            <a:noFill/>
          </a:ln>
        </p:spPr>
        <p:txBody>
          <a:bodyPr wrap="square" lIns="91425" tIns="91425" rIns="91425" bIns="91425" anchor="t" anchorCtr="0"/>
          <a:lstStyle>
            <a:lvl1pPr marL="311992" marR="0" lvl="0" indent="-159596" algn="l" rtl="0">
              <a:spcBef>
                <a:spcPts val="0"/>
              </a:spcBef>
              <a:buClr>
                <a:schemeClr val="accent1"/>
              </a:buClr>
              <a:buSzPct val="100000"/>
              <a:buFont typeface="Arial"/>
              <a:buChar char="•"/>
              <a:defRPr sz="2133" b="0" i="0" u="none" strike="noStrike" cap="none">
                <a:solidFill>
                  <a:schemeClr val="dk1"/>
                </a:solidFill>
                <a:latin typeface="Arial"/>
                <a:ea typeface="Arial"/>
                <a:cs typeface="Arial"/>
                <a:sym typeface="Arial"/>
              </a:defRPr>
            </a:lvl1pPr>
            <a:lvl2pPr marL="743980" marR="0" lvl="1" indent="-252926" algn="l" rtl="0">
              <a:spcBef>
                <a:spcPts val="427"/>
              </a:spcBef>
              <a:buClr>
                <a:schemeClr val="accent1"/>
              </a:buClr>
              <a:buSzPct val="100000"/>
              <a:buFont typeface="Arial"/>
              <a:buChar char="–"/>
              <a:defRPr sz="2133" b="0" i="0" u="none" strike="noStrike" cap="none">
                <a:solidFill>
                  <a:schemeClr val="dk1"/>
                </a:solidFill>
                <a:latin typeface="Arial"/>
                <a:ea typeface="Arial"/>
                <a:cs typeface="Arial"/>
                <a:sym typeface="Arial"/>
              </a:defRPr>
            </a:lvl2pPr>
            <a:lvl3pPr marL="1055972" marR="0" lvl="2" indent="-158528" algn="l" rtl="0">
              <a:spcBef>
                <a:spcPts val="427"/>
              </a:spcBef>
              <a:buClr>
                <a:schemeClr val="accent1"/>
              </a:buClr>
              <a:buSzPct val="100000"/>
              <a:buFont typeface="Arial"/>
              <a:buChar char="•"/>
              <a:defRPr sz="2133" b="0" i="0" u="none" strike="noStrike" cap="none">
                <a:solidFill>
                  <a:schemeClr val="dk1"/>
                </a:solidFill>
                <a:latin typeface="Arial"/>
                <a:ea typeface="Arial"/>
                <a:cs typeface="Arial"/>
                <a:sym typeface="Arial"/>
              </a:defRPr>
            </a:lvl3pPr>
            <a:lvl4pPr marL="1463963" marR="0" lvl="3" indent="-261727" algn="l" rtl="0">
              <a:spcBef>
                <a:spcPts val="513"/>
              </a:spcBef>
              <a:buClr>
                <a:schemeClr val="accent1"/>
              </a:buClr>
              <a:buSzPct val="100000"/>
              <a:buFont typeface="Arial"/>
              <a:buChar char="–"/>
              <a:defRPr sz="2133" b="0" i="0" u="none" strike="noStrike" cap="none">
                <a:solidFill>
                  <a:schemeClr val="dk1"/>
                </a:solidFill>
                <a:latin typeface="Arial"/>
                <a:ea typeface="Arial"/>
                <a:cs typeface="Arial"/>
                <a:sym typeface="Arial"/>
              </a:defRPr>
            </a:lvl4pPr>
            <a:lvl5pPr marL="1775956" marR="0" lvl="4" indent="-184262" algn="l" rtl="0">
              <a:spcBef>
                <a:spcPts val="513"/>
              </a:spcBef>
              <a:buClr>
                <a:schemeClr val="accent1"/>
              </a:buClr>
              <a:buSzPct val="100000"/>
              <a:buFont typeface="Arial"/>
              <a:buChar char="•"/>
              <a:defRPr sz="2133" b="0" i="0" u="none" strike="noStrike" cap="none">
                <a:solidFill>
                  <a:srgbClr val="000000"/>
                </a:solidFill>
                <a:latin typeface="Helvetica Neue"/>
                <a:ea typeface="Helvetica Neue"/>
                <a:cs typeface="Helvetica Neue"/>
                <a:sym typeface="Helvetica Neue"/>
              </a:defRPr>
            </a:lvl5pPr>
            <a:lvl6pPr marL="3352716" marR="0" lvl="5" indent="-135463" algn="l" rtl="0">
              <a:spcBef>
                <a:spcPts val="533"/>
              </a:spcBef>
              <a:buClr>
                <a:schemeClr val="dk1"/>
              </a:buClr>
              <a:buSzPct val="100000"/>
              <a:buFont typeface="Arial"/>
              <a:buChar char="•"/>
              <a:defRPr sz="2667" b="0" i="0" u="none" strike="noStrike" cap="none">
                <a:solidFill>
                  <a:schemeClr val="dk1"/>
                </a:solidFill>
                <a:latin typeface="Arial"/>
                <a:ea typeface="Arial"/>
                <a:cs typeface="Arial"/>
                <a:sym typeface="Arial"/>
              </a:defRPr>
            </a:lvl6pPr>
            <a:lvl7pPr marL="3962301" marR="0" lvl="6" indent="-135463" algn="l" rtl="0">
              <a:spcBef>
                <a:spcPts val="533"/>
              </a:spcBef>
              <a:buClr>
                <a:schemeClr val="dk1"/>
              </a:buClr>
              <a:buSzPct val="100000"/>
              <a:buFont typeface="Arial"/>
              <a:buChar char="•"/>
              <a:defRPr sz="2667" b="0" i="0" u="none" strike="noStrike" cap="none">
                <a:solidFill>
                  <a:schemeClr val="dk1"/>
                </a:solidFill>
                <a:latin typeface="Arial"/>
                <a:ea typeface="Arial"/>
                <a:cs typeface="Arial"/>
                <a:sym typeface="Arial"/>
              </a:defRPr>
            </a:lvl7pPr>
            <a:lvl8pPr marL="4571886" marR="0" lvl="7" indent="-135463" algn="l" rtl="0">
              <a:spcBef>
                <a:spcPts val="533"/>
              </a:spcBef>
              <a:buClr>
                <a:schemeClr val="dk1"/>
              </a:buClr>
              <a:buSzPct val="100000"/>
              <a:buFont typeface="Arial"/>
              <a:buChar char="•"/>
              <a:defRPr sz="2667" b="0" i="0" u="none" strike="noStrike" cap="none">
                <a:solidFill>
                  <a:schemeClr val="dk1"/>
                </a:solidFill>
                <a:latin typeface="Arial"/>
                <a:ea typeface="Arial"/>
                <a:cs typeface="Arial"/>
                <a:sym typeface="Arial"/>
              </a:defRPr>
            </a:lvl8pPr>
            <a:lvl9pPr marL="5181470" marR="0" lvl="8" indent="-135463" algn="l" rtl="0">
              <a:spcBef>
                <a:spcPts val="533"/>
              </a:spcBef>
              <a:buClr>
                <a:schemeClr val="dk1"/>
              </a:buClr>
              <a:buSzPct val="100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ftr" idx="11"/>
          </p:nvPr>
        </p:nvSpPr>
        <p:spPr>
          <a:xfrm>
            <a:off x="2414089" y="6036733"/>
            <a:ext cx="3190799" cy="624000"/>
          </a:xfrm>
          <a:prstGeom prst="rect">
            <a:avLst/>
          </a:prstGeom>
          <a:noFill/>
          <a:ln>
            <a:noFill/>
          </a:ln>
        </p:spPr>
        <p:txBody>
          <a:bodyPr wrap="square" lIns="91425" tIns="91425" rIns="91425" bIns="91425" anchor="b" anchorCtr="0"/>
          <a:lstStyle>
            <a:lvl1pPr marL="0" marR="0" lvl="0" indent="0" algn="l" rtl="0">
              <a:spcBef>
                <a:spcPts val="0"/>
              </a:spcBef>
              <a:buNone/>
              <a:defRPr sz="1333" b="0" i="0" u="none" strike="noStrike" cap="none">
                <a:solidFill>
                  <a:schemeClr val="accent3"/>
                </a:solidFill>
                <a:latin typeface="Arial"/>
                <a:ea typeface="Arial"/>
                <a:cs typeface="Arial"/>
                <a:sym typeface="Arial"/>
              </a:defRPr>
            </a:lvl1pPr>
            <a:lvl2pPr marL="609585" marR="0" lvl="1" indent="0" algn="l" rtl="0">
              <a:spcBef>
                <a:spcPts val="0"/>
              </a:spcBef>
              <a:buNone/>
              <a:defRPr sz="2400" b="0" i="0" u="none" strike="noStrike" cap="none">
                <a:solidFill>
                  <a:schemeClr val="dk1"/>
                </a:solidFill>
                <a:latin typeface="Arial"/>
                <a:ea typeface="Arial"/>
                <a:cs typeface="Arial"/>
                <a:sym typeface="Arial"/>
              </a:defRPr>
            </a:lvl2pPr>
            <a:lvl3pPr marL="1219170" marR="0" lvl="2" indent="0" algn="l" rtl="0">
              <a:spcBef>
                <a:spcPts val="0"/>
              </a:spcBef>
              <a:buNone/>
              <a:defRPr sz="2400" b="0" i="0" u="none" strike="noStrike" cap="none">
                <a:solidFill>
                  <a:schemeClr val="dk1"/>
                </a:solidFill>
                <a:latin typeface="Arial"/>
                <a:ea typeface="Arial"/>
                <a:cs typeface="Arial"/>
                <a:sym typeface="Arial"/>
              </a:defRPr>
            </a:lvl3pPr>
            <a:lvl4pPr marL="1828754" marR="0" lvl="3" indent="0" algn="l" rtl="0">
              <a:spcBef>
                <a:spcPts val="0"/>
              </a:spcBef>
              <a:buNone/>
              <a:defRPr sz="2400" b="0" i="0" u="none" strike="noStrike" cap="none">
                <a:solidFill>
                  <a:schemeClr val="dk1"/>
                </a:solidFill>
                <a:latin typeface="Arial"/>
                <a:ea typeface="Arial"/>
                <a:cs typeface="Arial"/>
                <a:sym typeface="Arial"/>
              </a:defRPr>
            </a:lvl4pPr>
            <a:lvl5pPr marL="2438339" marR="0" lvl="4" indent="0" algn="l" rtl="0">
              <a:spcBef>
                <a:spcPts val="0"/>
              </a:spcBef>
              <a:buNone/>
              <a:defRPr sz="2400" b="0" i="0" u="none" strike="noStrike" cap="none">
                <a:solidFill>
                  <a:schemeClr val="dk1"/>
                </a:solidFill>
                <a:latin typeface="Arial"/>
                <a:ea typeface="Arial"/>
                <a:cs typeface="Arial"/>
                <a:sym typeface="Arial"/>
              </a:defRPr>
            </a:lvl5pPr>
            <a:lvl6pPr marL="3047924" marR="0" lvl="5" indent="0" algn="l" rtl="0">
              <a:spcBef>
                <a:spcPts val="0"/>
              </a:spcBef>
              <a:buNone/>
              <a:defRPr sz="2400" b="0" i="0" u="none" strike="noStrike" cap="none">
                <a:solidFill>
                  <a:schemeClr val="dk1"/>
                </a:solidFill>
                <a:latin typeface="Arial"/>
                <a:ea typeface="Arial"/>
                <a:cs typeface="Arial"/>
                <a:sym typeface="Arial"/>
              </a:defRPr>
            </a:lvl6pPr>
            <a:lvl7pPr marL="3657509" marR="0" lvl="6" indent="0" algn="l" rtl="0">
              <a:spcBef>
                <a:spcPts val="0"/>
              </a:spcBef>
              <a:buNone/>
              <a:defRPr sz="2400" b="0" i="0" u="none" strike="noStrike" cap="none">
                <a:solidFill>
                  <a:schemeClr val="dk1"/>
                </a:solidFill>
                <a:latin typeface="Arial"/>
                <a:ea typeface="Arial"/>
                <a:cs typeface="Arial"/>
                <a:sym typeface="Arial"/>
              </a:defRPr>
            </a:lvl7pPr>
            <a:lvl8pPr marL="4267093" marR="0" lvl="7" indent="0" algn="l" rtl="0">
              <a:spcBef>
                <a:spcPts val="0"/>
              </a:spcBef>
              <a:buNone/>
              <a:defRPr sz="2400" b="0" i="0" u="none" strike="noStrike" cap="none">
                <a:solidFill>
                  <a:schemeClr val="dk1"/>
                </a:solidFill>
                <a:latin typeface="Arial"/>
                <a:ea typeface="Arial"/>
                <a:cs typeface="Arial"/>
                <a:sym typeface="Arial"/>
              </a:defRPr>
            </a:lvl8pPr>
            <a:lvl9pPr marL="4876678" marR="0" lvl="8" indent="0" algn="l" rtl="0">
              <a:spcBef>
                <a:spcPts val="0"/>
              </a:spcBef>
              <a:buNone/>
              <a:defRPr sz="2400" b="0" i="0" u="none" strike="noStrike" cap="none">
                <a:solidFill>
                  <a:schemeClr val="dk1"/>
                </a:solidFill>
                <a:latin typeface="Arial"/>
                <a:ea typeface="Arial"/>
                <a:cs typeface="Arial"/>
                <a:sym typeface="Arial"/>
              </a:defRPr>
            </a:lvl9pPr>
          </a:lstStyle>
          <a:p>
            <a:endParaRPr/>
          </a:p>
        </p:txBody>
      </p:sp>
      <p:sp>
        <p:nvSpPr>
          <p:cNvPr id="59" name="Shape 59"/>
          <p:cNvSpPr txBox="1">
            <a:spLocks noGrp="1"/>
          </p:cNvSpPr>
          <p:nvPr>
            <p:ph type="sldNum" idx="12"/>
          </p:nvPr>
        </p:nvSpPr>
        <p:spPr>
          <a:xfrm>
            <a:off x="5613397" y="6300292"/>
            <a:ext cx="480400" cy="365200"/>
          </a:xfrm>
          <a:prstGeom prst="rect">
            <a:avLst/>
          </a:prstGeom>
          <a:noFill/>
          <a:ln>
            <a:noFill/>
          </a:ln>
        </p:spPr>
        <p:txBody>
          <a:bodyPr wrap="square" lIns="91425" tIns="45700" rIns="91425" bIns="45700" anchor="b" anchorCtr="0">
            <a:noAutofit/>
          </a:bodyPr>
          <a:lstStyle/>
          <a:p>
            <a:pPr>
              <a:buSzPct val="25000"/>
            </a:pPr>
            <a:fld id="{00000000-1234-1234-1234-123412341234}" type="slidenum">
              <a:rPr lang="en" b="0" smtClean="0">
                <a:solidFill>
                  <a:schemeClr val="accent3"/>
                </a:solidFill>
                <a:ea typeface="Arial"/>
                <a:cs typeface="Arial"/>
                <a:sym typeface="Arial"/>
              </a:rPr>
              <a:pPr>
                <a:buSzPct val="25000"/>
              </a:pPr>
              <a:t>‹#›</a:t>
            </a:fld>
            <a:endParaRPr lang="en" b="0">
              <a:solidFill>
                <a:schemeClr val="accent3"/>
              </a:solidFill>
              <a:ea typeface="Arial"/>
              <a:cs typeface="Arial"/>
              <a:sym typeface="Arial"/>
            </a:endParaRPr>
          </a:p>
        </p:txBody>
      </p:sp>
    </p:spTree>
    <p:extLst>
      <p:ext uri="{BB962C8B-B14F-4D97-AF65-F5344CB8AC3E}">
        <p14:creationId xmlns:p14="http://schemas.microsoft.com/office/powerpoint/2010/main" val="32722462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Title Slide wide">
    <p:spTree>
      <p:nvGrpSpPr>
        <p:cNvPr id="1" name=""/>
        <p:cNvGrpSpPr/>
        <p:nvPr/>
      </p:nvGrpSpPr>
      <p:grpSpPr>
        <a:xfrm>
          <a:off x="0" y="0"/>
          <a:ext cx="0" cy="0"/>
          <a:chOff x="0" y="0"/>
          <a:chExt cx="0" cy="0"/>
        </a:xfrm>
      </p:grpSpPr>
      <p:sp>
        <p:nvSpPr>
          <p:cNvPr id="1049" name="Freeform 25"/>
          <p:cNvSpPr>
            <a:spLocks/>
          </p:cNvSpPr>
          <p:nvPr/>
        </p:nvSpPr>
        <p:spPr bwMode="auto">
          <a:xfrm>
            <a:off x="-27516" y="6765925"/>
            <a:ext cx="213784" cy="117475"/>
          </a:xfrm>
          <a:custGeom>
            <a:avLst/>
            <a:gdLst/>
            <a:ahLst/>
            <a:cxnLst>
              <a:cxn ang="0">
                <a:pos x="0" y="74"/>
              </a:cxn>
              <a:cxn ang="0">
                <a:pos x="0" y="0"/>
              </a:cxn>
              <a:cxn ang="0">
                <a:pos x="0" y="74"/>
              </a:cxn>
              <a:cxn ang="0">
                <a:pos x="202" y="74"/>
              </a:cxn>
              <a:cxn ang="0">
                <a:pos x="0" y="74"/>
              </a:cxn>
            </a:cxnLst>
            <a:rect l="0" t="0" r="r" b="b"/>
            <a:pathLst>
              <a:path w="202" h="74">
                <a:moveTo>
                  <a:pt x="0" y="74"/>
                </a:moveTo>
                <a:lnTo>
                  <a:pt x="0" y="0"/>
                </a:lnTo>
                <a:lnTo>
                  <a:pt x="0" y="74"/>
                </a:lnTo>
                <a:lnTo>
                  <a:pt x="202" y="74"/>
                </a:lnTo>
                <a:lnTo>
                  <a:pt x="0" y="74"/>
                </a:lnTo>
                <a:close/>
              </a:path>
            </a:pathLst>
          </a:custGeom>
          <a:solidFill>
            <a:srgbClr val="B64000"/>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9"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10" name="Text Placeholder 2"/>
          <p:cNvSpPr>
            <a:spLocks noGrp="1"/>
          </p:cNvSpPr>
          <p:nvPr>
            <p:ph type="body" idx="1"/>
          </p:nvPr>
        </p:nvSpPr>
        <p:spPr>
          <a:xfrm>
            <a:off x="5553600"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5" name="Kuva 14"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6" name="Ryhmitä 15"/>
          <p:cNvGrpSpPr/>
          <p:nvPr/>
        </p:nvGrpSpPr>
        <p:grpSpPr>
          <a:xfrm>
            <a:off x="-7574" y="-16932"/>
            <a:ext cx="3511287" cy="7604363"/>
            <a:chOff x="0" y="0"/>
            <a:chExt cx="3495078" cy="7569261"/>
          </a:xfrm>
        </p:grpSpPr>
        <p:sp>
          <p:nvSpPr>
            <p:cNvPr id="17"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8"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2"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0633714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and content option 2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9"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noProof="0"/>
              <a:t>Edit Master text styles</a:t>
            </a:r>
          </a:p>
        </p:txBody>
      </p:sp>
      <p:sp>
        <p:nvSpPr>
          <p:cNvPr id="3" name="Content Placeholder 2"/>
          <p:cNvSpPr>
            <a:spLocks noGrp="1"/>
          </p:cNvSpPr>
          <p:nvPr>
            <p:ph idx="1"/>
          </p:nvPr>
        </p:nvSpPr>
        <p:spPr>
          <a:xfrm>
            <a:off x="499467" y="1494000"/>
            <a:ext cx="11215351" cy="4597200"/>
          </a:xfrm>
        </p:spPr>
        <p:txBody>
          <a:bodyPr/>
          <a:lstStyle>
            <a:lvl1pPr>
              <a:defRPr/>
            </a:lvl1pPr>
            <a:lvl3pPr>
              <a:defRPr/>
            </a:lvl3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4" name="Date Placeholder 3"/>
          <p:cNvSpPr>
            <a:spLocks noGrp="1"/>
          </p:cNvSpPr>
          <p:nvPr>
            <p:ph type="dt" sz="half" idx="10"/>
          </p:nvPr>
        </p:nvSpPr>
        <p:spPr/>
        <p:txBody>
          <a:bodyPr/>
          <a:lstStyle>
            <a:lvl1pPr>
              <a:defRPr sz="1000"/>
            </a:lvl1pPr>
          </a:lstStyle>
          <a:p>
            <a:endParaRPr lang="fi-FI"/>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25019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Divider option wide">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chemeClr val="accent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 name="Title 1"/>
          <p:cNvSpPr>
            <a:spLocks noGrp="1"/>
          </p:cNvSpPr>
          <p:nvPr>
            <p:ph type="ctrTitle"/>
          </p:nvPr>
        </p:nvSpPr>
        <p:spPr>
          <a:xfrm>
            <a:off x="4972800" y="1476000"/>
            <a:ext cx="6820800" cy="1162800"/>
          </a:xfrm>
        </p:spPr>
        <p:txBody>
          <a:bodyPr anchor="b" anchorCtr="0"/>
          <a:lstStyle>
            <a:lvl1pPr algn="r">
              <a:defRPr sz="4000">
                <a:solidFill>
                  <a:schemeClr val="bg1"/>
                </a:solidFill>
              </a:defRPr>
            </a:lvl1pPr>
          </a:lstStyle>
          <a:p>
            <a:r>
              <a:rPr lang="en-US" noProof="0"/>
              <a:t>Click to edit Master title style</a:t>
            </a:r>
          </a:p>
        </p:txBody>
      </p:sp>
      <p:sp>
        <p:nvSpPr>
          <p:cNvPr id="3" name="Subtitle 2"/>
          <p:cNvSpPr>
            <a:spLocks noGrp="1"/>
          </p:cNvSpPr>
          <p:nvPr>
            <p:ph type="subTitle" idx="1"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 typeface="Arial" pitchFamily="34" charset="0"/>
              <a:buNone/>
              <a:tabLst/>
              <a:defRPr sz="280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a:p>
            <a:endParaRPr lang="en-US" noProof="0"/>
          </a:p>
        </p:txBody>
      </p:sp>
      <p:sp>
        <p:nvSpPr>
          <p:cNvPr id="1049" name="Freeform 25"/>
          <p:cNvSpPr>
            <a:spLocks/>
          </p:cNvSpPr>
          <p:nvPr/>
        </p:nvSpPr>
        <p:spPr bwMode="auto">
          <a:xfrm>
            <a:off x="-27516" y="6765925"/>
            <a:ext cx="213784" cy="117475"/>
          </a:xfrm>
          <a:custGeom>
            <a:avLst/>
            <a:gdLst/>
            <a:ahLst/>
            <a:cxnLst>
              <a:cxn ang="0">
                <a:pos x="0" y="74"/>
              </a:cxn>
              <a:cxn ang="0">
                <a:pos x="0" y="0"/>
              </a:cxn>
              <a:cxn ang="0">
                <a:pos x="0" y="74"/>
              </a:cxn>
              <a:cxn ang="0">
                <a:pos x="202" y="74"/>
              </a:cxn>
              <a:cxn ang="0">
                <a:pos x="0" y="74"/>
              </a:cxn>
            </a:cxnLst>
            <a:rect l="0" t="0" r="r" b="b"/>
            <a:pathLst>
              <a:path w="202" h="74">
                <a:moveTo>
                  <a:pt x="0" y="74"/>
                </a:moveTo>
                <a:lnTo>
                  <a:pt x="0" y="0"/>
                </a:lnTo>
                <a:lnTo>
                  <a:pt x="0" y="74"/>
                </a:lnTo>
                <a:lnTo>
                  <a:pt x="202" y="74"/>
                </a:lnTo>
                <a:lnTo>
                  <a:pt x="0" y="74"/>
                </a:lnTo>
                <a:close/>
              </a:path>
            </a:pathLst>
          </a:custGeom>
          <a:solidFill>
            <a:srgbClr val="B64000"/>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pic>
        <p:nvPicPr>
          <p:cNvPr id="14" name="Kuva 13" descr="metso_logo_white.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grpSp>
        <p:nvGrpSpPr>
          <p:cNvPr id="15" name="Ryhmitä 14"/>
          <p:cNvGrpSpPr/>
          <p:nvPr/>
        </p:nvGrpSpPr>
        <p:grpSpPr>
          <a:xfrm>
            <a:off x="-7574" y="-16932"/>
            <a:ext cx="3511287" cy="7604363"/>
            <a:chOff x="0" y="0"/>
            <a:chExt cx="3495078" cy="7569261"/>
          </a:xfrm>
        </p:grpSpPr>
        <p:sp>
          <p:nvSpPr>
            <p:cNvPr id="16"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7"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2"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753033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Divider option 1 wide">
    <p:spTree>
      <p:nvGrpSpPr>
        <p:cNvPr id="1" name=""/>
        <p:cNvGrpSpPr/>
        <p:nvPr/>
      </p:nvGrpSpPr>
      <p:grpSpPr>
        <a:xfrm>
          <a:off x="0" y="0"/>
          <a:ext cx="0" cy="0"/>
          <a:chOff x="0" y="0"/>
          <a:chExt cx="0" cy="0"/>
        </a:xfrm>
      </p:grpSpPr>
      <p:pic>
        <p:nvPicPr>
          <p:cNvPr id="11" name="Picture 2" descr="C:\Users\jklsalenma\My Private Documents\Old My Documents\Brand_center\Metso_Logo_Whit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2888" y="6173774"/>
            <a:ext cx="2290200" cy="760183"/>
          </a:xfrm>
          <a:prstGeom prst="rect">
            <a:avLst/>
          </a:prstGeom>
          <a:noFill/>
        </p:spPr>
      </p:pic>
      <p:pic>
        <p:nvPicPr>
          <p:cNvPr id="13" name="Picture 2" descr="C:\Users\jklsalenma\My Private Documents\Old My Documents\Brand_center\Metso_Logo_Whit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2888" y="6173774"/>
            <a:ext cx="2290200" cy="760183"/>
          </a:xfrm>
          <a:prstGeom prst="rect">
            <a:avLst/>
          </a:prstGeom>
          <a:noFill/>
        </p:spPr>
      </p:pic>
      <p:sp>
        <p:nvSpPr>
          <p:cNvPr id="8"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9"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7" name="Kuva 16" descr="metso_logo_color.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8" name="Ryhmitä 17"/>
          <p:cNvGrpSpPr/>
          <p:nvPr/>
        </p:nvGrpSpPr>
        <p:grpSpPr>
          <a:xfrm>
            <a:off x="-7574" y="-16932"/>
            <a:ext cx="3511287" cy="7604363"/>
            <a:chOff x="0" y="0"/>
            <a:chExt cx="3495078" cy="7569261"/>
          </a:xfrm>
        </p:grpSpPr>
        <p:sp>
          <p:nvSpPr>
            <p:cNvPr id="19"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0"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2"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18231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Divider option 2 wide">
    <p:spTree>
      <p:nvGrpSpPr>
        <p:cNvPr id="1" name=""/>
        <p:cNvGrpSpPr/>
        <p:nvPr/>
      </p:nvGrpSpPr>
      <p:grpSpPr>
        <a:xfrm>
          <a:off x="0" y="0"/>
          <a:ext cx="0" cy="0"/>
          <a:chOff x="0" y="0"/>
          <a:chExt cx="0" cy="0"/>
        </a:xfrm>
      </p:grpSpPr>
      <p:sp>
        <p:nvSpPr>
          <p:cNvPr id="2" name="Title 1"/>
          <p:cNvSpPr>
            <a:spLocks noGrp="1"/>
          </p:cNvSpPr>
          <p:nvPr>
            <p:ph type="title"/>
          </p:nvPr>
        </p:nvSpPr>
        <p:spPr>
          <a:xfrm>
            <a:off x="4975200" y="1475227"/>
            <a:ext cx="6819900" cy="1161687"/>
          </a:xfrm>
        </p:spPr>
        <p:txBody>
          <a:bodyPr anchor="b" anchorCtr="0"/>
          <a:lstStyle>
            <a:lvl1pPr algn="r">
              <a:defRPr sz="4000" b="0" cap="none" baseline="0"/>
            </a:lvl1pPr>
          </a:lstStyle>
          <a:p>
            <a:r>
              <a:rPr lang="en-US" noProof="0"/>
              <a:t>Click to edit Master title style</a:t>
            </a:r>
          </a:p>
        </p:txBody>
      </p:sp>
      <p:sp>
        <p:nvSpPr>
          <p:cNvPr id="3" name="Text Placeholder 2"/>
          <p:cNvSpPr>
            <a:spLocks noGrp="1"/>
          </p:cNvSpPr>
          <p:nvPr>
            <p:ph type="body" idx="1"/>
          </p:nvPr>
        </p:nvSpPr>
        <p:spPr>
          <a:xfrm>
            <a:off x="5552448" y="2655836"/>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9" name="Kuva 8"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5" name="Ryhmitä 4"/>
          <p:cNvGrpSpPr/>
          <p:nvPr/>
        </p:nvGrpSpPr>
        <p:grpSpPr>
          <a:xfrm>
            <a:off x="-8467" y="-18918"/>
            <a:ext cx="3503712" cy="7655107"/>
            <a:chOff x="-22226" y="-15875"/>
            <a:chExt cx="3498863" cy="7644512"/>
          </a:xfrm>
        </p:grpSpPr>
        <p:sp>
          <p:nvSpPr>
            <p:cNvPr id="15" name="Freeform 9"/>
            <p:cNvSpPr/>
            <p:nvPr/>
          </p:nvSpPr>
          <p:spPr>
            <a:xfrm>
              <a:off x="-22226" y="-15875"/>
              <a:ext cx="3282031" cy="2656880"/>
            </a:xfrm>
            <a:custGeom>
              <a:avLst/>
              <a:gdLst>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6" fmla="*/ 91440 w 3259806"/>
                <a:gd name="connsiteY6" fmla="*/ 91440 h 2641005"/>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0" fmla="*/ 265760 w 3259806"/>
                <a:gd name="connsiteY0" fmla="*/ 0 h 2641005"/>
                <a:gd name="connsiteX1" fmla="*/ 357248 w 3259806"/>
                <a:gd name="connsiteY1" fmla="*/ 32219 h 2641005"/>
                <a:gd name="connsiteX2" fmla="*/ 3259806 w 3259806"/>
                <a:gd name="connsiteY2" fmla="*/ 2641005 h 2641005"/>
                <a:gd name="connsiteX3" fmla="*/ 124291 w 3259806"/>
                <a:gd name="connsiteY3" fmla="*/ 2255340 h 2641005"/>
                <a:gd name="connsiteX4" fmla="*/ 0 w 3259806"/>
                <a:gd name="connsiteY4" fmla="*/ 2289638 h 2641005"/>
                <a:gd name="connsiteX0" fmla="*/ 224485 w 3259806"/>
                <a:gd name="connsiteY0" fmla="*/ 0 h 2647355"/>
                <a:gd name="connsiteX1" fmla="*/ 357248 w 3259806"/>
                <a:gd name="connsiteY1" fmla="*/ 38569 h 2647355"/>
                <a:gd name="connsiteX2" fmla="*/ 3259806 w 3259806"/>
                <a:gd name="connsiteY2" fmla="*/ 2647355 h 2647355"/>
                <a:gd name="connsiteX3" fmla="*/ 124291 w 3259806"/>
                <a:gd name="connsiteY3" fmla="*/ 2261690 h 2647355"/>
                <a:gd name="connsiteX4" fmla="*/ 0 w 3259806"/>
                <a:gd name="connsiteY4" fmla="*/ 2295988 h 2647355"/>
                <a:gd name="connsiteX0" fmla="*/ 211785 w 3259806"/>
                <a:gd name="connsiteY0" fmla="*/ 0 h 2656880"/>
                <a:gd name="connsiteX1" fmla="*/ 357248 w 3259806"/>
                <a:gd name="connsiteY1" fmla="*/ 48094 h 2656880"/>
                <a:gd name="connsiteX2" fmla="*/ 3259806 w 3259806"/>
                <a:gd name="connsiteY2" fmla="*/ 2656880 h 2656880"/>
                <a:gd name="connsiteX3" fmla="*/ 124291 w 3259806"/>
                <a:gd name="connsiteY3" fmla="*/ 2271215 h 2656880"/>
                <a:gd name="connsiteX4" fmla="*/ 0 w 3259806"/>
                <a:gd name="connsiteY4" fmla="*/ 2305513 h 2656880"/>
                <a:gd name="connsiteX0" fmla="*/ 240360 w 3288381"/>
                <a:gd name="connsiteY0" fmla="*/ 0 h 2656880"/>
                <a:gd name="connsiteX1" fmla="*/ 385823 w 3288381"/>
                <a:gd name="connsiteY1" fmla="*/ 48094 h 2656880"/>
                <a:gd name="connsiteX2" fmla="*/ 3288381 w 3288381"/>
                <a:gd name="connsiteY2" fmla="*/ 2656880 h 2656880"/>
                <a:gd name="connsiteX3" fmla="*/ 152866 w 3288381"/>
                <a:gd name="connsiteY3" fmla="*/ 2271215 h 2656880"/>
                <a:gd name="connsiteX4" fmla="*/ 0 w 3288381"/>
                <a:gd name="connsiteY4" fmla="*/ 2318213 h 2656880"/>
                <a:gd name="connsiteX0" fmla="*/ 246710 w 3294731"/>
                <a:gd name="connsiteY0" fmla="*/ 0 h 2656880"/>
                <a:gd name="connsiteX1" fmla="*/ 392173 w 3294731"/>
                <a:gd name="connsiteY1" fmla="*/ 48094 h 2656880"/>
                <a:gd name="connsiteX2" fmla="*/ 3294731 w 3294731"/>
                <a:gd name="connsiteY2" fmla="*/ 2656880 h 2656880"/>
                <a:gd name="connsiteX3" fmla="*/ 159216 w 3294731"/>
                <a:gd name="connsiteY3" fmla="*/ 2271215 h 2656880"/>
                <a:gd name="connsiteX4" fmla="*/ 0 w 3294731"/>
                <a:gd name="connsiteY4" fmla="*/ 2324563 h 2656880"/>
                <a:gd name="connsiteX0" fmla="*/ 234010 w 3282031"/>
                <a:gd name="connsiteY0" fmla="*/ 0 h 2656880"/>
                <a:gd name="connsiteX1" fmla="*/ 379473 w 3282031"/>
                <a:gd name="connsiteY1" fmla="*/ 48094 h 2656880"/>
                <a:gd name="connsiteX2" fmla="*/ 3282031 w 3282031"/>
                <a:gd name="connsiteY2" fmla="*/ 2656880 h 2656880"/>
                <a:gd name="connsiteX3" fmla="*/ 146516 w 3282031"/>
                <a:gd name="connsiteY3" fmla="*/ 2271215 h 2656880"/>
                <a:gd name="connsiteX4" fmla="*/ 0 w 3282031"/>
                <a:gd name="connsiteY4" fmla="*/ 2311863 h 265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2031" h="2656880">
                  <a:moveTo>
                    <a:pt x="234010" y="0"/>
                  </a:moveTo>
                  <a:lnTo>
                    <a:pt x="379473" y="48094"/>
                  </a:lnTo>
                  <a:cubicBezTo>
                    <a:pt x="1790176" y="568655"/>
                    <a:pt x="2886121" y="1343945"/>
                    <a:pt x="3282031" y="2656880"/>
                  </a:cubicBezTo>
                  <a:cubicBezTo>
                    <a:pt x="2873089" y="2327220"/>
                    <a:pt x="1795307" y="1844574"/>
                    <a:pt x="146516" y="2271215"/>
                  </a:cubicBezTo>
                  <a:lnTo>
                    <a:pt x="0" y="2311863"/>
                  </a:lnTo>
                </a:path>
              </a:pathLst>
            </a:custGeom>
            <a:no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6" name="Freeform 10"/>
            <p:cNvSpPr/>
            <p:nvPr/>
          </p:nvSpPr>
          <p:spPr>
            <a:xfrm rot="18270543" flipV="1">
              <a:off x="127930" y="4279930"/>
              <a:ext cx="4925606" cy="1771808"/>
            </a:xfrm>
            <a:custGeom>
              <a:avLst/>
              <a:gdLst>
                <a:gd name="connsiteX0" fmla="*/ 4860503 w 4860503"/>
                <a:gd name="connsiteY0" fmla="*/ 1771808 h 1771808"/>
                <a:gd name="connsiteX1" fmla="*/ 482058 w 4860503"/>
                <a:gd name="connsiteY1" fmla="*/ 763825 h 1771808"/>
                <a:gd name="connsiteX2" fmla="*/ 337494 w 4860503"/>
                <a:gd name="connsiteY2" fmla="*/ 866657 h 1771808"/>
                <a:gd name="connsiteX3" fmla="*/ 0 w 4860503"/>
                <a:gd name="connsiteY3" fmla="*/ 1386536 h 1771808"/>
                <a:gd name="connsiteX4" fmla="*/ 222778 w 4860503"/>
                <a:gd name="connsiteY4" fmla="*/ 1309137 h 1771808"/>
                <a:gd name="connsiteX5" fmla="*/ 4860503 w 4860503"/>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10616 w 4910616"/>
                <a:gd name="connsiteY0" fmla="*/ 1771808 h 1771808"/>
                <a:gd name="connsiteX1" fmla="*/ 532171 w 4910616"/>
                <a:gd name="connsiteY1" fmla="*/ 763825 h 1771808"/>
                <a:gd name="connsiteX2" fmla="*/ 387607 w 4910616"/>
                <a:gd name="connsiteY2" fmla="*/ 866657 h 1771808"/>
                <a:gd name="connsiteX3" fmla="*/ 0 w 4910616"/>
                <a:gd name="connsiteY3" fmla="*/ 1425157 h 1771808"/>
                <a:gd name="connsiteX4" fmla="*/ 272891 w 4910616"/>
                <a:gd name="connsiteY4" fmla="*/ 1309137 h 1771808"/>
                <a:gd name="connsiteX5" fmla="*/ 4910616 w 4910616"/>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1568 w 4901568"/>
                <a:gd name="connsiteY0" fmla="*/ 1771808 h 1771808"/>
                <a:gd name="connsiteX1" fmla="*/ 523123 w 4901568"/>
                <a:gd name="connsiteY1" fmla="*/ 763825 h 1771808"/>
                <a:gd name="connsiteX2" fmla="*/ 378559 w 4901568"/>
                <a:gd name="connsiteY2" fmla="*/ 866657 h 1771808"/>
                <a:gd name="connsiteX3" fmla="*/ 0 w 4901568"/>
                <a:gd name="connsiteY3" fmla="*/ 1408259 h 1771808"/>
                <a:gd name="connsiteX4" fmla="*/ 263843 w 4901568"/>
                <a:gd name="connsiteY4" fmla="*/ 1309137 h 1771808"/>
                <a:gd name="connsiteX5" fmla="*/ 4901568 w 4901568"/>
                <a:gd name="connsiteY5" fmla="*/ 1771808 h 1771808"/>
                <a:gd name="connsiteX0" fmla="*/ 4913342 w 4913342"/>
                <a:gd name="connsiteY0" fmla="*/ 1771808 h 1771808"/>
                <a:gd name="connsiteX1" fmla="*/ 534897 w 4913342"/>
                <a:gd name="connsiteY1" fmla="*/ 763825 h 1771808"/>
                <a:gd name="connsiteX2" fmla="*/ 390333 w 4913342"/>
                <a:gd name="connsiteY2" fmla="*/ 866657 h 1771808"/>
                <a:gd name="connsiteX3" fmla="*/ 0 w 4913342"/>
                <a:gd name="connsiteY3" fmla="*/ 1430988 h 1771808"/>
                <a:gd name="connsiteX4" fmla="*/ 275617 w 4913342"/>
                <a:gd name="connsiteY4" fmla="*/ 1309137 h 1771808"/>
                <a:gd name="connsiteX5" fmla="*/ 4913342 w 4913342"/>
                <a:gd name="connsiteY5" fmla="*/ 1771808 h 1771808"/>
                <a:gd name="connsiteX0" fmla="*/ 4981368 w 4981368"/>
                <a:gd name="connsiteY0" fmla="*/ 1771808 h 1771808"/>
                <a:gd name="connsiteX1" fmla="*/ 602923 w 4981368"/>
                <a:gd name="connsiteY1" fmla="*/ 763825 h 1771808"/>
                <a:gd name="connsiteX2" fmla="*/ 458359 w 4981368"/>
                <a:gd name="connsiteY2" fmla="*/ 866657 h 1771808"/>
                <a:gd name="connsiteX3" fmla="*/ 0 w 4981368"/>
                <a:gd name="connsiteY3" fmla="*/ 1507515 h 1771808"/>
                <a:gd name="connsiteX4" fmla="*/ 343643 w 4981368"/>
                <a:gd name="connsiteY4" fmla="*/ 1309137 h 1771808"/>
                <a:gd name="connsiteX5" fmla="*/ 4981368 w 4981368"/>
                <a:gd name="connsiteY5" fmla="*/ 1771808 h 1771808"/>
                <a:gd name="connsiteX0" fmla="*/ 4976136 w 4976136"/>
                <a:gd name="connsiteY0" fmla="*/ 1771808 h 1771808"/>
                <a:gd name="connsiteX1" fmla="*/ 597691 w 4976136"/>
                <a:gd name="connsiteY1" fmla="*/ 763825 h 1771808"/>
                <a:gd name="connsiteX2" fmla="*/ 453127 w 4976136"/>
                <a:gd name="connsiteY2" fmla="*/ 866657 h 1771808"/>
                <a:gd name="connsiteX3" fmla="*/ 0 w 4976136"/>
                <a:gd name="connsiteY3" fmla="*/ 1511113 h 1771808"/>
                <a:gd name="connsiteX4" fmla="*/ 338411 w 4976136"/>
                <a:gd name="connsiteY4" fmla="*/ 1309137 h 1771808"/>
                <a:gd name="connsiteX5" fmla="*/ 4976136 w 4976136"/>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5" fmla="*/ 91440 w 4975318"/>
                <a:gd name="connsiteY5" fmla="*/ 160696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84802"/>
                <a:gd name="connsiteY0" fmla="*/ 1501302 h 1771808"/>
                <a:gd name="connsiteX1" fmla="*/ 347077 w 4984802"/>
                <a:gd name="connsiteY1" fmla="*/ 1309137 h 1771808"/>
                <a:gd name="connsiteX2" fmla="*/ 4984802 w 4984802"/>
                <a:gd name="connsiteY2" fmla="*/ 1771808 h 1771808"/>
                <a:gd name="connsiteX3" fmla="*/ 606357 w 4984802"/>
                <a:gd name="connsiteY3" fmla="*/ 763825 h 1771808"/>
                <a:gd name="connsiteX4" fmla="*/ 461793 w 4984802"/>
                <a:gd name="connsiteY4" fmla="*/ 866657 h 1771808"/>
                <a:gd name="connsiteX0" fmla="*/ 0 w 4972047"/>
                <a:gd name="connsiteY0" fmla="*/ 1471541 h 1771808"/>
                <a:gd name="connsiteX1" fmla="*/ 334322 w 4972047"/>
                <a:gd name="connsiteY1" fmla="*/ 1309137 h 1771808"/>
                <a:gd name="connsiteX2" fmla="*/ 4972047 w 4972047"/>
                <a:gd name="connsiteY2" fmla="*/ 1771808 h 1771808"/>
                <a:gd name="connsiteX3" fmla="*/ 593602 w 4972047"/>
                <a:gd name="connsiteY3" fmla="*/ 763825 h 1771808"/>
                <a:gd name="connsiteX4" fmla="*/ 449038 w 4972047"/>
                <a:gd name="connsiteY4" fmla="*/ 866657 h 1771808"/>
                <a:gd name="connsiteX0" fmla="*/ 0 w 4940978"/>
                <a:gd name="connsiteY0" fmla="*/ 1454372 h 1771808"/>
                <a:gd name="connsiteX1" fmla="*/ 303253 w 4940978"/>
                <a:gd name="connsiteY1" fmla="*/ 1309137 h 1771808"/>
                <a:gd name="connsiteX2" fmla="*/ 4940978 w 4940978"/>
                <a:gd name="connsiteY2" fmla="*/ 1771808 h 1771808"/>
                <a:gd name="connsiteX3" fmla="*/ 562533 w 4940978"/>
                <a:gd name="connsiteY3" fmla="*/ 763825 h 1771808"/>
                <a:gd name="connsiteX4" fmla="*/ 417969 w 4940978"/>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25606"/>
                <a:gd name="connsiteY0" fmla="*/ 1426412 h 1771808"/>
                <a:gd name="connsiteX1" fmla="*/ 287881 w 4925606"/>
                <a:gd name="connsiteY1" fmla="*/ 1309137 h 1771808"/>
                <a:gd name="connsiteX2" fmla="*/ 4925606 w 4925606"/>
                <a:gd name="connsiteY2" fmla="*/ 1771808 h 1771808"/>
                <a:gd name="connsiteX3" fmla="*/ 547161 w 4925606"/>
                <a:gd name="connsiteY3" fmla="*/ 763825 h 1771808"/>
                <a:gd name="connsiteX4" fmla="*/ 402597 w 4925606"/>
                <a:gd name="connsiteY4" fmla="*/ 866657 h 17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5606" h="1771808">
                  <a:moveTo>
                    <a:pt x="0" y="1426412"/>
                  </a:moveTo>
                  <a:cubicBezTo>
                    <a:pt x="25633" y="1419364"/>
                    <a:pt x="93659" y="1373661"/>
                    <a:pt x="287881" y="1309137"/>
                  </a:cubicBezTo>
                  <a:cubicBezTo>
                    <a:pt x="2692280" y="501371"/>
                    <a:pt x="4028891" y="886798"/>
                    <a:pt x="4925606" y="1771808"/>
                  </a:cubicBezTo>
                  <a:cubicBezTo>
                    <a:pt x="4726692" y="-486913"/>
                    <a:pt x="2045682" y="-305897"/>
                    <a:pt x="547161" y="763825"/>
                  </a:cubicBezTo>
                  <a:lnTo>
                    <a:pt x="402597" y="866657"/>
                  </a:lnTo>
                </a:path>
              </a:pathLst>
            </a:custGeom>
            <a:no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9547270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Divider option 2 wide">
    <p:spTree>
      <p:nvGrpSpPr>
        <p:cNvPr id="1" name=""/>
        <p:cNvGrpSpPr/>
        <p:nvPr/>
      </p:nvGrpSpPr>
      <p:grpSpPr>
        <a:xfrm>
          <a:off x="0" y="0"/>
          <a:ext cx="0" cy="0"/>
          <a:chOff x="0" y="0"/>
          <a:chExt cx="0" cy="0"/>
        </a:xfrm>
      </p:grpSpPr>
      <p:sp>
        <p:nvSpPr>
          <p:cNvPr id="8"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9"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2" name="Kuva 11"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3" name="Ryhmitä 12"/>
          <p:cNvGrpSpPr/>
          <p:nvPr/>
        </p:nvGrpSpPr>
        <p:grpSpPr>
          <a:xfrm>
            <a:off x="-8467" y="-18918"/>
            <a:ext cx="3503712" cy="7655107"/>
            <a:chOff x="-22226" y="-15875"/>
            <a:chExt cx="3498863" cy="7644512"/>
          </a:xfrm>
        </p:grpSpPr>
        <p:sp>
          <p:nvSpPr>
            <p:cNvPr id="16" name="Freeform 9"/>
            <p:cNvSpPr/>
            <p:nvPr/>
          </p:nvSpPr>
          <p:spPr>
            <a:xfrm>
              <a:off x="-22226" y="-15875"/>
              <a:ext cx="3282031" cy="2656880"/>
            </a:xfrm>
            <a:custGeom>
              <a:avLst/>
              <a:gdLst>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6" fmla="*/ 91440 w 3259806"/>
                <a:gd name="connsiteY6" fmla="*/ 91440 h 2641005"/>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0" fmla="*/ 265760 w 3259806"/>
                <a:gd name="connsiteY0" fmla="*/ 0 h 2641005"/>
                <a:gd name="connsiteX1" fmla="*/ 357248 w 3259806"/>
                <a:gd name="connsiteY1" fmla="*/ 32219 h 2641005"/>
                <a:gd name="connsiteX2" fmla="*/ 3259806 w 3259806"/>
                <a:gd name="connsiteY2" fmla="*/ 2641005 h 2641005"/>
                <a:gd name="connsiteX3" fmla="*/ 124291 w 3259806"/>
                <a:gd name="connsiteY3" fmla="*/ 2255340 h 2641005"/>
                <a:gd name="connsiteX4" fmla="*/ 0 w 3259806"/>
                <a:gd name="connsiteY4" fmla="*/ 2289638 h 2641005"/>
                <a:gd name="connsiteX0" fmla="*/ 224485 w 3259806"/>
                <a:gd name="connsiteY0" fmla="*/ 0 h 2647355"/>
                <a:gd name="connsiteX1" fmla="*/ 357248 w 3259806"/>
                <a:gd name="connsiteY1" fmla="*/ 38569 h 2647355"/>
                <a:gd name="connsiteX2" fmla="*/ 3259806 w 3259806"/>
                <a:gd name="connsiteY2" fmla="*/ 2647355 h 2647355"/>
                <a:gd name="connsiteX3" fmla="*/ 124291 w 3259806"/>
                <a:gd name="connsiteY3" fmla="*/ 2261690 h 2647355"/>
                <a:gd name="connsiteX4" fmla="*/ 0 w 3259806"/>
                <a:gd name="connsiteY4" fmla="*/ 2295988 h 2647355"/>
                <a:gd name="connsiteX0" fmla="*/ 211785 w 3259806"/>
                <a:gd name="connsiteY0" fmla="*/ 0 h 2656880"/>
                <a:gd name="connsiteX1" fmla="*/ 357248 w 3259806"/>
                <a:gd name="connsiteY1" fmla="*/ 48094 h 2656880"/>
                <a:gd name="connsiteX2" fmla="*/ 3259806 w 3259806"/>
                <a:gd name="connsiteY2" fmla="*/ 2656880 h 2656880"/>
                <a:gd name="connsiteX3" fmla="*/ 124291 w 3259806"/>
                <a:gd name="connsiteY3" fmla="*/ 2271215 h 2656880"/>
                <a:gd name="connsiteX4" fmla="*/ 0 w 3259806"/>
                <a:gd name="connsiteY4" fmla="*/ 2305513 h 2656880"/>
                <a:gd name="connsiteX0" fmla="*/ 240360 w 3288381"/>
                <a:gd name="connsiteY0" fmla="*/ 0 h 2656880"/>
                <a:gd name="connsiteX1" fmla="*/ 385823 w 3288381"/>
                <a:gd name="connsiteY1" fmla="*/ 48094 h 2656880"/>
                <a:gd name="connsiteX2" fmla="*/ 3288381 w 3288381"/>
                <a:gd name="connsiteY2" fmla="*/ 2656880 h 2656880"/>
                <a:gd name="connsiteX3" fmla="*/ 152866 w 3288381"/>
                <a:gd name="connsiteY3" fmla="*/ 2271215 h 2656880"/>
                <a:gd name="connsiteX4" fmla="*/ 0 w 3288381"/>
                <a:gd name="connsiteY4" fmla="*/ 2318213 h 2656880"/>
                <a:gd name="connsiteX0" fmla="*/ 246710 w 3294731"/>
                <a:gd name="connsiteY0" fmla="*/ 0 h 2656880"/>
                <a:gd name="connsiteX1" fmla="*/ 392173 w 3294731"/>
                <a:gd name="connsiteY1" fmla="*/ 48094 h 2656880"/>
                <a:gd name="connsiteX2" fmla="*/ 3294731 w 3294731"/>
                <a:gd name="connsiteY2" fmla="*/ 2656880 h 2656880"/>
                <a:gd name="connsiteX3" fmla="*/ 159216 w 3294731"/>
                <a:gd name="connsiteY3" fmla="*/ 2271215 h 2656880"/>
                <a:gd name="connsiteX4" fmla="*/ 0 w 3294731"/>
                <a:gd name="connsiteY4" fmla="*/ 2324563 h 2656880"/>
                <a:gd name="connsiteX0" fmla="*/ 234010 w 3282031"/>
                <a:gd name="connsiteY0" fmla="*/ 0 h 2656880"/>
                <a:gd name="connsiteX1" fmla="*/ 379473 w 3282031"/>
                <a:gd name="connsiteY1" fmla="*/ 48094 h 2656880"/>
                <a:gd name="connsiteX2" fmla="*/ 3282031 w 3282031"/>
                <a:gd name="connsiteY2" fmla="*/ 2656880 h 2656880"/>
                <a:gd name="connsiteX3" fmla="*/ 146516 w 3282031"/>
                <a:gd name="connsiteY3" fmla="*/ 2271215 h 2656880"/>
                <a:gd name="connsiteX4" fmla="*/ 0 w 3282031"/>
                <a:gd name="connsiteY4" fmla="*/ 2311863 h 265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2031" h="2656880">
                  <a:moveTo>
                    <a:pt x="234010" y="0"/>
                  </a:moveTo>
                  <a:lnTo>
                    <a:pt x="379473" y="48094"/>
                  </a:lnTo>
                  <a:cubicBezTo>
                    <a:pt x="1790176" y="568655"/>
                    <a:pt x="2886121" y="1343945"/>
                    <a:pt x="3282031" y="2656880"/>
                  </a:cubicBezTo>
                  <a:cubicBezTo>
                    <a:pt x="2873089" y="2327220"/>
                    <a:pt x="1795307" y="1844574"/>
                    <a:pt x="146516" y="2271215"/>
                  </a:cubicBezTo>
                  <a:lnTo>
                    <a:pt x="0" y="2311863"/>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7" name="Freeform 10"/>
            <p:cNvSpPr/>
            <p:nvPr/>
          </p:nvSpPr>
          <p:spPr>
            <a:xfrm rot="18270543" flipV="1">
              <a:off x="127930" y="4279930"/>
              <a:ext cx="4925606" cy="1771808"/>
            </a:xfrm>
            <a:custGeom>
              <a:avLst/>
              <a:gdLst>
                <a:gd name="connsiteX0" fmla="*/ 4860503 w 4860503"/>
                <a:gd name="connsiteY0" fmla="*/ 1771808 h 1771808"/>
                <a:gd name="connsiteX1" fmla="*/ 482058 w 4860503"/>
                <a:gd name="connsiteY1" fmla="*/ 763825 h 1771808"/>
                <a:gd name="connsiteX2" fmla="*/ 337494 w 4860503"/>
                <a:gd name="connsiteY2" fmla="*/ 866657 h 1771808"/>
                <a:gd name="connsiteX3" fmla="*/ 0 w 4860503"/>
                <a:gd name="connsiteY3" fmla="*/ 1386536 h 1771808"/>
                <a:gd name="connsiteX4" fmla="*/ 222778 w 4860503"/>
                <a:gd name="connsiteY4" fmla="*/ 1309137 h 1771808"/>
                <a:gd name="connsiteX5" fmla="*/ 4860503 w 4860503"/>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10616 w 4910616"/>
                <a:gd name="connsiteY0" fmla="*/ 1771808 h 1771808"/>
                <a:gd name="connsiteX1" fmla="*/ 532171 w 4910616"/>
                <a:gd name="connsiteY1" fmla="*/ 763825 h 1771808"/>
                <a:gd name="connsiteX2" fmla="*/ 387607 w 4910616"/>
                <a:gd name="connsiteY2" fmla="*/ 866657 h 1771808"/>
                <a:gd name="connsiteX3" fmla="*/ 0 w 4910616"/>
                <a:gd name="connsiteY3" fmla="*/ 1425157 h 1771808"/>
                <a:gd name="connsiteX4" fmla="*/ 272891 w 4910616"/>
                <a:gd name="connsiteY4" fmla="*/ 1309137 h 1771808"/>
                <a:gd name="connsiteX5" fmla="*/ 4910616 w 4910616"/>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1568 w 4901568"/>
                <a:gd name="connsiteY0" fmla="*/ 1771808 h 1771808"/>
                <a:gd name="connsiteX1" fmla="*/ 523123 w 4901568"/>
                <a:gd name="connsiteY1" fmla="*/ 763825 h 1771808"/>
                <a:gd name="connsiteX2" fmla="*/ 378559 w 4901568"/>
                <a:gd name="connsiteY2" fmla="*/ 866657 h 1771808"/>
                <a:gd name="connsiteX3" fmla="*/ 0 w 4901568"/>
                <a:gd name="connsiteY3" fmla="*/ 1408259 h 1771808"/>
                <a:gd name="connsiteX4" fmla="*/ 263843 w 4901568"/>
                <a:gd name="connsiteY4" fmla="*/ 1309137 h 1771808"/>
                <a:gd name="connsiteX5" fmla="*/ 4901568 w 4901568"/>
                <a:gd name="connsiteY5" fmla="*/ 1771808 h 1771808"/>
                <a:gd name="connsiteX0" fmla="*/ 4913342 w 4913342"/>
                <a:gd name="connsiteY0" fmla="*/ 1771808 h 1771808"/>
                <a:gd name="connsiteX1" fmla="*/ 534897 w 4913342"/>
                <a:gd name="connsiteY1" fmla="*/ 763825 h 1771808"/>
                <a:gd name="connsiteX2" fmla="*/ 390333 w 4913342"/>
                <a:gd name="connsiteY2" fmla="*/ 866657 h 1771808"/>
                <a:gd name="connsiteX3" fmla="*/ 0 w 4913342"/>
                <a:gd name="connsiteY3" fmla="*/ 1430988 h 1771808"/>
                <a:gd name="connsiteX4" fmla="*/ 275617 w 4913342"/>
                <a:gd name="connsiteY4" fmla="*/ 1309137 h 1771808"/>
                <a:gd name="connsiteX5" fmla="*/ 4913342 w 4913342"/>
                <a:gd name="connsiteY5" fmla="*/ 1771808 h 1771808"/>
                <a:gd name="connsiteX0" fmla="*/ 4981368 w 4981368"/>
                <a:gd name="connsiteY0" fmla="*/ 1771808 h 1771808"/>
                <a:gd name="connsiteX1" fmla="*/ 602923 w 4981368"/>
                <a:gd name="connsiteY1" fmla="*/ 763825 h 1771808"/>
                <a:gd name="connsiteX2" fmla="*/ 458359 w 4981368"/>
                <a:gd name="connsiteY2" fmla="*/ 866657 h 1771808"/>
                <a:gd name="connsiteX3" fmla="*/ 0 w 4981368"/>
                <a:gd name="connsiteY3" fmla="*/ 1507515 h 1771808"/>
                <a:gd name="connsiteX4" fmla="*/ 343643 w 4981368"/>
                <a:gd name="connsiteY4" fmla="*/ 1309137 h 1771808"/>
                <a:gd name="connsiteX5" fmla="*/ 4981368 w 4981368"/>
                <a:gd name="connsiteY5" fmla="*/ 1771808 h 1771808"/>
                <a:gd name="connsiteX0" fmla="*/ 4976136 w 4976136"/>
                <a:gd name="connsiteY0" fmla="*/ 1771808 h 1771808"/>
                <a:gd name="connsiteX1" fmla="*/ 597691 w 4976136"/>
                <a:gd name="connsiteY1" fmla="*/ 763825 h 1771808"/>
                <a:gd name="connsiteX2" fmla="*/ 453127 w 4976136"/>
                <a:gd name="connsiteY2" fmla="*/ 866657 h 1771808"/>
                <a:gd name="connsiteX3" fmla="*/ 0 w 4976136"/>
                <a:gd name="connsiteY3" fmla="*/ 1511113 h 1771808"/>
                <a:gd name="connsiteX4" fmla="*/ 338411 w 4976136"/>
                <a:gd name="connsiteY4" fmla="*/ 1309137 h 1771808"/>
                <a:gd name="connsiteX5" fmla="*/ 4976136 w 4976136"/>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5" fmla="*/ 91440 w 4975318"/>
                <a:gd name="connsiteY5" fmla="*/ 160696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84802"/>
                <a:gd name="connsiteY0" fmla="*/ 1501302 h 1771808"/>
                <a:gd name="connsiteX1" fmla="*/ 347077 w 4984802"/>
                <a:gd name="connsiteY1" fmla="*/ 1309137 h 1771808"/>
                <a:gd name="connsiteX2" fmla="*/ 4984802 w 4984802"/>
                <a:gd name="connsiteY2" fmla="*/ 1771808 h 1771808"/>
                <a:gd name="connsiteX3" fmla="*/ 606357 w 4984802"/>
                <a:gd name="connsiteY3" fmla="*/ 763825 h 1771808"/>
                <a:gd name="connsiteX4" fmla="*/ 461793 w 4984802"/>
                <a:gd name="connsiteY4" fmla="*/ 866657 h 1771808"/>
                <a:gd name="connsiteX0" fmla="*/ 0 w 4972047"/>
                <a:gd name="connsiteY0" fmla="*/ 1471541 h 1771808"/>
                <a:gd name="connsiteX1" fmla="*/ 334322 w 4972047"/>
                <a:gd name="connsiteY1" fmla="*/ 1309137 h 1771808"/>
                <a:gd name="connsiteX2" fmla="*/ 4972047 w 4972047"/>
                <a:gd name="connsiteY2" fmla="*/ 1771808 h 1771808"/>
                <a:gd name="connsiteX3" fmla="*/ 593602 w 4972047"/>
                <a:gd name="connsiteY3" fmla="*/ 763825 h 1771808"/>
                <a:gd name="connsiteX4" fmla="*/ 449038 w 4972047"/>
                <a:gd name="connsiteY4" fmla="*/ 866657 h 1771808"/>
                <a:gd name="connsiteX0" fmla="*/ 0 w 4940978"/>
                <a:gd name="connsiteY0" fmla="*/ 1454372 h 1771808"/>
                <a:gd name="connsiteX1" fmla="*/ 303253 w 4940978"/>
                <a:gd name="connsiteY1" fmla="*/ 1309137 h 1771808"/>
                <a:gd name="connsiteX2" fmla="*/ 4940978 w 4940978"/>
                <a:gd name="connsiteY2" fmla="*/ 1771808 h 1771808"/>
                <a:gd name="connsiteX3" fmla="*/ 562533 w 4940978"/>
                <a:gd name="connsiteY3" fmla="*/ 763825 h 1771808"/>
                <a:gd name="connsiteX4" fmla="*/ 417969 w 4940978"/>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25606"/>
                <a:gd name="connsiteY0" fmla="*/ 1426412 h 1771808"/>
                <a:gd name="connsiteX1" fmla="*/ 287881 w 4925606"/>
                <a:gd name="connsiteY1" fmla="*/ 1309137 h 1771808"/>
                <a:gd name="connsiteX2" fmla="*/ 4925606 w 4925606"/>
                <a:gd name="connsiteY2" fmla="*/ 1771808 h 1771808"/>
                <a:gd name="connsiteX3" fmla="*/ 547161 w 4925606"/>
                <a:gd name="connsiteY3" fmla="*/ 763825 h 1771808"/>
                <a:gd name="connsiteX4" fmla="*/ 402597 w 4925606"/>
                <a:gd name="connsiteY4" fmla="*/ 866657 h 17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5606" h="1771808">
                  <a:moveTo>
                    <a:pt x="0" y="1426412"/>
                  </a:moveTo>
                  <a:cubicBezTo>
                    <a:pt x="25633" y="1419364"/>
                    <a:pt x="93659" y="1373661"/>
                    <a:pt x="287881" y="1309137"/>
                  </a:cubicBezTo>
                  <a:cubicBezTo>
                    <a:pt x="2692280" y="501371"/>
                    <a:pt x="4028891" y="886798"/>
                    <a:pt x="4925606" y="1771808"/>
                  </a:cubicBezTo>
                  <a:cubicBezTo>
                    <a:pt x="4726692" y="-486913"/>
                    <a:pt x="2045682" y="-305897"/>
                    <a:pt x="547161" y="763825"/>
                  </a:cubicBezTo>
                  <a:lnTo>
                    <a:pt x="402597" y="866657"/>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0926081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Divider option 3 w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B6B5B7"/>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8"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9"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1" name="Kuva 10" descr="metso_logo_white.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grpSp>
        <p:nvGrpSpPr>
          <p:cNvPr id="13" name="Ryhmitä 12"/>
          <p:cNvGrpSpPr/>
          <p:nvPr/>
        </p:nvGrpSpPr>
        <p:grpSpPr>
          <a:xfrm>
            <a:off x="-7574" y="-16932"/>
            <a:ext cx="3511287" cy="7604363"/>
            <a:chOff x="0" y="0"/>
            <a:chExt cx="3495078" cy="7569261"/>
          </a:xfrm>
        </p:grpSpPr>
        <p:sp>
          <p:nvSpPr>
            <p:cNvPr id="14"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5"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7"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4874903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able of contents 2 wide">
    <p:spTree>
      <p:nvGrpSpPr>
        <p:cNvPr id="1" name=""/>
        <p:cNvGrpSpPr/>
        <p:nvPr/>
      </p:nvGrpSpPr>
      <p:grpSpPr>
        <a:xfrm>
          <a:off x="0" y="0"/>
          <a:ext cx="0" cy="0"/>
          <a:chOff x="0" y="0"/>
          <a:chExt cx="0" cy="0"/>
        </a:xfrm>
      </p:grpSpPr>
      <p:sp>
        <p:nvSpPr>
          <p:cNvPr id="12" name="Round Single Corner Rectangle 8"/>
          <p:cNvSpPr/>
          <p:nvPr/>
        </p:nvSpPr>
        <p:spPr>
          <a:xfrm flipV="1">
            <a:off x="504000" y="1494000"/>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Title 1"/>
          <p:cNvSpPr>
            <a:spLocks noGrp="1"/>
          </p:cNvSpPr>
          <p:nvPr>
            <p:ph type="title" hasCustomPrompt="1"/>
          </p:nvPr>
        </p:nvSpPr>
        <p:spPr>
          <a:xfrm>
            <a:off x="499435" y="361934"/>
            <a:ext cx="11216359" cy="495300"/>
          </a:xfrm>
        </p:spPr>
        <p:txBody>
          <a:bodyPr/>
          <a:lstStyle/>
          <a:p>
            <a:r>
              <a:rPr lang="en-US" noProof="0"/>
              <a:t>Table of contents (click to edit title)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1"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Content Placeholder 2"/>
          <p:cNvSpPr>
            <a:spLocks noGrp="1"/>
          </p:cNvSpPr>
          <p:nvPr>
            <p:ph sz="half" idx="1"/>
          </p:nvPr>
        </p:nvSpPr>
        <p:spPr>
          <a:xfrm>
            <a:off x="576000" y="1543048"/>
            <a:ext cx="5456112" cy="4500000"/>
          </a:xfrm>
        </p:spPr>
        <p:txBody>
          <a:bodyPr/>
          <a:lstStyle>
            <a:lvl1pPr marL="239994"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600"/>
            </a:lvl1pPr>
            <a:lvl2pPr marL="815980"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133"/>
            </a:lvl2pPr>
            <a:lvl3pPr marL="1391965" marR="0"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sz="2133" baseline="0"/>
            </a:lvl3pPr>
            <a:lvl4pPr>
              <a:defRPr sz="2000"/>
            </a:lvl4pPr>
            <a:lvl5pPr>
              <a:defRPr sz="2133"/>
            </a:lvl5pPr>
            <a:lvl6pPr>
              <a:defRPr sz="2400"/>
            </a:lvl6pPr>
            <a:lvl7pPr>
              <a:defRPr sz="2400"/>
            </a:lvl7pPr>
            <a:lvl8pPr>
              <a:defRPr sz="2400"/>
            </a:lvl8pPr>
            <a:lvl9pPr>
              <a:defRPr sz="2400"/>
            </a:lvl9pPr>
          </a:lstStyle>
          <a:p>
            <a:pPr marL="239994" marR="0" lvl="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Edit Master text styles</a:t>
            </a:r>
          </a:p>
          <a:p>
            <a:pPr marL="815980" marR="0" lvl="1"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200" b="0" i="0" u="none" strike="noStrike" kern="1200" cap="none" spc="0" normalizeH="0" baseline="0" noProof="0">
                <a:ln>
                  <a:noFill/>
                </a:ln>
                <a:solidFill>
                  <a:srgbClr val="000000"/>
                </a:solidFill>
                <a:effectLst/>
                <a:uLnTx/>
                <a:uFillTx/>
                <a:latin typeface="+mn-lt"/>
                <a:ea typeface="+mn-ea"/>
                <a:cs typeface="+mn-cs"/>
              </a:rPr>
              <a:t>Second level</a:t>
            </a:r>
          </a:p>
          <a:p>
            <a:pPr marL="1391965" marR="0" lvl="2"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a:t>
            </a:r>
          </a:p>
          <a:p>
            <a:pPr marL="2133547" marR="0" lvl="3"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endParaRPr kumimoji="0" lang="en-US" sz="2000" b="0" i="0" u="none" strike="noStrike" kern="1200" cap="none" spc="0" normalizeH="0" baseline="0" noProof="0">
              <a:ln>
                <a:noFill/>
              </a:ln>
              <a:solidFill>
                <a:srgbClr val="000000"/>
              </a:solidFill>
              <a:effectLst/>
              <a:uLnTx/>
              <a:uFillTx/>
              <a:latin typeface="+mn-lt"/>
              <a:ea typeface="+mn-ea"/>
              <a:cs typeface="+mn-cs"/>
            </a:endParaRPr>
          </a:p>
        </p:txBody>
      </p:sp>
      <p:sp>
        <p:nvSpPr>
          <p:cNvPr id="19"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3"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3947951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ontent option 1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idx="1"/>
          </p:nvPr>
        </p:nvSpPr>
        <p:spPr>
          <a:xfrm>
            <a:off x="499429" y="1492624"/>
            <a:ext cx="11217600" cy="4597200"/>
          </a:xfr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a:t>Edit Master text styles</a:t>
            </a:r>
          </a:p>
          <a:p>
            <a:pPr lvl="1"/>
            <a:r>
              <a:rPr lang="en-US"/>
              <a:t>Second level</a:t>
            </a:r>
          </a:p>
          <a:p>
            <a:pPr lvl="2"/>
            <a:r>
              <a:rPr lang="en-US"/>
              <a:t>Third level</a:t>
            </a:r>
          </a:p>
          <a:p>
            <a:pPr lvl="3"/>
            <a:endParaRPr lang="en-US"/>
          </a:p>
        </p:txBody>
      </p:sp>
      <p:sp>
        <p:nvSpPr>
          <p:cNvPr id="4" name="Date Placeholder 3"/>
          <p:cNvSpPr>
            <a:spLocks noGrp="1"/>
          </p:cNvSpPr>
          <p:nvPr>
            <p:ph type="dt" sz="half" idx="10"/>
          </p:nvPr>
        </p:nvSpPr>
        <p:spPr>
          <a:xfrm>
            <a:off x="2000221" y="6264000"/>
            <a:ext cx="2784000" cy="365125"/>
          </a:xfrm>
        </p:spPr>
        <p:txBody>
          <a:bodyPr/>
          <a:lstStyle/>
          <a:p>
            <a:endParaRPr lang="fi-FI"/>
          </a:p>
        </p:txBody>
      </p:sp>
      <p:sp>
        <p:nvSpPr>
          <p:cNvPr id="9"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1"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6732500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content option 3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2"/>
            <a:ext cx="11216359" cy="921600"/>
          </a:xfrm>
        </p:spPr>
        <p:txBody>
          <a:bodyPr/>
          <a:lstStyle/>
          <a:p>
            <a:r>
              <a:rPr lang="en-US"/>
              <a:t>Click to edit Master title style</a:t>
            </a:r>
            <a:endParaRPr lang="fi-FI"/>
          </a:p>
        </p:txBody>
      </p:sp>
      <p:sp>
        <p:nvSpPr>
          <p:cNvPr id="9" name="Text Placeholder 8"/>
          <p:cNvSpPr>
            <a:spLocks noGrp="1"/>
          </p:cNvSpPr>
          <p:nvPr>
            <p:ph type="body" sz="quarter" idx="13"/>
          </p:nvPr>
        </p:nvSpPr>
        <p:spPr>
          <a:xfrm>
            <a:off x="499502" y="1285862"/>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3" name="Content Placeholder 2"/>
          <p:cNvSpPr>
            <a:spLocks noGrp="1"/>
          </p:cNvSpPr>
          <p:nvPr>
            <p:ph idx="1"/>
          </p:nvPr>
        </p:nvSpPr>
        <p:spPr>
          <a:xfrm>
            <a:off x="499467" y="1857364"/>
            <a:ext cx="11215351" cy="4248000"/>
          </a:xfrm>
        </p:spPr>
        <p:txBody>
          <a:bodyPr/>
          <a:lstStyle>
            <a:lvl1pPr>
              <a:defRPr/>
            </a:lvl1pPr>
            <a:lvl3pPr>
              <a:defRPr/>
            </a:lvl3pPr>
          </a:lstStyle>
          <a:p>
            <a:pPr lvl="0"/>
            <a:r>
              <a:rPr lang="en-US"/>
              <a:t>Edit Master text styles</a:t>
            </a:r>
          </a:p>
          <a:p>
            <a:pPr lvl="1"/>
            <a:r>
              <a:rPr lang="en-US"/>
              <a:t>Second level</a:t>
            </a:r>
          </a:p>
          <a:p>
            <a:pPr lvl="2"/>
            <a:r>
              <a:rPr lang="en-US"/>
              <a:t>Third level</a:t>
            </a:r>
          </a:p>
          <a:p>
            <a:pPr lvl="3"/>
            <a:endParaRPr lang="en-US"/>
          </a:p>
          <a:p>
            <a:pPr lvl="3"/>
            <a:endParaRPr lang="en-US"/>
          </a:p>
        </p:txBody>
      </p:sp>
      <p:sp>
        <p:nvSpPr>
          <p:cNvPr id="4" name="Date Placeholder 3"/>
          <p:cNvSpPr>
            <a:spLocks noGrp="1"/>
          </p:cNvSpPr>
          <p:nvPr>
            <p:ph type="dt" sz="half" idx="10"/>
          </p:nvPr>
        </p:nvSpPr>
        <p:spPr/>
        <p:txBody>
          <a:bodyPr/>
          <a:lstStyle/>
          <a:p>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8"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0"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9419178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wo content option 1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3602"/>
            <a:ext cx="11215383" cy="922260"/>
          </a:xfrm>
        </p:spPr>
        <p:txBody>
          <a:bodyPr/>
          <a:lstStyle/>
          <a:p>
            <a:r>
              <a:rPr lang="en-US" noProof="0"/>
              <a:t>Click to edit Master title style</a:t>
            </a:r>
          </a:p>
        </p:txBody>
      </p:sp>
      <p:sp>
        <p:nvSpPr>
          <p:cNvPr id="3" name="Content Placeholder 2"/>
          <p:cNvSpPr>
            <a:spLocks noGrp="1"/>
          </p:cNvSpPr>
          <p:nvPr>
            <p:ph sz="half" idx="1"/>
          </p:nvPr>
        </p:nvSpPr>
        <p:spPr>
          <a:xfrm>
            <a:off x="499432" y="1494248"/>
            <a:ext cx="5465728" cy="4597065"/>
          </a:xfrm>
        </p:spPr>
        <p:txBody>
          <a:bodyPr/>
          <a:lstStyle>
            <a:lvl1pPr marL="239994"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600"/>
            </a:lvl1pPr>
            <a:lvl2pPr marL="815980"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200"/>
            </a:lvl2pPr>
            <a:lvl3pPr marL="1391965" marR="0"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sz="2000"/>
            </a:lvl3pPr>
            <a:lvl4pPr>
              <a:defRPr sz="2133"/>
            </a:lvl4pPr>
            <a:lvl5pPr>
              <a:defRPr sz="2133"/>
            </a:lvl5pPr>
            <a:lvl6pPr>
              <a:defRPr sz="2400"/>
            </a:lvl6pPr>
            <a:lvl7pPr>
              <a:defRPr sz="2400"/>
            </a:lvl7pPr>
            <a:lvl8pPr>
              <a:defRPr sz="2400"/>
            </a:lvl8pPr>
            <a:lvl9pPr>
              <a:defRPr sz="2400"/>
            </a:lvl9pPr>
          </a:lstStyle>
          <a:p>
            <a:pPr marL="239994" marR="0" lvl="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Edit Master text styles</a:t>
            </a:r>
          </a:p>
          <a:p>
            <a:pPr marL="815980" marR="0" lvl="1"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200" b="0" i="0" u="none" strike="noStrike" kern="1200" cap="none" spc="0" normalizeH="0" baseline="0" noProof="0">
                <a:ln>
                  <a:noFill/>
                </a:ln>
                <a:solidFill>
                  <a:srgbClr val="000000"/>
                </a:solidFill>
                <a:effectLst/>
                <a:uLnTx/>
                <a:uFillTx/>
                <a:latin typeface="+mn-lt"/>
                <a:ea typeface="+mn-ea"/>
                <a:cs typeface="+mn-cs"/>
              </a:rPr>
              <a:t>Second level</a:t>
            </a:r>
          </a:p>
          <a:p>
            <a:pPr marL="1391965" marR="0" lvl="2"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a:t>
            </a:r>
          </a:p>
          <a:p>
            <a:pPr lvl="3"/>
            <a:endParaRPr lang="en-US" noProof="0"/>
          </a:p>
        </p:txBody>
      </p:sp>
      <p:sp>
        <p:nvSpPr>
          <p:cNvPr id="4" name="Content Placeholder 3"/>
          <p:cNvSpPr>
            <a:spLocks noGrp="1"/>
          </p:cNvSpPr>
          <p:nvPr>
            <p:ph sz="half" idx="2"/>
          </p:nvPr>
        </p:nvSpPr>
        <p:spPr>
          <a:xfrm>
            <a:off x="6288026" y="1494263"/>
            <a:ext cx="5434988" cy="4597200"/>
          </a:xfrm>
        </p:spPr>
        <p:txBody>
          <a:bodyPr/>
          <a:lstStyle>
            <a:lvl1pPr marL="239994"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600"/>
            </a:lvl1pPr>
            <a:lvl2pPr marL="815980"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200"/>
            </a:lvl2pPr>
            <a:lvl3pPr marL="1391965" marR="0"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sz="2000"/>
            </a:lvl3pPr>
            <a:lvl4pPr>
              <a:defRPr sz="2133"/>
            </a:lvl4pPr>
            <a:lvl5pPr>
              <a:defRPr sz="2133"/>
            </a:lvl5pPr>
            <a:lvl6pPr>
              <a:defRPr sz="2400"/>
            </a:lvl6pPr>
            <a:lvl7pPr>
              <a:defRPr sz="2400"/>
            </a:lvl7pPr>
            <a:lvl8pPr>
              <a:defRPr sz="2400"/>
            </a:lvl8pPr>
            <a:lvl9pPr>
              <a:defRPr sz="2400"/>
            </a:lvl9pPr>
          </a:lstStyle>
          <a:p>
            <a:pPr marL="239994" marR="0" lvl="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Edit Master text styles</a:t>
            </a:r>
          </a:p>
          <a:p>
            <a:pPr marL="815980" marR="0" lvl="1"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200" b="0" i="0" u="none" strike="noStrike" kern="1200" cap="none" spc="0" normalizeH="0" baseline="0" noProof="0">
                <a:ln>
                  <a:noFill/>
                </a:ln>
                <a:solidFill>
                  <a:srgbClr val="000000"/>
                </a:solidFill>
                <a:effectLst/>
                <a:uLnTx/>
                <a:uFillTx/>
                <a:latin typeface="+mn-lt"/>
                <a:ea typeface="+mn-ea"/>
                <a:cs typeface="+mn-cs"/>
              </a:rPr>
              <a:t>Second level</a:t>
            </a:r>
          </a:p>
          <a:p>
            <a:pPr marL="1391965" marR="0" lvl="2"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a:t>
            </a:r>
          </a:p>
          <a:p>
            <a:pPr marL="2133547" marR="0" lvl="3"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endParaRPr kumimoji="0" lang="en-US" sz="2000" b="0" i="0" u="none" strike="noStrike" kern="1200" cap="none" spc="0" normalizeH="0" baseline="0" noProof="0">
              <a:ln>
                <a:noFill/>
              </a:ln>
              <a:solidFill>
                <a:srgbClr val="000000"/>
              </a:solidFill>
              <a:effectLst/>
              <a:uLnTx/>
              <a:uFillTx/>
              <a:latin typeface="+mn-lt"/>
              <a:ea typeface="+mn-ea"/>
              <a:cs typeface="+mn-cs"/>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8"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9"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5171272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wo Content option 2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6288026" y="1494263"/>
            <a:ext cx="5434988" cy="4597200"/>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9"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5"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0283984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wo content option 3 wide">
    <p:spTree>
      <p:nvGrpSpPr>
        <p:cNvPr id="1" name=""/>
        <p:cNvGrpSpPr/>
        <p:nvPr/>
      </p:nvGrpSpPr>
      <p:grpSpPr>
        <a:xfrm>
          <a:off x="0" y="0"/>
          <a:ext cx="0" cy="0"/>
          <a:chOff x="0" y="0"/>
          <a:chExt cx="0" cy="0"/>
        </a:xfrm>
      </p:grpSpPr>
      <p:sp>
        <p:nvSpPr>
          <p:cNvPr id="2" name="Title 1"/>
          <p:cNvSpPr>
            <a:spLocks noGrp="1"/>
          </p:cNvSpPr>
          <p:nvPr>
            <p:ph type="title"/>
          </p:nvPr>
        </p:nvSpPr>
        <p:spPr>
          <a:xfrm>
            <a:off x="499200" y="363602"/>
            <a:ext cx="11198400" cy="922260"/>
          </a:xfrm>
        </p:spPr>
        <p:txBody>
          <a:bodyPr/>
          <a:lstStyle/>
          <a:p>
            <a:r>
              <a:rPr lang="en-US" noProof="0"/>
              <a:t>Click to edit Master title style</a:t>
            </a:r>
          </a:p>
        </p:txBody>
      </p:sp>
      <p:sp>
        <p:nvSpPr>
          <p:cNvPr id="9" name="Text Placeholder 8"/>
          <p:cNvSpPr>
            <a:spLocks noGrp="1"/>
          </p:cNvSpPr>
          <p:nvPr>
            <p:ph type="body" sz="quarter" idx="13"/>
          </p:nvPr>
        </p:nvSpPr>
        <p:spPr>
          <a:xfrm>
            <a:off x="499200" y="1285862"/>
            <a:ext cx="11198400"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857600"/>
            <a:ext cx="5465728" cy="4248000"/>
          </a:xfrm>
        </p:spPr>
        <p:txBody>
          <a:bodyPr/>
          <a:lstStyle>
            <a:lvl1pPr marL="239994"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600"/>
            </a:lvl1pPr>
            <a:lvl2pPr marL="815980"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200"/>
            </a:lvl2pPr>
            <a:lvl3pPr marL="1391965" marR="0"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sz="2000"/>
            </a:lvl3pPr>
            <a:lvl4pPr>
              <a:defRPr sz="2000"/>
            </a:lvl4pPr>
            <a:lvl5pPr>
              <a:defRPr sz="2133"/>
            </a:lvl5pPr>
            <a:lvl6pPr>
              <a:defRPr sz="2400"/>
            </a:lvl6pPr>
            <a:lvl7pPr>
              <a:defRPr sz="2400"/>
            </a:lvl7pPr>
            <a:lvl8pPr>
              <a:defRPr sz="2400"/>
            </a:lvl8pPr>
            <a:lvl9pPr>
              <a:defRPr sz="2400"/>
            </a:lvl9pPr>
          </a:lstStyle>
          <a:p>
            <a:pPr marL="239994" marR="0" lvl="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Edit Master text styles</a:t>
            </a:r>
          </a:p>
          <a:p>
            <a:pPr marL="815980" marR="0" lvl="1"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200" b="0" i="0" u="none" strike="noStrike" kern="1200" cap="none" spc="0" normalizeH="0" baseline="0" noProof="0">
                <a:ln>
                  <a:noFill/>
                </a:ln>
                <a:solidFill>
                  <a:srgbClr val="000000"/>
                </a:solidFill>
                <a:effectLst/>
                <a:uLnTx/>
                <a:uFillTx/>
                <a:latin typeface="+mn-lt"/>
                <a:ea typeface="+mn-ea"/>
                <a:cs typeface="+mn-cs"/>
              </a:rPr>
              <a:t>Second level</a:t>
            </a:r>
          </a:p>
          <a:p>
            <a:pPr marL="1391965" marR="0" lvl="2"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 </a:t>
            </a:r>
          </a:p>
          <a:p>
            <a:pPr marL="2133547" marR="0" lvl="3"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endParaRPr lang="en-US" noProof="0"/>
          </a:p>
        </p:txBody>
      </p:sp>
      <p:sp>
        <p:nvSpPr>
          <p:cNvPr id="12" name="Content Placeholder 3"/>
          <p:cNvSpPr>
            <a:spLocks noGrp="1"/>
          </p:cNvSpPr>
          <p:nvPr>
            <p:ph sz="half" idx="2"/>
          </p:nvPr>
        </p:nvSpPr>
        <p:spPr>
          <a:xfrm>
            <a:off x="6275326" y="1857600"/>
            <a:ext cx="5434988" cy="4248000"/>
          </a:xfrm>
        </p:spPr>
        <p:txBody>
          <a:bodyPr vert="horz" lIns="0" tIns="0" rIns="0" bIns="0" rtlCol="0">
            <a:noAutofit/>
          </a:bodyPr>
          <a:lstStyle>
            <a:lvl1pPr>
              <a:defRPr lang="en-US"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3"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4"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5347591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and pictur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002"/>
            <a:ext cx="4097968" cy="4597065"/>
          </a:xfrm>
        </p:spPr>
        <p:txBody>
          <a:bodyPr/>
          <a:lstStyle>
            <a:lvl1pPr marL="10584" indent="-10584">
              <a:buNone/>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Content Placeholder 3"/>
          <p:cNvSpPr>
            <a:spLocks noGrp="1"/>
          </p:cNvSpPr>
          <p:nvPr>
            <p:ph sz="half" idx="2"/>
          </p:nvPr>
        </p:nvSpPr>
        <p:spPr>
          <a:xfrm>
            <a:off x="4739492" y="1494263"/>
            <a:ext cx="4125113" cy="4597200"/>
          </a:xfrm>
        </p:spPr>
        <p:txBody>
          <a:bodyPr vert="horz" lIns="0" tIns="0" rIns="0" bIns="0" rtlCol="0">
            <a:noAutofit/>
          </a:bodyPr>
          <a:lstStyle>
            <a:lvl1pPr>
              <a:defRPr lang="en-US" sz="2400" noProof="0" dirty="0"/>
            </a:lvl1pPr>
            <a:lvl2pPr>
              <a:defRPr lang="en-US" noProof="0" dirty="0"/>
            </a:lvl2pPr>
            <a:lvl3pPr>
              <a:defRPr lang="en-US" noProof="0" dirty="0"/>
            </a:lvl3pPr>
          </a:lstStyle>
          <a:p>
            <a:pPr marL="10584" lvl="0" indent="-10584">
              <a:buNone/>
            </a:pPr>
            <a:r>
              <a:rPr lang="en-US" noProof="0"/>
              <a:t>Edit Master text styles</a:t>
            </a:r>
          </a:p>
          <a:p>
            <a:pPr lvl="1"/>
            <a:r>
              <a:rPr lang="en-US" noProof="0"/>
              <a:t>Second level</a:t>
            </a:r>
          </a:p>
          <a:p>
            <a:pPr lvl="2"/>
            <a:r>
              <a:rPr lang="en-US" noProof="0"/>
              <a:t>Third level</a:t>
            </a:r>
          </a:p>
        </p:txBody>
      </p:sp>
      <p:sp>
        <p:nvSpPr>
          <p:cNvPr id="14"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5"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7" name="Kuvan paikkamerkki 6"/>
          <p:cNvSpPr>
            <a:spLocks noGrp="1"/>
          </p:cNvSpPr>
          <p:nvPr>
            <p:ph type="pic" sz="quarter" idx="16"/>
          </p:nvPr>
        </p:nvSpPr>
        <p:spPr>
          <a:xfrm>
            <a:off x="9023232" y="1494000"/>
            <a:ext cx="2648992" cy="4597200"/>
          </a:xfrm>
          <a:custGeom>
            <a:avLst/>
            <a:gdLst>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0 w 3894138"/>
              <a:gd name="connsiteY7" fmla="*/ 649036 h 3962400"/>
              <a:gd name="connsiteX8" fmla="*/ 649036 w 3894138"/>
              <a:gd name="connsiteY8" fmla="*/ 0 h 3962400"/>
              <a:gd name="connsiteX0" fmla="*/ 654078 w 3899180"/>
              <a:gd name="connsiteY0" fmla="*/ 9789 h 3972189"/>
              <a:gd name="connsiteX1" fmla="*/ 3899180 w 3899180"/>
              <a:gd name="connsiteY1" fmla="*/ 9789 h 3972189"/>
              <a:gd name="connsiteX2" fmla="*/ 3899180 w 3899180"/>
              <a:gd name="connsiteY2" fmla="*/ 9789 h 3972189"/>
              <a:gd name="connsiteX3" fmla="*/ 3899180 w 3899180"/>
              <a:gd name="connsiteY3" fmla="*/ 3323153 h 3972189"/>
              <a:gd name="connsiteX4" fmla="*/ 3250144 w 3899180"/>
              <a:gd name="connsiteY4" fmla="*/ 3972189 h 3972189"/>
              <a:gd name="connsiteX5" fmla="*/ 5042 w 3899180"/>
              <a:gd name="connsiteY5" fmla="*/ 3972189 h 3972189"/>
              <a:gd name="connsiteX6" fmla="*/ 5042 w 3899180"/>
              <a:gd name="connsiteY6" fmla="*/ 3972189 h 3972189"/>
              <a:gd name="connsiteX7" fmla="*/ 5042 w 3899180"/>
              <a:gd name="connsiteY7" fmla="*/ 658825 h 3972189"/>
              <a:gd name="connsiteX8" fmla="*/ 654078 w 3899180"/>
              <a:gd name="connsiteY8" fmla="*/ 9789 h 3972189"/>
              <a:gd name="connsiteX0" fmla="*/ 665953 w 3911055"/>
              <a:gd name="connsiteY0" fmla="*/ 9789 h 3972189"/>
              <a:gd name="connsiteX1" fmla="*/ 3911055 w 3911055"/>
              <a:gd name="connsiteY1" fmla="*/ 9789 h 3972189"/>
              <a:gd name="connsiteX2" fmla="*/ 3911055 w 3911055"/>
              <a:gd name="connsiteY2" fmla="*/ 9789 h 3972189"/>
              <a:gd name="connsiteX3" fmla="*/ 3911055 w 3911055"/>
              <a:gd name="connsiteY3" fmla="*/ 3323153 h 3972189"/>
              <a:gd name="connsiteX4" fmla="*/ 3262019 w 3911055"/>
              <a:gd name="connsiteY4" fmla="*/ 3972189 h 3972189"/>
              <a:gd name="connsiteX5" fmla="*/ 16917 w 3911055"/>
              <a:gd name="connsiteY5" fmla="*/ 3972189 h 3972189"/>
              <a:gd name="connsiteX6" fmla="*/ 16917 w 3911055"/>
              <a:gd name="connsiteY6" fmla="*/ 3972189 h 3972189"/>
              <a:gd name="connsiteX7" fmla="*/ 16917 w 3911055"/>
              <a:gd name="connsiteY7" fmla="*/ 658825 h 3972189"/>
              <a:gd name="connsiteX8" fmla="*/ 665953 w 3911055"/>
              <a:gd name="connsiteY8" fmla="*/ 9789 h 3972189"/>
              <a:gd name="connsiteX0" fmla="*/ 656723 w 3901825"/>
              <a:gd name="connsiteY0" fmla="*/ 7933 h 3970333"/>
              <a:gd name="connsiteX1" fmla="*/ 3901825 w 3901825"/>
              <a:gd name="connsiteY1" fmla="*/ 7933 h 3970333"/>
              <a:gd name="connsiteX2" fmla="*/ 3901825 w 3901825"/>
              <a:gd name="connsiteY2" fmla="*/ 7933 h 3970333"/>
              <a:gd name="connsiteX3" fmla="*/ 3901825 w 3901825"/>
              <a:gd name="connsiteY3" fmla="*/ 3321297 h 3970333"/>
              <a:gd name="connsiteX4" fmla="*/ 3252789 w 3901825"/>
              <a:gd name="connsiteY4" fmla="*/ 3970333 h 3970333"/>
              <a:gd name="connsiteX5" fmla="*/ 7687 w 3901825"/>
              <a:gd name="connsiteY5" fmla="*/ 3970333 h 3970333"/>
              <a:gd name="connsiteX6" fmla="*/ 7687 w 3901825"/>
              <a:gd name="connsiteY6" fmla="*/ 3970333 h 3970333"/>
              <a:gd name="connsiteX7" fmla="*/ 7687 w 3901825"/>
              <a:gd name="connsiteY7" fmla="*/ 656969 h 3970333"/>
              <a:gd name="connsiteX8" fmla="*/ 656723 w 3901825"/>
              <a:gd name="connsiteY8" fmla="*/ 7933 h 3970333"/>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649036 w 3894138"/>
              <a:gd name="connsiteY7" fmla="*/ 0 h 3962400"/>
              <a:gd name="connsiteX0" fmla="*/ 14036 w 3894138"/>
              <a:gd name="connsiteY0" fmla="*/ 0 h 3975100"/>
              <a:gd name="connsiteX1" fmla="*/ 3894138 w 3894138"/>
              <a:gd name="connsiteY1" fmla="*/ 12700 h 3975100"/>
              <a:gd name="connsiteX2" fmla="*/ 3894138 w 3894138"/>
              <a:gd name="connsiteY2" fmla="*/ 12700 h 3975100"/>
              <a:gd name="connsiteX3" fmla="*/ 3894138 w 3894138"/>
              <a:gd name="connsiteY3" fmla="*/ 3326064 h 3975100"/>
              <a:gd name="connsiteX4" fmla="*/ 3245102 w 3894138"/>
              <a:gd name="connsiteY4" fmla="*/ 3975100 h 3975100"/>
              <a:gd name="connsiteX5" fmla="*/ 0 w 3894138"/>
              <a:gd name="connsiteY5" fmla="*/ 3975100 h 3975100"/>
              <a:gd name="connsiteX6" fmla="*/ 0 w 3894138"/>
              <a:gd name="connsiteY6" fmla="*/ 3975100 h 3975100"/>
              <a:gd name="connsiteX7" fmla="*/ 14036 w 3894138"/>
              <a:gd name="connsiteY7" fmla="*/ 0 h 3975100"/>
              <a:gd name="connsiteX0" fmla="*/ 248 w 3948083"/>
              <a:gd name="connsiteY0" fmla="*/ 0 h 4627033"/>
              <a:gd name="connsiteX1" fmla="*/ 3948083 w 3948083"/>
              <a:gd name="connsiteY1" fmla="*/ 664633 h 4627033"/>
              <a:gd name="connsiteX2" fmla="*/ 3948083 w 3948083"/>
              <a:gd name="connsiteY2" fmla="*/ 664633 h 4627033"/>
              <a:gd name="connsiteX3" fmla="*/ 3948083 w 3948083"/>
              <a:gd name="connsiteY3" fmla="*/ 3977997 h 4627033"/>
              <a:gd name="connsiteX4" fmla="*/ 3299047 w 3948083"/>
              <a:gd name="connsiteY4" fmla="*/ 4627033 h 4627033"/>
              <a:gd name="connsiteX5" fmla="*/ 53945 w 3948083"/>
              <a:gd name="connsiteY5" fmla="*/ 4627033 h 4627033"/>
              <a:gd name="connsiteX6" fmla="*/ 53945 w 3948083"/>
              <a:gd name="connsiteY6" fmla="*/ 4627033 h 4627033"/>
              <a:gd name="connsiteX7" fmla="*/ 248 w 3948083"/>
              <a:gd name="connsiteY7" fmla="*/ 0 h 4627033"/>
              <a:gd name="connsiteX0" fmla="*/ 14037 w 3961872"/>
              <a:gd name="connsiteY0" fmla="*/ 0 h 4635500"/>
              <a:gd name="connsiteX1" fmla="*/ 3961872 w 3961872"/>
              <a:gd name="connsiteY1" fmla="*/ 664633 h 4635500"/>
              <a:gd name="connsiteX2" fmla="*/ 3961872 w 3961872"/>
              <a:gd name="connsiteY2" fmla="*/ 664633 h 4635500"/>
              <a:gd name="connsiteX3" fmla="*/ 3961872 w 3961872"/>
              <a:gd name="connsiteY3" fmla="*/ 3977997 h 4635500"/>
              <a:gd name="connsiteX4" fmla="*/ 3312836 w 3961872"/>
              <a:gd name="connsiteY4" fmla="*/ 4627033 h 4635500"/>
              <a:gd name="connsiteX5" fmla="*/ 67734 w 3961872"/>
              <a:gd name="connsiteY5" fmla="*/ 4627033 h 4635500"/>
              <a:gd name="connsiteX6" fmla="*/ 0 w 3961872"/>
              <a:gd name="connsiteY6" fmla="*/ 4635500 h 4635500"/>
              <a:gd name="connsiteX7" fmla="*/ 14037 w 3961872"/>
              <a:gd name="connsiteY7" fmla="*/ 0 h 4635500"/>
              <a:gd name="connsiteX0" fmla="*/ 14037 w 3970338"/>
              <a:gd name="connsiteY0" fmla="*/ 12700 h 4648200"/>
              <a:gd name="connsiteX1" fmla="*/ 3961872 w 3970338"/>
              <a:gd name="connsiteY1" fmla="*/ 677333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2319339 w 3970338"/>
              <a:gd name="connsiteY1" fmla="*/ 25400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3970338 w 3970338"/>
              <a:gd name="connsiteY1" fmla="*/ 0 h 4648200"/>
              <a:gd name="connsiteX2" fmla="*/ 3961872 w 3970338"/>
              <a:gd name="connsiteY2" fmla="*/ 3990697 h 4648200"/>
              <a:gd name="connsiteX3" fmla="*/ 3312836 w 3970338"/>
              <a:gd name="connsiteY3" fmla="*/ 4639733 h 4648200"/>
              <a:gd name="connsiteX4" fmla="*/ 67734 w 3970338"/>
              <a:gd name="connsiteY4" fmla="*/ 4639733 h 4648200"/>
              <a:gd name="connsiteX5" fmla="*/ 0 w 3970338"/>
              <a:gd name="connsiteY5" fmla="*/ 4648200 h 4648200"/>
              <a:gd name="connsiteX6" fmla="*/ 14037 w 3970338"/>
              <a:gd name="connsiteY6" fmla="*/ 12700 h 4648200"/>
              <a:gd name="connsiteX0" fmla="*/ 14037 w 3961872"/>
              <a:gd name="connsiteY0" fmla="*/ 0 h 4635500"/>
              <a:gd name="connsiteX1" fmla="*/ 3961872 w 3961872"/>
              <a:gd name="connsiteY1" fmla="*/ 38100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61872 w 3961872"/>
              <a:gd name="connsiteY1" fmla="*/ 1989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53405 w 3961872"/>
              <a:gd name="connsiteY1" fmla="*/ 211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22503 w 3961872"/>
              <a:gd name="connsiteY0" fmla="*/ 381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38100 h 4614333"/>
              <a:gd name="connsiteX0" fmla="*/ 22503 w 3961872"/>
              <a:gd name="connsiteY0" fmla="*/ 4233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4233 h 4614333"/>
              <a:gd name="connsiteX0" fmla="*/ 5570 w 3961872"/>
              <a:gd name="connsiteY0" fmla="*/ 127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5570 w 3961872"/>
              <a:gd name="connsiteY6" fmla="*/ 12700 h 4614333"/>
              <a:gd name="connsiteX0" fmla="*/ 5570 w 3961872"/>
              <a:gd name="connsiteY0" fmla="*/ 0 h 4635499"/>
              <a:gd name="connsiteX1" fmla="*/ 3953405 w 3961872"/>
              <a:gd name="connsiteY1" fmla="*/ 21166 h 4635499"/>
              <a:gd name="connsiteX2" fmla="*/ 3961872 w 3961872"/>
              <a:gd name="connsiteY2" fmla="*/ 3977996 h 4635499"/>
              <a:gd name="connsiteX3" fmla="*/ 3312836 w 3961872"/>
              <a:gd name="connsiteY3" fmla="*/ 4627032 h 4635499"/>
              <a:gd name="connsiteX4" fmla="*/ 67734 w 3961872"/>
              <a:gd name="connsiteY4" fmla="*/ 4627032 h 4635499"/>
              <a:gd name="connsiteX5" fmla="*/ 0 w 3961872"/>
              <a:gd name="connsiteY5" fmla="*/ 4635499 h 4635499"/>
              <a:gd name="connsiteX6" fmla="*/ 5570 w 3961872"/>
              <a:gd name="connsiteY6" fmla="*/ 0 h 4635499"/>
              <a:gd name="connsiteX0" fmla="*/ 14037 w 3961872"/>
              <a:gd name="connsiteY0" fmla="*/ 4234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14037 w 3961872"/>
              <a:gd name="connsiteY6" fmla="*/ 4234 h 4614333"/>
              <a:gd name="connsiteX0" fmla="*/ 509 w 3982211"/>
              <a:gd name="connsiteY0" fmla="*/ 0 h 4627033"/>
              <a:gd name="connsiteX1" fmla="*/ 3973744 w 3982211"/>
              <a:gd name="connsiteY1" fmla="*/ 12700 h 4627033"/>
              <a:gd name="connsiteX2" fmla="*/ 3982211 w 3982211"/>
              <a:gd name="connsiteY2" fmla="*/ 3969530 h 4627033"/>
              <a:gd name="connsiteX3" fmla="*/ 3333175 w 3982211"/>
              <a:gd name="connsiteY3" fmla="*/ 4618566 h 4627033"/>
              <a:gd name="connsiteX4" fmla="*/ 88073 w 3982211"/>
              <a:gd name="connsiteY4" fmla="*/ 4618566 h 4627033"/>
              <a:gd name="connsiteX5" fmla="*/ 20339 w 3982211"/>
              <a:gd name="connsiteY5" fmla="*/ 4627033 h 4627033"/>
              <a:gd name="connsiteX6" fmla="*/ 509 w 3982211"/>
              <a:gd name="connsiteY6" fmla="*/ 0 h 4627033"/>
              <a:gd name="connsiteX0" fmla="*/ 1086 w 3965855"/>
              <a:gd name="connsiteY0" fmla="*/ 4233 h 4614333"/>
              <a:gd name="connsiteX1" fmla="*/ 3957388 w 3965855"/>
              <a:gd name="connsiteY1" fmla="*/ 0 h 4614333"/>
              <a:gd name="connsiteX2" fmla="*/ 3965855 w 3965855"/>
              <a:gd name="connsiteY2" fmla="*/ 3956830 h 4614333"/>
              <a:gd name="connsiteX3" fmla="*/ 3316819 w 3965855"/>
              <a:gd name="connsiteY3" fmla="*/ 4605866 h 4614333"/>
              <a:gd name="connsiteX4" fmla="*/ 71717 w 3965855"/>
              <a:gd name="connsiteY4" fmla="*/ 4605866 h 4614333"/>
              <a:gd name="connsiteX5" fmla="*/ 3983 w 3965855"/>
              <a:gd name="connsiteY5" fmla="*/ 4614333 h 4614333"/>
              <a:gd name="connsiteX6" fmla="*/ 1086 w 3965855"/>
              <a:gd name="connsiteY6" fmla="*/ 4233 h 4614333"/>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0631 w 3964769"/>
              <a:gd name="connsiteY4" fmla="*/ 4605866 h 4605866"/>
              <a:gd name="connsiteX5" fmla="*/ 0 w 3964769"/>
              <a:gd name="connsiteY5" fmla="*/ 4233 h 4605866"/>
              <a:gd name="connsiteX0" fmla="*/ 11919 w 3976688"/>
              <a:gd name="connsiteY0" fmla="*/ 4233 h 4612216"/>
              <a:gd name="connsiteX1" fmla="*/ 3968221 w 3976688"/>
              <a:gd name="connsiteY1" fmla="*/ 0 h 4612216"/>
              <a:gd name="connsiteX2" fmla="*/ 3976688 w 3976688"/>
              <a:gd name="connsiteY2" fmla="*/ 3956830 h 4612216"/>
              <a:gd name="connsiteX3" fmla="*/ 3327652 w 3976688"/>
              <a:gd name="connsiteY3" fmla="*/ 4605866 h 4612216"/>
              <a:gd name="connsiteX4" fmla="*/ 0 w 3976688"/>
              <a:gd name="connsiteY4" fmla="*/ 4612216 h 4612216"/>
              <a:gd name="connsiteX5" fmla="*/ 11919 w 3976688"/>
              <a:gd name="connsiteY5" fmla="*/ 4233 h 461221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13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131 w 3964769"/>
              <a:gd name="connsiteY4" fmla="*/ 4599516 h 4605866"/>
              <a:gd name="connsiteX5" fmla="*/ 0 w 3964769"/>
              <a:gd name="connsiteY5" fmla="*/ 4233 h 460586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8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599516 h 4605866"/>
              <a:gd name="connsiteX5" fmla="*/ 0 w 3964769"/>
              <a:gd name="connsiteY5" fmla="*/ 4233 h 4605866"/>
              <a:gd name="connsiteX0" fmla="*/ 5577 w 3970346"/>
              <a:gd name="connsiteY0" fmla="*/ 4233 h 4618566"/>
              <a:gd name="connsiteX1" fmla="*/ 3961879 w 3970346"/>
              <a:gd name="connsiteY1" fmla="*/ 0 h 4618566"/>
              <a:gd name="connsiteX2" fmla="*/ 3970346 w 3970346"/>
              <a:gd name="connsiteY2" fmla="*/ 3956830 h 4618566"/>
              <a:gd name="connsiteX3" fmla="*/ 3321310 w 3970346"/>
              <a:gd name="connsiteY3" fmla="*/ 4605866 h 4618566"/>
              <a:gd name="connsiteX4" fmla="*/ 8 w 3970346"/>
              <a:gd name="connsiteY4" fmla="*/ 4618566 h 4618566"/>
              <a:gd name="connsiteX5" fmla="*/ 5577 w 3970346"/>
              <a:gd name="connsiteY5" fmla="*/ 4233 h 46185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605866 h 4605866"/>
              <a:gd name="connsiteX5" fmla="*/ 0 w 3964769"/>
              <a:gd name="connsiteY5" fmla="*/ 4233 h 4605866"/>
              <a:gd name="connsiteX0" fmla="*/ 0 w 3964769"/>
              <a:gd name="connsiteY0" fmla="*/ 4233 h 4610099"/>
              <a:gd name="connsiteX1" fmla="*/ 3956302 w 3964769"/>
              <a:gd name="connsiteY1" fmla="*/ 0 h 4610099"/>
              <a:gd name="connsiteX2" fmla="*/ 3964769 w 3964769"/>
              <a:gd name="connsiteY2" fmla="*/ 3956830 h 4610099"/>
              <a:gd name="connsiteX3" fmla="*/ 3315733 w 3964769"/>
              <a:gd name="connsiteY3" fmla="*/ 4605866 h 4610099"/>
              <a:gd name="connsiteX4" fmla="*/ 1685648 w 3964769"/>
              <a:gd name="connsiteY4" fmla="*/ 4610099 h 4610099"/>
              <a:gd name="connsiteX5" fmla="*/ 0 w 3964769"/>
              <a:gd name="connsiteY5" fmla="*/ 4233 h 4610099"/>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2422248 w 3964769"/>
              <a:gd name="connsiteY4" fmla="*/ 4567766 h 4605866"/>
              <a:gd name="connsiteX5" fmla="*/ 0 w 3964769"/>
              <a:gd name="connsiteY5" fmla="*/ 4233 h 46058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1994682 w 3964769"/>
              <a:gd name="connsiteY4" fmla="*/ 4588932 h 4605866"/>
              <a:gd name="connsiteX5" fmla="*/ 0 w 3964769"/>
              <a:gd name="connsiteY5" fmla="*/ 4233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88932 h 4605866"/>
              <a:gd name="connsiteX5" fmla="*/ 0 w 1983569"/>
              <a:gd name="connsiteY5" fmla="*/ 8466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93165 h 4605866"/>
              <a:gd name="connsiteX5" fmla="*/ 0 w 1983569"/>
              <a:gd name="connsiteY5" fmla="*/ 8466 h 4605866"/>
              <a:gd name="connsiteX0" fmla="*/ 0 w 1983569"/>
              <a:gd name="connsiteY0" fmla="*/ 8466 h 4610099"/>
              <a:gd name="connsiteX1" fmla="*/ 1975102 w 1983569"/>
              <a:gd name="connsiteY1" fmla="*/ 0 h 4610099"/>
              <a:gd name="connsiteX2" fmla="*/ 1983569 w 1983569"/>
              <a:gd name="connsiteY2" fmla="*/ 3956830 h 4610099"/>
              <a:gd name="connsiteX3" fmla="*/ 1334533 w 1983569"/>
              <a:gd name="connsiteY3" fmla="*/ 4605866 h 4610099"/>
              <a:gd name="connsiteX4" fmla="*/ 782 w 1983569"/>
              <a:gd name="connsiteY4" fmla="*/ 4610099 h 4610099"/>
              <a:gd name="connsiteX5" fmla="*/ 0 w 1983569"/>
              <a:gd name="connsiteY5" fmla="*/ 8466 h 4610099"/>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782 w 1983569"/>
              <a:gd name="connsiteY4" fmla="*/ 4605866 h 4605866"/>
              <a:gd name="connsiteX5" fmla="*/ 0 w 1983569"/>
              <a:gd name="connsiteY5" fmla="*/ 8466 h 4605866"/>
              <a:gd name="connsiteX0" fmla="*/ 0 w 1986744"/>
              <a:gd name="connsiteY0" fmla="*/ 5291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5291 h 4605866"/>
              <a:gd name="connsiteX0" fmla="*/ 0 w 1986744"/>
              <a:gd name="connsiteY0" fmla="*/ 71966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71966 h 4605866"/>
              <a:gd name="connsiteX0" fmla="*/ 0 w 1986744"/>
              <a:gd name="connsiteY0" fmla="*/ 0 h 4533900"/>
              <a:gd name="connsiteX1" fmla="*/ 1978277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 name="connsiteX0" fmla="*/ 0 w 1986744"/>
              <a:gd name="connsiteY0" fmla="*/ 0 h 4533900"/>
              <a:gd name="connsiteX1" fmla="*/ 1981452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6744" h="4533900">
                <a:moveTo>
                  <a:pt x="0" y="0"/>
                </a:moveTo>
                <a:lnTo>
                  <a:pt x="1981452" y="1059"/>
                </a:lnTo>
                <a:cubicBezTo>
                  <a:pt x="1984274" y="1320002"/>
                  <a:pt x="1983922" y="2565921"/>
                  <a:pt x="1986744" y="3884864"/>
                </a:cubicBezTo>
                <a:cubicBezTo>
                  <a:pt x="1986744" y="4243317"/>
                  <a:pt x="1696161" y="4533900"/>
                  <a:pt x="1337708" y="4533900"/>
                </a:cubicBezTo>
                <a:lnTo>
                  <a:pt x="3957" y="4533900"/>
                </a:lnTo>
                <a:cubicBezTo>
                  <a:pt x="3697" y="2997906"/>
                  <a:pt x="260" y="1535994"/>
                  <a:pt x="0" y="0"/>
                </a:cubicBezTo>
                <a:close/>
              </a:path>
            </a:pathLst>
          </a:custGeom>
          <a:solidFill>
            <a:schemeClr val="accent6"/>
          </a:solidFill>
        </p:spPr>
        <p:txBody>
          <a:bodyPr/>
          <a:lstStyle>
            <a:lvl1pPr>
              <a:defRPr sz="2400"/>
            </a:lvl1pPr>
          </a:lstStyle>
          <a:p>
            <a:r>
              <a:rPr lang="en-US"/>
              <a:t>Click icon to add picture</a:t>
            </a:r>
            <a:endParaRPr lang="fi-FI"/>
          </a:p>
        </p:txBody>
      </p:sp>
      <p:sp>
        <p:nvSpPr>
          <p:cNvPr id="13"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978222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hree content option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9" name="Content Placeholder 2"/>
          <p:cNvSpPr>
            <a:spLocks noGrp="1"/>
          </p:cNvSpPr>
          <p:nvPr>
            <p:ph sz="half" idx="22"/>
          </p:nvPr>
        </p:nvSpPr>
        <p:spPr>
          <a:xfrm>
            <a:off x="499432" y="1494002"/>
            <a:ext cx="3660192" cy="4597065"/>
          </a:xfrm>
        </p:spPr>
        <p:txBody>
          <a:bodyPr/>
          <a:lstStyle>
            <a:lvl1pPr>
              <a:defRPr sz="24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21" name="Content Placeholder 2"/>
          <p:cNvSpPr>
            <a:spLocks noGrp="1"/>
          </p:cNvSpPr>
          <p:nvPr>
            <p:ph sz="half" idx="23"/>
          </p:nvPr>
        </p:nvSpPr>
        <p:spPr>
          <a:xfrm>
            <a:off x="4260011" y="1494002"/>
            <a:ext cx="3660192" cy="4597065"/>
          </a:xfrm>
        </p:spPr>
        <p:txBody>
          <a:bodyPr vert="horz" lIns="0" tIns="0" rIns="0" bIns="0" rtlCol="0">
            <a:noAutofit/>
          </a:bodyPr>
          <a:lstStyle>
            <a:lvl1pPr>
              <a:defRPr lang="en-US" sz="2400"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p:txBody>
      </p:sp>
      <p:sp>
        <p:nvSpPr>
          <p:cNvPr id="23" name="Content Placeholder 2"/>
          <p:cNvSpPr>
            <a:spLocks noGrp="1"/>
          </p:cNvSpPr>
          <p:nvPr>
            <p:ph sz="half" idx="24"/>
          </p:nvPr>
        </p:nvSpPr>
        <p:spPr>
          <a:xfrm>
            <a:off x="8016213" y="1494002"/>
            <a:ext cx="3660192" cy="4597065"/>
          </a:xfrm>
        </p:spPr>
        <p:txBody>
          <a:bodyPr vert="horz" lIns="0" tIns="0" rIns="0" bIns="0" rtlCol="0">
            <a:noAutofit/>
          </a:bodyPr>
          <a:lstStyle>
            <a:lvl1pPr>
              <a:defRPr lang="en-US" sz="2400"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2"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3"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4"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71910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Divider option 3 w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B6B5B7"/>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2" name="Title 1"/>
          <p:cNvSpPr>
            <a:spLocks noGrp="1"/>
          </p:cNvSpPr>
          <p:nvPr>
            <p:ph type="title"/>
          </p:nvPr>
        </p:nvSpPr>
        <p:spPr>
          <a:xfrm>
            <a:off x="4975200" y="1475227"/>
            <a:ext cx="6819900" cy="1161687"/>
          </a:xfrm>
        </p:spPr>
        <p:txBody>
          <a:bodyPr anchor="b" anchorCtr="0"/>
          <a:lstStyle>
            <a:lvl1pPr algn="r">
              <a:defRPr sz="4000" b="0" cap="none" baseline="0"/>
            </a:lvl1pPr>
          </a:lstStyle>
          <a:p>
            <a:r>
              <a:rPr lang="en-US" noProof="0"/>
              <a:t>Click to edit Master title style</a:t>
            </a:r>
          </a:p>
        </p:txBody>
      </p:sp>
      <p:sp>
        <p:nvSpPr>
          <p:cNvPr id="16"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0" name="Kuva 9" descr="metso_logo_white.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grpSp>
        <p:nvGrpSpPr>
          <p:cNvPr id="14" name="Ryhmitä 13"/>
          <p:cNvGrpSpPr/>
          <p:nvPr/>
        </p:nvGrpSpPr>
        <p:grpSpPr>
          <a:xfrm>
            <a:off x="-7574" y="-16932"/>
            <a:ext cx="3511287" cy="7604363"/>
            <a:chOff x="0" y="0"/>
            <a:chExt cx="3495078" cy="7569261"/>
          </a:xfrm>
        </p:grpSpPr>
        <p:sp>
          <p:nvSpPr>
            <p:cNvPr id="15"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7"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0530565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ntent and pictur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8314368" cy="4597065"/>
          </a:xfrm>
        </p:spPr>
        <p:txBody>
          <a:bodyPr/>
          <a:lstStyle>
            <a:lvl1pPr marL="10584" indent="-10584">
              <a:buNone/>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9"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5" name="Kuvan paikkamerkki 6"/>
          <p:cNvSpPr>
            <a:spLocks noGrp="1"/>
          </p:cNvSpPr>
          <p:nvPr>
            <p:ph type="pic" sz="quarter" idx="16"/>
          </p:nvPr>
        </p:nvSpPr>
        <p:spPr>
          <a:xfrm>
            <a:off x="9023232" y="1494000"/>
            <a:ext cx="2648992" cy="4597200"/>
          </a:xfrm>
          <a:custGeom>
            <a:avLst/>
            <a:gdLst>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0 w 3894138"/>
              <a:gd name="connsiteY7" fmla="*/ 649036 h 3962400"/>
              <a:gd name="connsiteX8" fmla="*/ 649036 w 3894138"/>
              <a:gd name="connsiteY8" fmla="*/ 0 h 3962400"/>
              <a:gd name="connsiteX0" fmla="*/ 654078 w 3899180"/>
              <a:gd name="connsiteY0" fmla="*/ 9789 h 3972189"/>
              <a:gd name="connsiteX1" fmla="*/ 3899180 w 3899180"/>
              <a:gd name="connsiteY1" fmla="*/ 9789 h 3972189"/>
              <a:gd name="connsiteX2" fmla="*/ 3899180 w 3899180"/>
              <a:gd name="connsiteY2" fmla="*/ 9789 h 3972189"/>
              <a:gd name="connsiteX3" fmla="*/ 3899180 w 3899180"/>
              <a:gd name="connsiteY3" fmla="*/ 3323153 h 3972189"/>
              <a:gd name="connsiteX4" fmla="*/ 3250144 w 3899180"/>
              <a:gd name="connsiteY4" fmla="*/ 3972189 h 3972189"/>
              <a:gd name="connsiteX5" fmla="*/ 5042 w 3899180"/>
              <a:gd name="connsiteY5" fmla="*/ 3972189 h 3972189"/>
              <a:gd name="connsiteX6" fmla="*/ 5042 w 3899180"/>
              <a:gd name="connsiteY6" fmla="*/ 3972189 h 3972189"/>
              <a:gd name="connsiteX7" fmla="*/ 5042 w 3899180"/>
              <a:gd name="connsiteY7" fmla="*/ 658825 h 3972189"/>
              <a:gd name="connsiteX8" fmla="*/ 654078 w 3899180"/>
              <a:gd name="connsiteY8" fmla="*/ 9789 h 3972189"/>
              <a:gd name="connsiteX0" fmla="*/ 665953 w 3911055"/>
              <a:gd name="connsiteY0" fmla="*/ 9789 h 3972189"/>
              <a:gd name="connsiteX1" fmla="*/ 3911055 w 3911055"/>
              <a:gd name="connsiteY1" fmla="*/ 9789 h 3972189"/>
              <a:gd name="connsiteX2" fmla="*/ 3911055 w 3911055"/>
              <a:gd name="connsiteY2" fmla="*/ 9789 h 3972189"/>
              <a:gd name="connsiteX3" fmla="*/ 3911055 w 3911055"/>
              <a:gd name="connsiteY3" fmla="*/ 3323153 h 3972189"/>
              <a:gd name="connsiteX4" fmla="*/ 3262019 w 3911055"/>
              <a:gd name="connsiteY4" fmla="*/ 3972189 h 3972189"/>
              <a:gd name="connsiteX5" fmla="*/ 16917 w 3911055"/>
              <a:gd name="connsiteY5" fmla="*/ 3972189 h 3972189"/>
              <a:gd name="connsiteX6" fmla="*/ 16917 w 3911055"/>
              <a:gd name="connsiteY6" fmla="*/ 3972189 h 3972189"/>
              <a:gd name="connsiteX7" fmla="*/ 16917 w 3911055"/>
              <a:gd name="connsiteY7" fmla="*/ 658825 h 3972189"/>
              <a:gd name="connsiteX8" fmla="*/ 665953 w 3911055"/>
              <a:gd name="connsiteY8" fmla="*/ 9789 h 3972189"/>
              <a:gd name="connsiteX0" fmla="*/ 656723 w 3901825"/>
              <a:gd name="connsiteY0" fmla="*/ 7933 h 3970333"/>
              <a:gd name="connsiteX1" fmla="*/ 3901825 w 3901825"/>
              <a:gd name="connsiteY1" fmla="*/ 7933 h 3970333"/>
              <a:gd name="connsiteX2" fmla="*/ 3901825 w 3901825"/>
              <a:gd name="connsiteY2" fmla="*/ 7933 h 3970333"/>
              <a:gd name="connsiteX3" fmla="*/ 3901825 w 3901825"/>
              <a:gd name="connsiteY3" fmla="*/ 3321297 h 3970333"/>
              <a:gd name="connsiteX4" fmla="*/ 3252789 w 3901825"/>
              <a:gd name="connsiteY4" fmla="*/ 3970333 h 3970333"/>
              <a:gd name="connsiteX5" fmla="*/ 7687 w 3901825"/>
              <a:gd name="connsiteY5" fmla="*/ 3970333 h 3970333"/>
              <a:gd name="connsiteX6" fmla="*/ 7687 w 3901825"/>
              <a:gd name="connsiteY6" fmla="*/ 3970333 h 3970333"/>
              <a:gd name="connsiteX7" fmla="*/ 7687 w 3901825"/>
              <a:gd name="connsiteY7" fmla="*/ 656969 h 3970333"/>
              <a:gd name="connsiteX8" fmla="*/ 656723 w 3901825"/>
              <a:gd name="connsiteY8" fmla="*/ 7933 h 3970333"/>
              <a:gd name="connsiteX0" fmla="*/ 649036 w 3894138"/>
              <a:gd name="connsiteY0" fmla="*/ 0 h 3962400"/>
              <a:gd name="connsiteX1" fmla="*/ 3894138 w 3894138"/>
              <a:gd name="connsiteY1" fmla="*/ 0 h 3962400"/>
              <a:gd name="connsiteX2" fmla="*/ 3894138 w 3894138"/>
              <a:gd name="connsiteY2" fmla="*/ 0 h 3962400"/>
              <a:gd name="connsiteX3" fmla="*/ 3894138 w 3894138"/>
              <a:gd name="connsiteY3" fmla="*/ 3313364 h 3962400"/>
              <a:gd name="connsiteX4" fmla="*/ 3245102 w 3894138"/>
              <a:gd name="connsiteY4" fmla="*/ 3962400 h 3962400"/>
              <a:gd name="connsiteX5" fmla="*/ 0 w 3894138"/>
              <a:gd name="connsiteY5" fmla="*/ 3962400 h 3962400"/>
              <a:gd name="connsiteX6" fmla="*/ 0 w 3894138"/>
              <a:gd name="connsiteY6" fmla="*/ 3962400 h 3962400"/>
              <a:gd name="connsiteX7" fmla="*/ 649036 w 3894138"/>
              <a:gd name="connsiteY7" fmla="*/ 0 h 3962400"/>
              <a:gd name="connsiteX0" fmla="*/ 14036 w 3894138"/>
              <a:gd name="connsiteY0" fmla="*/ 0 h 3975100"/>
              <a:gd name="connsiteX1" fmla="*/ 3894138 w 3894138"/>
              <a:gd name="connsiteY1" fmla="*/ 12700 h 3975100"/>
              <a:gd name="connsiteX2" fmla="*/ 3894138 w 3894138"/>
              <a:gd name="connsiteY2" fmla="*/ 12700 h 3975100"/>
              <a:gd name="connsiteX3" fmla="*/ 3894138 w 3894138"/>
              <a:gd name="connsiteY3" fmla="*/ 3326064 h 3975100"/>
              <a:gd name="connsiteX4" fmla="*/ 3245102 w 3894138"/>
              <a:gd name="connsiteY4" fmla="*/ 3975100 h 3975100"/>
              <a:gd name="connsiteX5" fmla="*/ 0 w 3894138"/>
              <a:gd name="connsiteY5" fmla="*/ 3975100 h 3975100"/>
              <a:gd name="connsiteX6" fmla="*/ 0 w 3894138"/>
              <a:gd name="connsiteY6" fmla="*/ 3975100 h 3975100"/>
              <a:gd name="connsiteX7" fmla="*/ 14036 w 3894138"/>
              <a:gd name="connsiteY7" fmla="*/ 0 h 3975100"/>
              <a:gd name="connsiteX0" fmla="*/ 248 w 3948083"/>
              <a:gd name="connsiteY0" fmla="*/ 0 h 4627033"/>
              <a:gd name="connsiteX1" fmla="*/ 3948083 w 3948083"/>
              <a:gd name="connsiteY1" fmla="*/ 664633 h 4627033"/>
              <a:gd name="connsiteX2" fmla="*/ 3948083 w 3948083"/>
              <a:gd name="connsiteY2" fmla="*/ 664633 h 4627033"/>
              <a:gd name="connsiteX3" fmla="*/ 3948083 w 3948083"/>
              <a:gd name="connsiteY3" fmla="*/ 3977997 h 4627033"/>
              <a:gd name="connsiteX4" fmla="*/ 3299047 w 3948083"/>
              <a:gd name="connsiteY4" fmla="*/ 4627033 h 4627033"/>
              <a:gd name="connsiteX5" fmla="*/ 53945 w 3948083"/>
              <a:gd name="connsiteY5" fmla="*/ 4627033 h 4627033"/>
              <a:gd name="connsiteX6" fmla="*/ 53945 w 3948083"/>
              <a:gd name="connsiteY6" fmla="*/ 4627033 h 4627033"/>
              <a:gd name="connsiteX7" fmla="*/ 248 w 3948083"/>
              <a:gd name="connsiteY7" fmla="*/ 0 h 4627033"/>
              <a:gd name="connsiteX0" fmla="*/ 14037 w 3961872"/>
              <a:gd name="connsiteY0" fmla="*/ 0 h 4635500"/>
              <a:gd name="connsiteX1" fmla="*/ 3961872 w 3961872"/>
              <a:gd name="connsiteY1" fmla="*/ 664633 h 4635500"/>
              <a:gd name="connsiteX2" fmla="*/ 3961872 w 3961872"/>
              <a:gd name="connsiteY2" fmla="*/ 664633 h 4635500"/>
              <a:gd name="connsiteX3" fmla="*/ 3961872 w 3961872"/>
              <a:gd name="connsiteY3" fmla="*/ 3977997 h 4635500"/>
              <a:gd name="connsiteX4" fmla="*/ 3312836 w 3961872"/>
              <a:gd name="connsiteY4" fmla="*/ 4627033 h 4635500"/>
              <a:gd name="connsiteX5" fmla="*/ 67734 w 3961872"/>
              <a:gd name="connsiteY5" fmla="*/ 4627033 h 4635500"/>
              <a:gd name="connsiteX6" fmla="*/ 0 w 3961872"/>
              <a:gd name="connsiteY6" fmla="*/ 4635500 h 4635500"/>
              <a:gd name="connsiteX7" fmla="*/ 14037 w 3961872"/>
              <a:gd name="connsiteY7" fmla="*/ 0 h 4635500"/>
              <a:gd name="connsiteX0" fmla="*/ 14037 w 3970338"/>
              <a:gd name="connsiteY0" fmla="*/ 12700 h 4648200"/>
              <a:gd name="connsiteX1" fmla="*/ 3961872 w 3970338"/>
              <a:gd name="connsiteY1" fmla="*/ 677333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2319339 w 3970338"/>
              <a:gd name="connsiteY1" fmla="*/ 25400 h 4648200"/>
              <a:gd name="connsiteX2" fmla="*/ 3970338 w 3970338"/>
              <a:gd name="connsiteY2" fmla="*/ 0 h 4648200"/>
              <a:gd name="connsiteX3" fmla="*/ 3961872 w 3970338"/>
              <a:gd name="connsiteY3" fmla="*/ 3990697 h 4648200"/>
              <a:gd name="connsiteX4" fmla="*/ 3312836 w 3970338"/>
              <a:gd name="connsiteY4" fmla="*/ 4639733 h 4648200"/>
              <a:gd name="connsiteX5" fmla="*/ 67734 w 3970338"/>
              <a:gd name="connsiteY5" fmla="*/ 4639733 h 4648200"/>
              <a:gd name="connsiteX6" fmla="*/ 0 w 3970338"/>
              <a:gd name="connsiteY6" fmla="*/ 4648200 h 4648200"/>
              <a:gd name="connsiteX7" fmla="*/ 14037 w 3970338"/>
              <a:gd name="connsiteY7" fmla="*/ 12700 h 4648200"/>
              <a:gd name="connsiteX0" fmla="*/ 14037 w 3970338"/>
              <a:gd name="connsiteY0" fmla="*/ 12700 h 4648200"/>
              <a:gd name="connsiteX1" fmla="*/ 3970338 w 3970338"/>
              <a:gd name="connsiteY1" fmla="*/ 0 h 4648200"/>
              <a:gd name="connsiteX2" fmla="*/ 3961872 w 3970338"/>
              <a:gd name="connsiteY2" fmla="*/ 3990697 h 4648200"/>
              <a:gd name="connsiteX3" fmla="*/ 3312836 w 3970338"/>
              <a:gd name="connsiteY3" fmla="*/ 4639733 h 4648200"/>
              <a:gd name="connsiteX4" fmla="*/ 67734 w 3970338"/>
              <a:gd name="connsiteY4" fmla="*/ 4639733 h 4648200"/>
              <a:gd name="connsiteX5" fmla="*/ 0 w 3970338"/>
              <a:gd name="connsiteY5" fmla="*/ 4648200 h 4648200"/>
              <a:gd name="connsiteX6" fmla="*/ 14037 w 3970338"/>
              <a:gd name="connsiteY6" fmla="*/ 12700 h 4648200"/>
              <a:gd name="connsiteX0" fmla="*/ 14037 w 3961872"/>
              <a:gd name="connsiteY0" fmla="*/ 0 h 4635500"/>
              <a:gd name="connsiteX1" fmla="*/ 3961872 w 3961872"/>
              <a:gd name="connsiteY1" fmla="*/ 38100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61872 w 3961872"/>
              <a:gd name="connsiteY1" fmla="*/ 1989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14037 w 3961872"/>
              <a:gd name="connsiteY0" fmla="*/ 0 h 4635500"/>
              <a:gd name="connsiteX1" fmla="*/ 3953405 w 3961872"/>
              <a:gd name="connsiteY1" fmla="*/ 21167 h 4635500"/>
              <a:gd name="connsiteX2" fmla="*/ 3961872 w 3961872"/>
              <a:gd name="connsiteY2" fmla="*/ 3977997 h 4635500"/>
              <a:gd name="connsiteX3" fmla="*/ 3312836 w 3961872"/>
              <a:gd name="connsiteY3" fmla="*/ 4627033 h 4635500"/>
              <a:gd name="connsiteX4" fmla="*/ 67734 w 3961872"/>
              <a:gd name="connsiteY4" fmla="*/ 4627033 h 4635500"/>
              <a:gd name="connsiteX5" fmla="*/ 0 w 3961872"/>
              <a:gd name="connsiteY5" fmla="*/ 4635500 h 4635500"/>
              <a:gd name="connsiteX6" fmla="*/ 14037 w 3961872"/>
              <a:gd name="connsiteY6" fmla="*/ 0 h 4635500"/>
              <a:gd name="connsiteX0" fmla="*/ 22503 w 3961872"/>
              <a:gd name="connsiteY0" fmla="*/ 381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38100 h 4614333"/>
              <a:gd name="connsiteX0" fmla="*/ 22503 w 3961872"/>
              <a:gd name="connsiteY0" fmla="*/ 4233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22503 w 3961872"/>
              <a:gd name="connsiteY6" fmla="*/ 4233 h 4614333"/>
              <a:gd name="connsiteX0" fmla="*/ 5570 w 3961872"/>
              <a:gd name="connsiteY0" fmla="*/ 12700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5570 w 3961872"/>
              <a:gd name="connsiteY6" fmla="*/ 12700 h 4614333"/>
              <a:gd name="connsiteX0" fmla="*/ 5570 w 3961872"/>
              <a:gd name="connsiteY0" fmla="*/ 0 h 4635499"/>
              <a:gd name="connsiteX1" fmla="*/ 3953405 w 3961872"/>
              <a:gd name="connsiteY1" fmla="*/ 21166 h 4635499"/>
              <a:gd name="connsiteX2" fmla="*/ 3961872 w 3961872"/>
              <a:gd name="connsiteY2" fmla="*/ 3977996 h 4635499"/>
              <a:gd name="connsiteX3" fmla="*/ 3312836 w 3961872"/>
              <a:gd name="connsiteY3" fmla="*/ 4627032 h 4635499"/>
              <a:gd name="connsiteX4" fmla="*/ 67734 w 3961872"/>
              <a:gd name="connsiteY4" fmla="*/ 4627032 h 4635499"/>
              <a:gd name="connsiteX5" fmla="*/ 0 w 3961872"/>
              <a:gd name="connsiteY5" fmla="*/ 4635499 h 4635499"/>
              <a:gd name="connsiteX6" fmla="*/ 5570 w 3961872"/>
              <a:gd name="connsiteY6" fmla="*/ 0 h 4635499"/>
              <a:gd name="connsiteX0" fmla="*/ 14037 w 3961872"/>
              <a:gd name="connsiteY0" fmla="*/ 4234 h 4614333"/>
              <a:gd name="connsiteX1" fmla="*/ 3953405 w 3961872"/>
              <a:gd name="connsiteY1" fmla="*/ 0 h 4614333"/>
              <a:gd name="connsiteX2" fmla="*/ 3961872 w 3961872"/>
              <a:gd name="connsiteY2" fmla="*/ 3956830 h 4614333"/>
              <a:gd name="connsiteX3" fmla="*/ 3312836 w 3961872"/>
              <a:gd name="connsiteY3" fmla="*/ 4605866 h 4614333"/>
              <a:gd name="connsiteX4" fmla="*/ 67734 w 3961872"/>
              <a:gd name="connsiteY4" fmla="*/ 4605866 h 4614333"/>
              <a:gd name="connsiteX5" fmla="*/ 0 w 3961872"/>
              <a:gd name="connsiteY5" fmla="*/ 4614333 h 4614333"/>
              <a:gd name="connsiteX6" fmla="*/ 14037 w 3961872"/>
              <a:gd name="connsiteY6" fmla="*/ 4234 h 4614333"/>
              <a:gd name="connsiteX0" fmla="*/ 509 w 3982211"/>
              <a:gd name="connsiteY0" fmla="*/ 0 h 4627033"/>
              <a:gd name="connsiteX1" fmla="*/ 3973744 w 3982211"/>
              <a:gd name="connsiteY1" fmla="*/ 12700 h 4627033"/>
              <a:gd name="connsiteX2" fmla="*/ 3982211 w 3982211"/>
              <a:gd name="connsiteY2" fmla="*/ 3969530 h 4627033"/>
              <a:gd name="connsiteX3" fmla="*/ 3333175 w 3982211"/>
              <a:gd name="connsiteY3" fmla="*/ 4618566 h 4627033"/>
              <a:gd name="connsiteX4" fmla="*/ 88073 w 3982211"/>
              <a:gd name="connsiteY4" fmla="*/ 4618566 h 4627033"/>
              <a:gd name="connsiteX5" fmla="*/ 20339 w 3982211"/>
              <a:gd name="connsiteY5" fmla="*/ 4627033 h 4627033"/>
              <a:gd name="connsiteX6" fmla="*/ 509 w 3982211"/>
              <a:gd name="connsiteY6" fmla="*/ 0 h 4627033"/>
              <a:gd name="connsiteX0" fmla="*/ 1086 w 3965855"/>
              <a:gd name="connsiteY0" fmla="*/ 4233 h 4614333"/>
              <a:gd name="connsiteX1" fmla="*/ 3957388 w 3965855"/>
              <a:gd name="connsiteY1" fmla="*/ 0 h 4614333"/>
              <a:gd name="connsiteX2" fmla="*/ 3965855 w 3965855"/>
              <a:gd name="connsiteY2" fmla="*/ 3956830 h 4614333"/>
              <a:gd name="connsiteX3" fmla="*/ 3316819 w 3965855"/>
              <a:gd name="connsiteY3" fmla="*/ 4605866 h 4614333"/>
              <a:gd name="connsiteX4" fmla="*/ 71717 w 3965855"/>
              <a:gd name="connsiteY4" fmla="*/ 4605866 h 4614333"/>
              <a:gd name="connsiteX5" fmla="*/ 3983 w 3965855"/>
              <a:gd name="connsiteY5" fmla="*/ 4614333 h 4614333"/>
              <a:gd name="connsiteX6" fmla="*/ 1086 w 3965855"/>
              <a:gd name="connsiteY6" fmla="*/ 4233 h 4614333"/>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0631 w 3964769"/>
              <a:gd name="connsiteY4" fmla="*/ 4605866 h 4605866"/>
              <a:gd name="connsiteX5" fmla="*/ 0 w 3964769"/>
              <a:gd name="connsiteY5" fmla="*/ 4233 h 4605866"/>
              <a:gd name="connsiteX0" fmla="*/ 11919 w 3976688"/>
              <a:gd name="connsiteY0" fmla="*/ 4233 h 4612216"/>
              <a:gd name="connsiteX1" fmla="*/ 3968221 w 3976688"/>
              <a:gd name="connsiteY1" fmla="*/ 0 h 4612216"/>
              <a:gd name="connsiteX2" fmla="*/ 3976688 w 3976688"/>
              <a:gd name="connsiteY2" fmla="*/ 3956830 h 4612216"/>
              <a:gd name="connsiteX3" fmla="*/ 3327652 w 3976688"/>
              <a:gd name="connsiteY3" fmla="*/ 4605866 h 4612216"/>
              <a:gd name="connsiteX4" fmla="*/ 0 w 3976688"/>
              <a:gd name="connsiteY4" fmla="*/ 4612216 h 4612216"/>
              <a:gd name="connsiteX5" fmla="*/ 11919 w 3976688"/>
              <a:gd name="connsiteY5" fmla="*/ 4233 h 461221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13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131 w 3964769"/>
              <a:gd name="connsiteY4" fmla="*/ 4599516 h 4605866"/>
              <a:gd name="connsiteX5" fmla="*/ 0 w 3964769"/>
              <a:gd name="connsiteY5" fmla="*/ 4233 h 4605866"/>
              <a:gd name="connsiteX0" fmla="*/ 0 w 3964769"/>
              <a:gd name="connsiteY0" fmla="*/ 4233 h 4612216"/>
              <a:gd name="connsiteX1" fmla="*/ 3956302 w 3964769"/>
              <a:gd name="connsiteY1" fmla="*/ 0 h 4612216"/>
              <a:gd name="connsiteX2" fmla="*/ 3964769 w 3964769"/>
              <a:gd name="connsiteY2" fmla="*/ 3956830 h 4612216"/>
              <a:gd name="connsiteX3" fmla="*/ 3315733 w 3964769"/>
              <a:gd name="connsiteY3" fmla="*/ 4605866 h 4612216"/>
              <a:gd name="connsiteX4" fmla="*/ 781 w 3964769"/>
              <a:gd name="connsiteY4" fmla="*/ 4612216 h 4612216"/>
              <a:gd name="connsiteX5" fmla="*/ 0 w 3964769"/>
              <a:gd name="connsiteY5" fmla="*/ 4233 h 461221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599516 h 4605866"/>
              <a:gd name="connsiteX5" fmla="*/ 0 w 3964769"/>
              <a:gd name="connsiteY5" fmla="*/ 4233 h 4605866"/>
              <a:gd name="connsiteX0" fmla="*/ 5577 w 3970346"/>
              <a:gd name="connsiteY0" fmla="*/ 4233 h 4618566"/>
              <a:gd name="connsiteX1" fmla="*/ 3961879 w 3970346"/>
              <a:gd name="connsiteY1" fmla="*/ 0 h 4618566"/>
              <a:gd name="connsiteX2" fmla="*/ 3970346 w 3970346"/>
              <a:gd name="connsiteY2" fmla="*/ 3956830 h 4618566"/>
              <a:gd name="connsiteX3" fmla="*/ 3321310 w 3970346"/>
              <a:gd name="connsiteY3" fmla="*/ 4605866 h 4618566"/>
              <a:gd name="connsiteX4" fmla="*/ 8 w 3970346"/>
              <a:gd name="connsiteY4" fmla="*/ 4618566 h 4618566"/>
              <a:gd name="connsiteX5" fmla="*/ 5577 w 3970346"/>
              <a:gd name="connsiteY5" fmla="*/ 4233 h 46185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781 w 3964769"/>
              <a:gd name="connsiteY4" fmla="*/ 4605866 h 4605866"/>
              <a:gd name="connsiteX5" fmla="*/ 0 w 3964769"/>
              <a:gd name="connsiteY5" fmla="*/ 4233 h 4605866"/>
              <a:gd name="connsiteX0" fmla="*/ 0 w 3964769"/>
              <a:gd name="connsiteY0" fmla="*/ 4233 h 4610099"/>
              <a:gd name="connsiteX1" fmla="*/ 3956302 w 3964769"/>
              <a:gd name="connsiteY1" fmla="*/ 0 h 4610099"/>
              <a:gd name="connsiteX2" fmla="*/ 3964769 w 3964769"/>
              <a:gd name="connsiteY2" fmla="*/ 3956830 h 4610099"/>
              <a:gd name="connsiteX3" fmla="*/ 3315733 w 3964769"/>
              <a:gd name="connsiteY3" fmla="*/ 4605866 h 4610099"/>
              <a:gd name="connsiteX4" fmla="*/ 1685648 w 3964769"/>
              <a:gd name="connsiteY4" fmla="*/ 4610099 h 4610099"/>
              <a:gd name="connsiteX5" fmla="*/ 0 w 3964769"/>
              <a:gd name="connsiteY5" fmla="*/ 4233 h 4610099"/>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2422248 w 3964769"/>
              <a:gd name="connsiteY4" fmla="*/ 4567766 h 4605866"/>
              <a:gd name="connsiteX5" fmla="*/ 0 w 3964769"/>
              <a:gd name="connsiteY5" fmla="*/ 4233 h 4605866"/>
              <a:gd name="connsiteX0" fmla="*/ 0 w 3964769"/>
              <a:gd name="connsiteY0" fmla="*/ 4233 h 4605866"/>
              <a:gd name="connsiteX1" fmla="*/ 3956302 w 3964769"/>
              <a:gd name="connsiteY1" fmla="*/ 0 h 4605866"/>
              <a:gd name="connsiteX2" fmla="*/ 3964769 w 3964769"/>
              <a:gd name="connsiteY2" fmla="*/ 3956830 h 4605866"/>
              <a:gd name="connsiteX3" fmla="*/ 3315733 w 3964769"/>
              <a:gd name="connsiteY3" fmla="*/ 4605866 h 4605866"/>
              <a:gd name="connsiteX4" fmla="*/ 1994682 w 3964769"/>
              <a:gd name="connsiteY4" fmla="*/ 4588932 h 4605866"/>
              <a:gd name="connsiteX5" fmla="*/ 0 w 3964769"/>
              <a:gd name="connsiteY5" fmla="*/ 4233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88932 h 4605866"/>
              <a:gd name="connsiteX5" fmla="*/ 0 w 1983569"/>
              <a:gd name="connsiteY5" fmla="*/ 8466 h 4605866"/>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13482 w 1983569"/>
              <a:gd name="connsiteY4" fmla="*/ 4593165 h 4605866"/>
              <a:gd name="connsiteX5" fmla="*/ 0 w 1983569"/>
              <a:gd name="connsiteY5" fmla="*/ 8466 h 4605866"/>
              <a:gd name="connsiteX0" fmla="*/ 0 w 1983569"/>
              <a:gd name="connsiteY0" fmla="*/ 8466 h 4610099"/>
              <a:gd name="connsiteX1" fmla="*/ 1975102 w 1983569"/>
              <a:gd name="connsiteY1" fmla="*/ 0 h 4610099"/>
              <a:gd name="connsiteX2" fmla="*/ 1983569 w 1983569"/>
              <a:gd name="connsiteY2" fmla="*/ 3956830 h 4610099"/>
              <a:gd name="connsiteX3" fmla="*/ 1334533 w 1983569"/>
              <a:gd name="connsiteY3" fmla="*/ 4605866 h 4610099"/>
              <a:gd name="connsiteX4" fmla="*/ 782 w 1983569"/>
              <a:gd name="connsiteY4" fmla="*/ 4610099 h 4610099"/>
              <a:gd name="connsiteX5" fmla="*/ 0 w 1983569"/>
              <a:gd name="connsiteY5" fmla="*/ 8466 h 4610099"/>
              <a:gd name="connsiteX0" fmla="*/ 0 w 1983569"/>
              <a:gd name="connsiteY0" fmla="*/ 8466 h 4605866"/>
              <a:gd name="connsiteX1" fmla="*/ 1975102 w 1983569"/>
              <a:gd name="connsiteY1" fmla="*/ 0 h 4605866"/>
              <a:gd name="connsiteX2" fmla="*/ 1983569 w 1983569"/>
              <a:gd name="connsiteY2" fmla="*/ 3956830 h 4605866"/>
              <a:gd name="connsiteX3" fmla="*/ 1334533 w 1983569"/>
              <a:gd name="connsiteY3" fmla="*/ 4605866 h 4605866"/>
              <a:gd name="connsiteX4" fmla="*/ 782 w 1983569"/>
              <a:gd name="connsiteY4" fmla="*/ 4605866 h 4605866"/>
              <a:gd name="connsiteX5" fmla="*/ 0 w 1983569"/>
              <a:gd name="connsiteY5" fmla="*/ 8466 h 4605866"/>
              <a:gd name="connsiteX0" fmla="*/ 0 w 1986744"/>
              <a:gd name="connsiteY0" fmla="*/ 5291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5291 h 4605866"/>
              <a:gd name="connsiteX0" fmla="*/ 0 w 1986744"/>
              <a:gd name="connsiteY0" fmla="*/ 71966 h 4605866"/>
              <a:gd name="connsiteX1" fmla="*/ 1978277 w 1986744"/>
              <a:gd name="connsiteY1" fmla="*/ 0 h 4605866"/>
              <a:gd name="connsiteX2" fmla="*/ 1986744 w 1986744"/>
              <a:gd name="connsiteY2" fmla="*/ 3956830 h 4605866"/>
              <a:gd name="connsiteX3" fmla="*/ 1337708 w 1986744"/>
              <a:gd name="connsiteY3" fmla="*/ 4605866 h 4605866"/>
              <a:gd name="connsiteX4" fmla="*/ 3957 w 1986744"/>
              <a:gd name="connsiteY4" fmla="*/ 4605866 h 4605866"/>
              <a:gd name="connsiteX5" fmla="*/ 0 w 1986744"/>
              <a:gd name="connsiteY5" fmla="*/ 71966 h 4605866"/>
              <a:gd name="connsiteX0" fmla="*/ 0 w 1986744"/>
              <a:gd name="connsiteY0" fmla="*/ 0 h 4533900"/>
              <a:gd name="connsiteX1" fmla="*/ 1978277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 name="connsiteX0" fmla="*/ 0 w 1986744"/>
              <a:gd name="connsiteY0" fmla="*/ 0 h 4533900"/>
              <a:gd name="connsiteX1" fmla="*/ 1981452 w 1986744"/>
              <a:gd name="connsiteY1" fmla="*/ 1059 h 4533900"/>
              <a:gd name="connsiteX2" fmla="*/ 1986744 w 1986744"/>
              <a:gd name="connsiteY2" fmla="*/ 3884864 h 4533900"/>
              <a:gd name="connsiteX3" fmla="*/ 1337708 w 1986744"/>
              <a:gd name="connsiteY3" fmla="*/ 4533900 h 4533900"/>
              <a:gd name="connsiteX4" fmla="*/ 3957 w 1986744"/>
              <a:gd name="connsiteY4" fmla="*/ 4533900 h 4533900"/>
              <a:gd name="connsiteX5" fmla="*/ 0 w 1986744"/>
              <a:gd name="connsiteY5"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6744" h="4533900">
                <a:moveTo>
                  <a:pt x="0" y="0"/>
                </a:moveTo>
                <a:lnTo>
                  <a:pt x="1981452" y="1059"/>
                </a:lnTo>
                <a:cubicBezTo>
                  <a:pt x="1984274" y="1320002"/>
                  <a:pt x="1983922" y="2565921"/>
                  <a:pt x="1986744" y="3884864"/>
                </a:cubicBezTo>
                <a:cubicBezTo>
                  <a:pt x="1986744" y="4243317"/>
                  <a:pt x="1696161" y="4533900"/>
                  <a:pt x="1337708" y="4533900"/>
                </a:cubicBezTo>
                <a:lnTo>
                  <a:pt x="3957" y="4533900"/>
                </a:lnTo>
                <a:cubicBezTo>
                  <a:pt x="3697" y="2997906"/>
                  <a:pt x="260" y="1535994"/>
                  <a:pt x="0" y="0"/>
                </a:cubicBezTo>
                <a:close/>
              </a:path>
            </a:pathLst>
          </a:custGeom>
          <a:solidFill>
            <a:schemeClr val="accent6"/>
          </a:solidFill>
        </p:spPr>
        <p:txBody>
          <a:bodyPr/>
          <a:lstStyle>
            <a:lvl1pPr>
              <a:defRPr sz="2400"/>
            </a:lvl1pPr>
          </a:lstStyle>
          <a:p>
            <a:r>
              <a:rPr lang="en-US"/>
              <a:t>Click icon to add picture</a:t>
            </a:r>
            <a:endParaRPr lang="fi-FI"/>
          </a:p>
        </p:txBody>
      </p:sp>
      <p:sp>
        <p:nvSpPr>
          <p:cNvPr id="13"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1664021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Only w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fi-FI"/>
          </a:p>
        </p:txBody>
      </p:sp>
      <p:sp>
        <p:nvSpPr>
          <p:cNvPr id="7"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1" name="Text Placeholder 8"/>
          <p:cNvSpPr>
            <a:spLocks noGrp="1"/>
          </p:cNvSpPr>
          <p:nvPr>
            <p:ph type="body" sz="quarter" idx="14"/>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8"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9"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1981964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lank w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i-FI"/>
          </a:p>
        </p:txBody>
      </p:sp>
      <p:sp>
        <p:nvSpPr>
          <p:cNvPr id="5"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2422363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Presenter slide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8092845" cy="4597065"/>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4"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5"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grpSp>
        <p:nvGrpSpPr>
          <p:cNvPr id="16" name="Ryhmitä 15"/>
          <p:cNvGrpSpPr/>
          <p:nvPr/>
        </p:nvGrpSpPr>
        <p:grpSpPr>
          <a:xfrm>
            <a:off x="8747763" y="1516328"/>
            <a:ext cx="2895272" cy="3544853"/>
            <a:chOff x="5924276" y="1569493"/>
            <a:chExt cx="2808000" cy="3438000"/>
          </a:xfrm>
        </p:grpSpPr>
        <p:sp>
          <p:nvSpPr>
            <p:cNvPr id="17" name="Suorakulmio 16"/>
            <p:cNvSpPr/>
            <p:nvPr/>
          </p:nvSpPr>
          <p:spPr>
            <a:xfrm>
              <a:off x="5924276" y="1569493"/>
              <a:ext cx="2808000" cy="3438000"/>
            </a:xfrm>
            <a:prstGeom prst="rect">
              <a:avLst/>
            </a:prstGeom>
            <a:solidFill>
              <a:srgbClr val="CCCCC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pic>
          <p:nvPicPr>
            <p:cNvPr id="18" name="Kuva 17"/>
            <p:cNvPicPr>
              <a:picLocks noChangeAspect="1"/>
            </p:cNvPicPr>
            <p:nvPr/>
          </p:nvPicPr>
          <p:blipFill>
            <a:blip r:embed="rId2" cstate="print"/>
            <a:stretch>
              <a:fillRect/>
            </a:stretch>
          </p:blipFill>
          <p:spPr>
            <a:xfrm>
              <a:off x="5993395" y="2011065"/>
              <a:ext cx="2683942" cy="2993628"/>
            </a:xfrm>
            <a:prstGeom prst="rect">
              <a:avLst/>
            </a:prstGeom>
          </p:spPr>
        </p:pic>
      </p:grpSp>
      <p:sp>
        <p:nvSpPr>
          <p:cNvPr id="21" name="Round Single Corner Rectangle 8"/>
          <p:cNvSpPr/>
          <p:nvPr/>
        </p:nvSpPr>
        <p:spPr>
          <a:xfrm flipV="1">
            <a:off x="8732140" y="5136686"/>
            <a:ext cx="2934925" cy="980613"/>
          </a:xfrm>
          <a:custGeom>
            <a:avLst/>
            <a:gdLst>
              <a:gd name="connsiteX0" fmla="*/ 0 w 2843212"/>
              <a:gd name="connsiteY0" fmla="*/ 0 h 1439686"/>
              <a:gd name="connsiteX1" fmla="*/ 2215005 w 2843212"/>
              <a:gd name="connsiteY1" fmla="*/ 0 h 1439686"/>
              <a:gd name="connsiteX2" fmla="*/ 2843212 w 2843212"/>
              <a:gd name="connsiteY2" fmla="*/ 628207 h 1439686"/>
              <a:gd name="connsiteX3" fmla="*/ 2843212 w 2843212"/>
              <a:gd name="connsiteY3" fmla="*/ 1439686 h 1439686"/>
              <a:gd name="connsiteX4" fmla="*/ 0 w 2843212"/>
              <a:gd name="connsiteY4" fmla="*/ 1439686 h 1439686"/>
              <a:gd name="connsiteX5" fmla="*/ 0 w 2843212"/>
              <a:gd name="connsiteY5" fmla="*/ 0 h 1439686"/>
              <a:gd name="connsiteX0" fmla="*/ 0 w 2843212"/>
              <a:gd name="connsiteY0" fmla="*/ 0 h 1439686"/>
              <a:gd name="connsiteX1" fmla="*/ 2215005 w 2843212"/>
              <a:gd name="connsiteY1" fmla="*/ 0 h 1439686"/>
              <a:gd name="connsiteX2" fmla="*/ 2843212 w 2843212"/>
              <a:gd name="connsiteY2" fmla="*/ 628207 h 1439686"/>
              <a:gd name="connsiteX3" fmla="*/ 2843212 w 2843212"/>
              <a:gd name="connsiteY3" fmla="*/ 1439686 h 1439686"/>
              <a:gd name="connsiteX4" fmla="*/ 6350 w 2843212"/>
              <a:gd name="connsiteY4" fmla="*/ 1096786 h 1439686"/>
              <a:gd name="connsiteX5" fmla="*/ 0 w 2843212"/>
              <a:gd name="connsiteY5" fmla="*/ 0 h 1439686"/>
              <a:gd name="connsiteX0" fmla="*/ 0 w 2843212"/>
              <a:gd name="connsiteY0" fmla="*/ 0 h 1109486"/>
              <a:gd name="connsiteX1" fmla="*/ 2215005 w 2843212"/>
              <a:gd name="connsiteY1" fmla="*/ 0 h 1109486"/>
              <a:gd name="connsiteX2" fmla="*/ 2843212 w 2843212"/>
              <a:gd name="connsiteY2" fmla="*/ 628207 h 1109486"/>
              <a:gd name="connsiteX3" fmla="*/ 2836862 w 2843212"/>
              <a:gd name="connsiteY3" fmla="*/ 1109486 h 1109486"/>
              <a:gd name="connsiteX4" fmla="*/ 6350 w 2843212"/>
              <a:gd name="connsiteY4" fmla="*/ 1096786 h 1109486"/>
              <a:gd name="connsiteX5" fmla="*/ 0 w 2843212"/>
              <a:gd name="connsiteY5" fmla="*/ 0 h 1109486"/>
              <a:gd name="connsiteX0" fmla="*/ 0 w 2843212"/>
              <a:gd name="connsiteY0" fmla="*/ 0 h 1109486"/>
              <a:gd name="connsiteX1" fmla="*/ 2215005 w 2843212"/>
              <a:gd name="connsiteY1" fmla="*/ 0 h 1109486"/>
              <a:gd name="connsiteX2" fmla="*/ 2843212 w 2843212"/>
              <a:gd name="connsiteY2" fmla="*/ 628207 h 1109486"/>
              <a:gd name="connsiteX3" fmla="*/ 2836862 w 2843212"/>
              <a:gd name="connsiteY3" fmla="*/ 1109486 h 1109486"/>
              <a:gd name="connsiteX4" fmla="*/ 6350 w 2843212"/>
              <a:gd name="connsiteY4" fmla="*/ 1071386 h 1109486"/>
              <a:gd name="connsiteX5" fmla="*/ 0 w 2843212"/>
              <a:gd name="connsiteY5" fmla="*/ 0 h 1109486"/>
              <a:gd name="connsiteX0" fmla="*/ 0 w 2843212"/>
              <a:gd name="connsiteY0" fmla="*/ 0 h 1071386"/>
              <a:gd name="connsiteX1" fmla="*/ 2215005 w 2843212"/>
              <a:gd name="connsiteY1" fmla="*/ 0 h 1071386"/>
              <a:gd name="connsiteX2" fmla="*/ 2843212 w 2843212"/>
              <a:gd name="connsiteY2" fmla="*/ 628207 h 1071386"/>
              <a:gd name="connsiteX3" fmla="*/ 2836862 w 2843212"/>
              <a:gd name="connsiteY3" fmla="*/ 1058686 h 1071386"/>
              <a:gd name="connsiteX4" fmla="*/ 6350 w 2843212"/>
              <a:gd name="connsiteY4" fmla="*/ 1071386 h 1071386"/>
              <a:gd name="connsiteX5" fmla="*/ 0 w 2843212"/>
              <a:gd name="connsiteY5" fmla="*/ 0 h 1071386"/>
              <a:gd name="connsiteX0" fmla="*/ 0 w 2849843"/>
              <a:gd name="connsiteY0" fmla="*/ 0 h 1071386"/>
              <a:gd name="connsiteX1" fmla="*/ 2215005 w 2849843"/>
              <a:gd name="connsiteY1" fmla="*/ 0 h 1071386"/>
              <a:gd name="connsiteX2" fmla="*/ 2843212 w 2849843"/>
              <a:gd name="connsiteY2" fmla="*/ 628207 h 1071386"/>
              <a:gd name="connsiteX3" fmla="*/ 2849562 w 2849843"/>
              <a:gd name="connsiteY3" fmla="*/ 1071386 h 1071386"/>
              <a:gd name="connsiteX4" fmla="*/ 6350 w 2849843"/>
              <a:gd name="connsiteY4" fmla="*/ 1071386 h 1071386"/>
              <a:gd name="connsiteX5" fmla="*/ 0 w 2849843"/>
              <a:gd name="connsiteY5" fmla="*/ 0 h 1071386"/>
              <a:gd name="connsiteX0" fmla="*/ 0 w 2843212"/>
              <a:gd name="connsiteY0" fmla="*/ 0 h 1071386"/>
              <a:gd name="connsiteX1" fmla="*/ 2215005 w 2843212"/>
              <a:gd name="connsiteY1" fmla="*/ 0 h 1071386"/>
              <a:gd name="connsiteX2" fmla="*/ 2843212 w 2843212"/>
              <a:gd name="connsiteY2" fmla="*/ 628207 h 1071386"/>
              <a:gd name="connsiteX3" fmla="*/ 2841096 w 2843212"/>
              <a:gd name="connsiteY3" fmla="*/ 1067153 h 1071386"/>
              <a:gd name="connsiteX4" fmla="*/ 6350 w 2843212"/>
              <a:gd name="connsiteY4" fmla="*/ 1071386 h 1071386"/>
              <a:gd name="connsiteX5" fmla="*/ 0 w 2843212"/>
              <a:gd name="connsiteY5" fmla="*/ 0 h 1071386"/>
              <a:gd name="connsiteX0" fmla="*/ 2555 w 2845767"/>
              <a:gd name="connsiteY0" fmla="*/ 0 h 1067153"/>
              <a:gd name="connsiteX1" fmla="*/ 2217560 w 2845767"/>
              <a:gd name="connsiteY1" fmla="*/ 0 h 1067153"/>
              <a:gd name="connsiteX2" fmla="*/ 2845767 w 2845767"/>
              <a:gd name="connsiteY2" fmla="*/ 628207 h 1067153"/>
              <a:gd name="connsiteX3" fmla="*/ 2843651 w 2845767"/>
              <a:gd name="connsiteY3" fmla="*/ 1067153 h 1067153"/>
              <a:gd name="connsiteX4" fmla="*/ 438 w 2845767"/>
              <a:gd name="connsiteY4" fmla="*/ 1067153 h 1067153"/>
              <a:gd name="connsiteX5" fmla="*/ 2555 w 2845767"/>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2116 w 2843212"/>
              <a:gd name="connsiteY4" fmla="*/ 1062920 h 1067153"/>
              <a:gd name="connsiteX5" fmla="*/ 0 w 2843212"/>
              <a:gd name="connsiteY5" fmla="*/ 0 h 1067153"/>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6350 w 2843212"/>
              <a:gd name="connsiteY4" fmla="*/ 1071387 h 1071387"/>
              <a:gd name="connsiteX5" fmla="*/ 0 w 2843212"/>
              <a:gd name="connsiteY5" fmla="*/ 0 h 1071387"/>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2116 w 2843212"/>
              <a:gd name="connsiteY4" fmla="*/ 1071387 h 1071387"/>
              <a:gd name="connsiteX5" fmla="*/ 0 w 2843212"/>
              <a:gd name="connsiteY5" fmla="*/ 0 h 1071387"/>
              <a:gd name="connsiteX0" fmla="*/ 0 w 2843212"/>
              <a:gd name="connsiteY0" fmla="*/ 0 h 1071387"/>
              <a:gd name="connsiteX1" fmla="*/ 2215005 w 2843212"/>
              <a:gd name="connsiteY1" fmla="*/ 0 h 1071387"/>
              <a:gd name="connsiteX2" fmla="*/ 2843212 w 2843212"/>
              <a:gd name="connsiteY2" fmla="*/ 628207 h 1071387"/>
              <a:gd name="connsiteX3" fmla="*/ 2841096 w 2843212"/>
              <a:gd name="connsiteY3" fmla="*/ 1067153 h 1071387"/>
              <a:gd name="connsiteX4" fmla="*/ 2116 w 2843212"/>
              <a:gd name="connsiteY4" fmla="*/ 1071387 h 1071387"/>
              <a:gd name="connsiteX5" fmla="*/ 0 w 2843212"/>
              <a:gd name="connsiteY5" fmla="*/ 0 h 1071387"/>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6349 w 2843212"/>
              <a:gd name="connsiteY4" fmla="*/ 1062920 h 1067153"/>
              <a:gd name="connsiteX5" fmla="*/ 0 w 2843212"/>
              <a:gd name="connsiteY5" fmla="*/ 0 h 1067153"/>
              <a:gd name="connsiteX0" fmla="*/ 2556 w 2845768"/>
              <a:gd name="connsiteY0" fmla="*/ 0 h 1067153"/>
              <a:gd name="connsiteX1" fmla="*/ 2217561 w 2845768"/>
              <a:gd name="connsiteY1" fmla="*/ 0 h 1067153"/>
              <a:gd name="connsiteX2" fmla="*/ 2845768 w 2845768"/>
              <a:gd name="connsiteY2" fmla="*/ 628207 h 1067153"/>
              <a:gd name="connsiteX3" fmla="*/ 2843652 w 2845768"/>
              <a:gd name="connsiteY3" fmla="*/ 1067153 h 1067153"/>
              <a:gd name="connsiteX4" fmla="*/ 438 w 2845768"/>
              <a:gd name="connsiteY4" fmla="*/ 1062920 h 1067153"/>
              <a:gd name="connsiteX5" fmla="*/ 2556 w 2845768"/>
              <a:gd name="connsiteY5" fmla="*/ 0 h 1067153"/>
              <a:gd name="connsiteX0" fmla="*/ 6632 w 2849844"/>
              <a:gd name="connsiteY0" fmla="*/ 0 h 1067153"/>
              <a:gd name="connsiteX1" fmla="*/ 2221637 w 2849844"/>
              <a:gd name="connsiteY1" fmla="*/ 0 h 1067153"/>
              <a:gd name="connsiteX2" fmla="*/ 2849844 w 2849844"/>
              <a:gd name="connsiteY2" fmla="*/ 628207 h 1067153"/>
              <a:gd name="connsiteX3" fmla="*/ 2847728 w 2849844"/>
              <a:gd name="connsiteY3" fmla="*/ 1067153 h 1067153"/>
              <a:gd name="connsiteX4" fmla="*/ 281 w 2849844"/>
              <a:gd name="connsiteY4" fmla="*/ 1062920 h 1067153"/>
              <a:gd name="connsiteX5" fmla="*/ 6632 w 2849844"/>
              <a:gd name="connsiteY5" fmla="*/ 0 h 1067153"/>
              <a:gd name="connsiteX0" fmla="*/ 2556 w 2845768"/>
              <a:gd name="connsiteY0" fmla="*/ 0 h 1067153"/>
              <a:gd name="connsiteX1" fmla="*/ 2217561 w 2845768"/>
              <a:gd name="connsiteY1" fmla="*/ 0 h 1067153"/>
              <a:gd name="connsiteX2" fmla="*/ 2845768 w 2845768"/>
              <a:gd name="connsiteY2" fmla="*/ 628207 h 1067153"/>
              <a:gd name="connsiteX3" fmla="*/ 2843652 w 2845768"/>
              <a:gd name="connsiteY3" fmla="*/ 1067153 h 1067153"/>
              <a:gd name="connsiteX4" fmla="*/ 439 w 2845768"/>
              <a:gd name="connsiteY4" fmla="*/ 1062920 h 1067153"/>
              <a:gd name="connsiteX5" fmla="*/ 2556 w 2845768"/>
              <a:gd name="connsiteY5" fmla="*/ 0 h 1067153"/>
              <a:gd name="connsiteX0" fmla="*/ 0 w 2843212"/>
              <a:gd name="connsiteY0" fmla="*/ 0 h 1067153"/>
              <a:gd name="connsiteX1" fmla="*/ 2215005 w 2843212"/>
              <a:gd name="connsiteY1" fmla="*/ 0 h 1067153"/>
              <a:gd name="connsiteX2" fmla="*/ 2843212 w 2843212"/>
              <a:gd name="connsiteY2" fmla="*/ 628207 h 1067153"/>
              <a:gd name="connsiteX3" fmla="*/ 2841096 w 2843212"/>
              <a:gd name="connsiteY3" fmla="*/ 1067153 h 1067153"/>
              <a:gd name="connsiteX4" fmla="*/ 1058 w 2843212"/>
              <a:gd name="connsiteY4" fmla="*/ 1066095 h 1067153"/>
              <a:gd name="connsiteX5" fmla="*/ 0 w 2843212"/>
              <a:gd name="connsiteY5" fmla="*/ 0 h 1067153"/>
              <a:gd name="connsiteX0" fmla="*/ 0 w 2843212"/>
              <a:gd name="connsiteY0" fmla="*/ 0 h 1066095"/>
              <a:gd name="connsiteX1" fmla="*/ 2215005 w 2843212"/>
              <a:gd name="connsiteY1" fmla="*/ 0 h 1066095"/>
              <a:gd name="connsiteX2" fmla="*/ 2843212 w 2843212"/>
              <a:gd name="connsiteY2" fmla="*/ 628207 h 1066095"/>
              <a:gd name="connsiteX3" fmla="*/ 2841096 w 2843212"/>
              <a:gd name="connsiteY3" fmla="*/ 1000478 h 1066095"/>
              <a:gd name="connsiteX4" fmla="*/ 1058 w 2843212"/>
              <a:gd name="connsiteY4" fmla="*/ 1066095 h 1066095"/>
              <a:gd name="connsiteX5" fmla="*/ 0 w 2843212"/>
              <a:gd name="connsiteY5" fmla="*/ 0 h 1066095"/>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4233 w 2843212"/>
              <a:gd name="connsiteY4" fmla="*/ 986720 h 1000478"/>
              <a:gd name="connsiteX5" fmla="*/ 0 w 2843212"/>
              <a:gd name="connsiteY5" fmla="*/ 0 h 1000478"/>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1058 w 2843212"/>
              <a:gd name="connsiteY4" fmla="*/ 999420 h 1000478"/>
              <a:gd name="connsiteX5" fmla="*/ 0 w 2843212"/>
              <a:gd name="connsiteY5" fmla="*/ 0 h 1000478"/>
              <a:gd name="connsiteX0" fmla="*/ 0 w 2843212"/>
              <a:gd name="connsiteY0" fmla="*/ 0 h 1005770"/>
              <a:gd name="connsiteX1" fmla="*/ 2215005 w 2843212"/>
              <a:gd name="connsiteY1" fmla="*/ 0 h 1005770"/>
              <a:gd name="connsiteX2" fmla="*/ 2843212 w 2843212"/>
              <a:gd name="connsiteY2" fmla="*/ 628207 h 1005770"/>
              <a:gd name="connsiteX3" fmla="*/ 2841096 w 2843212"/>
              <a:gd name="connsiteY3" fmla="*/ 1000478 h 1005770"/>
              <a:gd name="connsiteX4" fmla="*/ 1058 w 2843212"/>
              <a:gd name="connsiteY4" fmla="*/ 1005770 h 1005770"/>
              <a:gd name="connsiteX5" fmla="*/ 0 w 2843212"/>
              <a:gd name="connsiteY5" fmla="*/ 0 h 1005770"/>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4233 w 2843212"/>
              <a:gd name="connsiteY4" fmla="*/ 999420 h 1000478"/>
              <a:gd name="connsiteX5" fmla="*/ 0 w 2843212"/>
              <a:gd name="connsiteY5" fmla="*/ 0 h 1000478"/>
              <a:gd name="connsiteX0" fmla="*/ 2555 w 2845767"/>
              <a:gd name="connsiteY0" fmla="*/ 0 h 1005770"/>
              <a:gd name="connsiteX1" fmla="*/ 2217560 w 2845767"/>
              <a:gd name="connsiteY1" fmla="*/ 0 h 1005770"/>
              <a:gd name="connsiteX2" fmla="*/ 2845767 w 2845767"/>
              <a:gd name="connsiteY2" fmla="*/ 628207 h 1005770"/>
              <a:gd name="connsiteX3" fmla="*/ 2843651 w 2845767"/>
              <a:gd name="connsiteY3" fmla="*/ 1000478 h 1005770"/>
              <a:gd name="connsiteX4" fmla="*/ 438 w 2845767"/>
              <a:gd name="connsiteY4" fmla="*/ 1005770 h 1005770"/>
              <a:gd name="connsiteX5" fmla="*/ 2555 w 2845767"/>
              <a:gd name="connsiteY5" fmla="*/ 0 h 1005770"/>
              <a:gd name="connsiteX0" fmla="*/ 2555 w 2845767"/>
              <a:gd name="connsiteY0" fmla="*/ 0 h 1000478"/>
              <a:gd name="connsiteX1" fmla="*/ 2217560 w 2845767"/>
              <a:gd name="connsiteY1" fmla="*/ 0 h 1000478"/>
              <a:gd name="connsiteX2" fmla="*/ 2845767 w 2845767"/>
              <a:gd name="connsiteY2" fmla="*/ 628207 h 1000478"/>
              <a:gd name="connsiteX3" fmla="*/ 2843651 w 2845767"/>
              <a:gd name="connsiteY3" fmla="*/ 1000478 h 1000478"/>
              <a:gd name="connsiteX4" fmla="*/ 438 w 2845767"/>
              <a:gd name="connsiteY4" fmla="*/ 999420 h 1000478"/>
              <a:gd name="connsiteX5" fmla="*/ 2555 w 2845767"/>
              <a:gd name="connsiteY5" fmla="*/ 0 h 1000478"/>
              <a:gd name="connsiteX0" fmla="*/ 0 w 2843212"/>
              <a:gd name="connsiteY0" fmla="*/ 0 h 1000478"/>
              <a:gd name="connsiteX1" fmla="*/ 2215005 w 2843212"/>
              <a:gd name="connsiteY1" fmla="*/ 0 h 1000478"/>
              <a:gd name="connsiteX2" fmla="*/ 2843212 w 2843212"/>
              <a:gd name="connsiteY2" fmla="*/ 628207 h 1000478"/>
              <a:gd name="connsiteX3" fmla="*/ 2841096 w 2843212"/>
              <a:gd name="connsiteY3" fmla="*/ 1000478 h 1000478"/>
              <a:gd name="connsiteX4" fmla="*/ 1058 w 2843212"/>
              <a:gd name="connsiteY4" fmla="*/ 999420 h 1000478"/>
              <a:gd name="connsiteX5" fmla="*/ 0 w 2843212"/>
              <a:gd name="connsiteY5" fmla="*/ 0 h 1000478"/>
              <a:gd name="connsiteX0" fmla="*/ 154449 w 2997661"/>
              <a:gd name="connsiteY0" fmla="*/ 0 h 1016696"/>
              <a:gd name="connsiteX1" fmla="*/ 2369454 w 2997661"/>
              <a:gd name="connsiteY1" fmla="*/ 0 h 1016696"/>
              <a:gd name="connsiteX2" fmla="*/ 2997661 w 2997661"/>
              <a:gd name="connsiteY2" fmla="*/ 628207 h 1016696"/>
              <a:gd name="connsiteX3" fmla="*/ 2995545 w 2997661"/>
              <a:gd name="connsiteY3" fmla="*/ 1000478 h 1016696"/>
              <a:gd name="connsiteX4" fmla="*/ 20 w 2997661"/>
              <a:gd name="connsiteY4" fmla="*/ 1016696 h 1016696"/>
              <a:gd name="connsiteX5" fmla="*/ 154449 w 2997661"/>
              <a:gd name="connsiteY5" fmla="*/ 0 h 1016696"/>
              <a:gd name="connsiteX0" fmla="*/ 3641 w 2998021"/>
              <a:gd name="connsiteY0" fmla="*/ 0 h 1025334"/>
              <a:gd name="connsiteX1" fmla="*/ 2369814 w 2998021"/>
              <a:gd name="connsiteY1" fmla="*/ 8638 h 1025334"/>
              <a:gd name="connsiteX2" fmla="*/ 2998021 w 2998021"/>
              <a:gd name="connsiteY2" fmla="*/ 636845 h 1025334"/>
              <a:gd name="connsiteX3" fmla="*/ 2995905 w 2998021"/>
              <a:gd name="connsiteY3" fmla="*/ 1009116 h 1025334"/>
              <a:gd name="connsiteX4" fmla="*/ 380 w 2998021"/>
              <a:gd name="connsiteY4" fmla="*/ 1025334 h 1025334"/>
              <a:gd name="connsiteX5" fmla="*/ 3641 w 2998021"/>
              <a:gd name="connsiteY5" fmla="*/ 0 h 1025334"/>
              <a:gd name="connsiteX0" fmla="*/ -1 w 2994379"/>
              <a:gd name="connsiteY0" fmla="*/ 0 h 1025334"/>
              <a:gd name="connsiteX1" fmla="*/ 2366172 w 2994379"/>
              <a:gd name="connsiteY1" fmla="*/ 8638 h 1025334"/>
              <a:gd name="connsiteX2" fmla="*/ 2994379 w 2994379"/>
              <a:gd name="connsiteY2" fmla="*/ 636845 h 1025334"/>
              <a:gd name="connsiteX3" fmla="*/ 2992263 w 2994379"/>
              <a:gd name="connsiteY3" fmla="*/ 1009116 h 1025334"/>
              <a:gd name="connsiteX4" fmla="*/ 5376 w 2994379"/>
              <a:gd name="connsiteY4" fmla="*/ 1025334 h 1025334"/>
              <a:gd name="connsiteX5" fmla="*/ -1 w 2994379"/>
              <a:gd name="connsiteY5" fmla="*/ 0 h 1025334"/>
              <a:gd name="connsiteX0" fmla="*/ 0 w 2994380"/>
              <a:gd name="connsiteY0" fmla="*/ 0 h 1021015"/>
              <a:gd name="connsiteX1" fmla="*/ 2366173 w 2994380"/>
              <a:gd name="connsiteY1" fmla="*/ 8638 h 1021015"/>
              <a:gd name="connsiteX2" fmla="*/ 2994380 w 2994380"/>
              <a:gd name="connsiteY2" fmla="*/ 636845 h 1021015"/>
              <a:gd name="connsiteX3" fmla="*/ 2992264 w 2994380"/>
              <a:gd name="connsiteY3" fmla="*/ 1009116 h 1021015"/>
              <a:gd name="connsiteX4" fmla="*/ 5377 w 2994380"/>
              <a:gd name="connsiteY4" fmla="*/ 1021015 h 1021015"/>
              <a:gd name="connsiteX5" fmla="*/ 0 w 2994380"/>
              <a:gd name="connsiteY5" fmla="*/ 0 h 1021015"/>
              <a:gd name="connsiteX0" fmla="*/ 0 w 2994380"/>
              <a:gd name="connsiteY0" fmla="*/ 0 h 1012377"/>
              <a:gd name="connsiteX1" fmla="*/ 2366173 w 2994380"/>
              <a:gd name="connsiteY1" fmla="*/ 8638 h 1012377"/>
              <a:gd name="connsiteX2" fmla="*/ 2994380 w 2994380"/>
              <a:gd name="connsiteY2" fmla="*/ 636845 h 1012377"/>
              <a:gd name="connsiteX3" fmla="*/ 2992264 w 2994380"/>
              <a:gd name="connsiteY3" fmla="*/ 1009116 h 1012377"/>
              <a:gd name="connsiteX4" fmla="*/ 5377 w 2994380"/>
              <a:gd name="connsiteY4" fmla="*/ 1012377 h 1012377"/>
              <a:gd name="connsiteX5" fmla="*/ 0 w 2994380"/>
              <a:gd name="connsiteY5" fmla="*/ 0 h 1012377"/>
              <a:gd name="connsiteX0" fmla="*/ 0 w 2994380"/>
              <a:gd name="connsiteY0" fmla="*/ 0 h 1008058"/>
              <a:gd name="connsiteX1" fmla="*/ 2366173 w 2994380"/>
              <a:gd name="connsiteY1" fmla="*/ 4319 h 1008058"/>
              <a:gd name="connsiteX2" fmla="*/ 2994380 w 2994380"/>
              <a:gd name="connsiteY2" fmla="*/ 632526 h 1008058"/>
              <a:gd name="connsiteX3" fmla="*/ 2992264 w 2994380"/>
              <a:gd name="connsiteY3" fmla="*/ 1004797 h 1008058"/>
              <a:gd name="connsiteX4" fmla="*/ 5377 w 2994380"/>
              <a:gd name="connsiteY4" fmla="*/ 1008058 h 1008058"/>
              <a:gd name="connsiteX5" fmla="*/ 0 w 2994380"/>
              <a:gd name="connsiteY5" fmla="*/ 0 h 1008058"/>
              <a:gd name="connsiteX0" fmla="*/ 0 w 2994380"/>
              <a:gd name="connsiteY0" fmla="*/ 0 h 1004797"/>
              <a:gd name="connsiteX1" fmla="*/ 2366173 w 2994380"/>
              <a:gd name="connsiteY1" fmla="*/ 4319 h 1004797"/>
              <a:gd name="connsiteX2" fmla="*/ 2994380 w 2994380"/>
              <a:gd name="connsiteY2" fmla="*/ 632526 h 1004797"/>
              <a:gd name="connsiteX3" fmla="*/ 2992264 w 2994380"/>
              <a:gd name="connsiteY3" fmla="*/ 1004797 h 1004797"/>
              <a:gd name="connsiteX4" fmla="*/ 5377 w 2994380"/>
              <a:gd name="connsiteY4" fmla="*/ 1003739 h 1004797"/>
              <a:gd name="connsiteX5" fmla="*/ 0 w 2994380"/>
              <a:gd name="connsiteY5" fmla="*/ 0 h 1004797"/>
              <a:gd name="connsiteX0" fmla="*/ 7837 w 2989260"/>
              <a:gd name="connsiteY0" fmla="*/ 4319 h 1000478"/>
              <a:gd name="connsiteX1" fmla="*/ 2361053 w 2989260"/>
              <a:gd name="connsiteY1" fmla="*/ 0 h 1000478"/>
              <a:gd name="connsiteX2" fmla="*/ 2989260 w 2989260"/>
              <a:gd name="connsiteY2" fmla="*/ 628207 h 1000478"/>
              <a:gd name="connsiteX3" fmla="*/ 2987144 w 2989260"/>
              <a:gd name="connsiteY3" fmla="*/ 1000478 h 1000478"/>
              <a:gd name="connsiteX4" fmla="*/ 257 w 2989260"/>
              <a:gd name="connsiteY4" fmla="*/ 999420 h 1000478"/>
              <a:gd name="connsiteX5" fmla="*/ 7837 w 2989260"/>
              <a:gd name="connsiteY5" fmla="*/ 4319 h 1000478"/>
              <a:gd name="connsiteX0" fmla="*/ 0 w 2994380"/>
              <a:gd name="connsiteY0" fmla="*/ 4319 h 1000478"/>
              <a:gd name="connsiteX1" fmla="*/ 2366173 w 2994380"/>
              <a:gd name="connsiteY1" fmla="*/ 0 h 1000478"/>
              <a:gd name="connsiteX2" fmla="*/ 2994380 w 2994380"/>
              <a:gd name="connsiteY2" fmla="*/ 628207 h 1000478"/>
              <a:gd name="connsiteX3" fmla="*/ 2992264 w 2994380"/>
              <a:gd name="connsiteY3" fmla="*/ 1000478 h 1000478"/>
              <a:gd name="connsiteX4" fmla="*/ 5377 w 2994380"/>
              <a:gd name="connsiteY4" fmla="*/ 999420 h 1000478"/>
              <a:gd name="connsiteX5" fmla="*/ 0 w 2994380"/>
              <a:gd name="connsiteY5" fmla="*/ 4319 h 100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4380" h="1000478">
                <a:moveTo>
                  <a:pt x="0" y="4319"/>
                </a:moveTo>
                <a:lnTo>
                  <a:pt x="2366173" y="0"/>
                </a:lnTo>
                <a:cubicBezTo>
                  <a:pt x="2713122" y="0"/>
                  <a:pt x="2994380" y="281258"/>
                  <a:pt x="2994380" y="628207"/>
                </a:cubicBezTo>
                <a:cubicBezTo>
                  <a:pt x="2992263" y="788633"/>
                  <a:pt x="2994381" y="840052"/>
                  <a:pt x="2992264" y="1000478"/>
                </a:cubicBezTo>
                <a:lnTo>
                  <a:pt x="5377" y="999420"/>
                </a:lnTo>
                <a:cubicBezTo>
                  <a:pt x="3260" y="633825"/>
                  <a:pt x="2117" y="369914"/>
                  <a:pt x="0" y="4319"/>
                </a:cubicBezTo>
                <a:close/>
              </a:path>
            </a:pathLst>
          </a:cu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22" name="Kuvan paikkamerkki 7"/>
          <p:cNvSpPr>
            <a:spLocks noGrp="1"/>
          </p:cNvSpPr>
          <p:nvPr>
            <p:ph type="pic" sz="quarter" idx="16"/>
          </p:nvPr>
        </p:nvSpPr>
        <p:spPr>
          <a:xfrm>
            <a:off x="8735007" y="1498002"/>
            <a:ext cx="2929943" cy="3563412"/>
          </a:xfrm>
        </p:spPr>
        <p:txBody>
          <a:bodyPr/>
          <a:lstStyle/>
          <a:p>
            <a:r>
              <a:rPr lang="en-US"/>
              <a:t>Click icon to add picture</a:t>
            </a:r>
            <a:endParaRPr lang="fi-FI"/>
          </a:p>
        </p:txBody>
      </p:sp>
      <p:sp>
        <p:nvSpPr>
          <p:cNvPr id="23"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0256820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wo content with round-cornered image wide">
    <p:spTree>
      <p:nvGrpSpPr>
        <p:cNvPr id="1" name=""/>
        <p:cNvGrpSpPr/>
        <p:nvPr/>
      </p:nvGrpSpPr>
      <p:grpSpPr>
        <a:xfrm>
          <a:off x="0" y="0"/>
          <a:ext cx="0" cy="0"/>
          <a:chOff x="0" y="0"/>
          <a:chExt cx="0" cy="0"/>
        </a:xfrm>
      </p:grpSpPr>
      <p:sp>
        <p:nvSpPr>
          <p:cNvPr id="12" name="Round Single Corner Rectangle 30"/>
          <p:cNvSpPr/>
          <p:nvPr/>
        </p:nvSpPr>
        <p:spPr>
          <a:xfrm rot="10800000">
            <a:off x="490481" y="2997299"/>
            <a:ext cx="4549399" cy="3120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Tekstin paikkamerkki 16"/>
          <p:cNvSpPr>
            <a:spLocks noGrp="1"/>
          </p:cNvSpPr>
          <p:nvPr>
            <p:ph type="body" sz="quarter" idx="16" hasCustomPrompt="1"/>
          </p:nvPr>
        </p:nvSpPr>
        <p:spPr>
          <a:xfrm>
            <a:off x="494207" y="1484315"/>
            <a:ext cx="11170744" cy="1368621"/>
          </a:xfrm>
        </p:spPr>
        <p:txBody>
          <a:bodyPr/>
          <a:lstStyle>
            <a:lvl1pPr marL="0" indent="0" algn="l">
              <a:buFontTx/>
              <a:buNone/>
              <a:defRPr sz="2600" baseline="0"/>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sp>
        <p:nvSpPr>
          <p:cNvPr id="21" name="Content Placeholder 2"/>
          <p:cNvSpPr>
            <a:spLocks noGrp="1"/>
          </p:cNvSpPr>
          <p:nvPr>
            <p:ph sz="half" idx="1"/>
          </p:nvPr>
        </p:nvSpPr>
        <p:spPr>
          <a:xfrm>
            <a:off x="552704" y="3037489"/>
            <a:ext cx="4408179" cy="3005091"/>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9" name="Kuvan paikkamerkki 6"/>
          <p:cNvSpPr>
            <a:spLocks noGrp="1"/>
          </p:cNvSpPr>
          <p:nvPr>
            <p:ph type="pic" sz="quarter" idx="18"/>
          </p:nvPr>
        </p:nvSpPr>
        <p:spPr>
          <a:xfrm>
            <a:off x="5035438" y="2996373"/>
            <a:ext cx="6631540" cy="3122331"/>
          </a:xfrm>
          <a:custGeom>
            <a:avLst/>
            <a:gdLst>
              <a:gd name="connsiteX0" fmla="*/ 0 w 4980513"/>
              <a:gd name="connsiteY0" fmla="*/ 0 h 3093698"/>
              <a:gd name="connsiteX1" fmla="*/ 4975282 w 4980513"/>
              <a:gd name="connsiteY1" fmla="*/ 0 h 3093698"/>
              <a:gd name="connsiteX2" fmla="*/ 4980513 w 4980513"/>
              <a:gd name="connsiteY2" fmla="*/ 2444662 h 3093698"/>
              <a:gd name="connsiteX3" fmla="*/ 4331477 w 4980513"/>
              <a:gd name="connsiteY3" fmla="*/ 3093698 h 3093698"/>
              <a:gd name="connsiteX4" fmla="*/ 1016525 w 4980513"/>
              <a:gd name="connsiteY4" fmla="*/ 3093698 h 3093698"/>
              <a:gd name="connsiteX5" fmla="*/ 1016135 w 4980513"/>
              <a:gd name="connsiteY5" fmla="*/ 792882 h 3093698"/>
              <a:gd name="connsiteX6" fmla="*/ 0 w 4980513"/>
              <a:gd name="connsiteY6" fmla="*/ 0 h 3093698"/>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1016135 w 4980513"/>
              <a:gd name="connsiteY5" fmla="*/ 792882 h 3097931"/>
              <a:gd name="connsiteX6" fmla="*/ 0 w 4980513"/>
              <a:gd name="connsiteY6"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8602 w 4980513"/>
              <a:gd name="connsiteY5" fmla="*/ 1068048 h 3097931"/>
              <a:gd name="connsiteX6" fmla="*/ 0 w 4980513"/>
              <a:gd name="connsiteY6"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8602 w 4980513"/>
              <a:gd name="connsiteY5" fmla="*/ 1068048 h 3097931"/>
              <a:gd name="connsiteX6" fmla="*/ 0 w 4980513"/>
              <a:gd name="connsiteY6" fmla="*/ 0 h 3097931"/>
              <a:gd name="connsiteX0" fmla="*/ 990 w 4981503"/>
              <a:gd name="connsiteY0" fmla="*/ 0 h 3097931"/>
              <a:gd name="connsiteX1" fmla="*/ 4976272 w 4981503"/>
              <a:gd name="connsiteY1" fmla="*/ 0 h 3097931"/>
              <a:gd name="connsiteX2" fmla="*/ 4981503 w 4981503"/>
              <a:gd name="connsiteY2" fmla="*/ 2444662 h 3097931"/>
              <a:gd name="connsiteX3" fmla="*/ 4332467 w 4981503"/>
              <a:gd name="connsiteY3" fmla="*/ 3093698 h 3097931"/>
              <a:gd name="connsiteX4" fmla="*/ 9982 w 4981503"/>
              <a:gd name="connsiteY4" fmla="*/ 3097931 h 3097931"/>
              <a:gd name="connsiteX5" fmla="*/ 5359 w 4981503"/>
              <a:gd name="connsiteY5" fmla="*/ 1101914 h 3097931"/>
              <a:gd name="connsiteX6" fmla="*/ 990 w 4981503"/>
              <a:gd name="connsiteY6" fmla="*/ 0 h 3097931"/>
              <a:gd name="connsiteX0" fmla="*/ 577538 w 5558051"/>
              <a:gd name="connsiteY0" fmla="*/ 0 h 3097931"/>
              <a:gd name="connsiteX1" fmla="*/ 5552820 w 5558051"/>
              <a:gd name="connsiteY1" fmla="*/ 0 h 3097931"/>
              <a:gd name="connsiteX2" fmla="*/ 5558051 w 5558051"/>
              <a:gd name="connsiteY2" fmla="*/ 2444662 h 3097931"/>
              <a:gd name="connsiteX3" fmla="*/ 4909015 w 5558051"/>
              <a:gd name="connsiteY3" fmla="*/ 3093698 h 3097931"/>
              <a:gd name="connsiteX4" fmla="*/ 586530 w 5558051"/>
              <a:gd name="connsiteY4" fmla="*/ 3097931 h 3097931"/>
              <a:gd name="connsiteX5" fmla="*/ 577538 w 5558051"/>
              <a:gd name="connsiteY5" fmla="*/ 0 h 3097931"/>
              <a:gd name="connsiteX0" fmla="*/ 366051 w 5346564"/>
              <a:gd name="connsiteY0" fmla="*/ 0 h 3097931"/>
              <a:gd name="connsiteX1" fmla="*/ 5341333 w 5346564"/>
              <a:gd name="connsiteY1" fmla="*/ 0 h 3097931"/>
              <a:gd name="connsiteX2" fmla="*/ 5346564 w 5346564"/>
              <a:gd name="connsiteY2" fmla="*/ 2444662 h 3097931"/>
              <a:gd name="connsiteX3" fmla="*/ 4697528 w 5346564"/>
              <a:gd name="connsiteY3" fmla="*/ 3093698 h 3097931"/>
              <a:gd name="connsiteX4" fmla="*/ 375043 w 5346564"/>
              <a:gd name="connsiteY4" fmla="*/ 3097931 h 3097931"/>
              <a:gd name="connsiteX5" fmla="*/ 366051 w 5346564"/>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7931"/>
              <a:gd name="connsiteX1" fmla="*/ 4975282 w 4980513"/>
              <a:gd name="connsiteY1" fmla="*/ 0 h 3097931"/>
              <a:gd name="connsiteX2" fmla="*/ 4980513 w 4980513"/>
              <a:gd name="connsiteY2" fmla="*/ 2444662 h 3097931"/>
              <a:gd name="connsiteX3" fmla="*/ 4331477 w 4980513"/>
              <a:gd name="connsiteY3" fmla="*/ 3093698 h 3097931"/>
              <a:gd name="connsiteX4" fmla="*/ 8992 w 4980513"/>
              <a:gd name="connsiteY4" fmla="*/ 3097931 h 3097931"/>
              <a:gd name="connsiteX5" fmla="*/ 0 w 4980513"/>
              <a:gd name="connsiteY5" fmla="*/ 0 h 3097931"/>
              <a:gd name="connsiteX0" fmla="*/ 0 w 4980513"/>
              <a:gd name="connsiteY0" fmla="*/ 0 h 3093698"/>
              <a:gd name="connsiteX1" fmla="*/ 4975282 w 4980513"/>
              <a:gd name="connsiteY1" fmla="*/ 0 h 3093698"/>
              <a:gd name="connsiteX2" fmla="*/ 4980513 w 4980513"/>
              <a:gd name="connsiteY2" fmla="*/ 2444662 h 3093698"/>
              <a:gd name="connsiteX3" fmla="*/ 4331477 w 4980513"/>
              <a:gd name="connsiteY3" fmla="*/ 3093698 h 3093698"/>
              <a:gd name="connsiteX4" fmla="*/ 8992 w 4980513"/>
              <a:gd name="connsiteY4" fmla="*/ 3088406 h 3093698"/>
              <a:gd name="connsiteX5" fmla="*/ 0 w 4980513"/>
              <a:gd name="connsiteY5" fmla="*/ 0 h 3093698"/>
              <a:gd name="connsiteX0" fmla="*/ 0 w 4974163"/>
              <a:gd name="connsiteY0" fmla="*/ 3172 h 3093698"/>
              <a:gd name="connsiteX1" fmla="*/ 4968932 w 4974163"/>
              <a:gd name="connsiteY1" fmla="*/ 0 h 3093698"/>
              <a:gd name="connsiteX2" fmla="*/ 4974163 w 4974163"/>
              <a:gd name="connsiteY2" fmla="*/ 2444662 h 3093698"/>
              <a:gd name="connsiteX3" fmla="*/ 4325127 w 4974163"/>
              <a:gd name="connsiteY3" fmla="*/ 3093698 h 3093698"/>
              <a:gd name="connsiteX4" fmla="*/ 2642 w 4974163"/>
              <a:gd name="connsiteY4" fmla="*/ 3088406 h 3093698"/>
              <a:gd name="connsiteX5" fmla="*/ 0 w 4974163"/>
              <a:gd name="connsiteY5" fmla="*/ 3172 h 3093698"/>
              <a:gd name="connsiteX0" fmla="*/ 0 w 4974163"/>
              <a:gd name="connsiteY0" fmla="*/ 3172 h 3094751"/>
              <a:gd name="connsiteX1" fmla="*/ 4968932 w 4974163"/>
              <a:gd name="connsiteY1" fmla="*/ 0 h 3094751"/>
              <a:gd name="connsiteX2" fmla="*/ 4974163 w 4974163"/>
              <a:gd name="connsiteY2" fmla="*/ 2444662 h 3094751"/>
              <a:gd name="connsiteX3" fmla="*/ 4325127 w 4974163"/>
              <a:gd name="connsiteY3" fmla="*/ 3093698 h 3094751"/>
              <a:gd name="connsiteX4" fmla="*/ 2642 w 4974163"/>
              <a:gd name="connsiteY4" fmla="*/ 3094751 h 3094751"/>
              <a:gd name="connsiteX5" fmla="*/ 0 w 4974163"/>
              <a:gd name="connsiteY5" fmla="*/ 3172 h 3094751"/>
              <a:gd name="connsiteX0" fmla="*/ 1147 w 4972135"/>
              <a:gd name="connsiteY0" fmla="*/ 0 h 3094751"/>
              <a:gd name="connsiteX1" fmla="*/ 4966904 w 4972135"/>
              <a:gd name="connsiteY1" fmla="*/ 0 h 3094751"/>
              <a:gd name="connsiteX2" fmla="*/ 4972135 w 4972135"/>
              <a:gd name="connsiteY2" fmla="*/ 2444662 h 3094751"/>
              <a:gd name="connsiteX3" fmla="*/ 4323099 w 4972135"/>
              <a:gd name="connsiteY3" fmla="*/ 3093698 h 3094751"/>
              <a:gd name="connsiteX4" fmla="*/ 614 w 4972135"/>
              <a:gd name="connsiteY4" fmla="*/ 3094751 h 3094751"/>
              <a:gd name="connsiteX5" fmla="*/ 1147 w 4972135"/>
              <a:gd name="connsiteY5" fmla="*/ 0 h 3094751"/>
              <a:gd name="connsiteX0" fmla="*/ 0 w 4977338"/>
              <a:gd name="connsiteY0" fmla="*/ 0 h 3094751"/>
              <a:gd name="connsiteX1" fmla="*/ 4972107 w 4977338"/>
              <a:gd name="connsiteY1" fmla="*/ 0 h 3094751"/>
              <a:gd name="connsiteX2" fmla="*/ 4977338 w 4977338"/>
              <a:gd name="connsiteY2" fmla="*/ 2444662 h 3094751"/>
              <a:gd name="connsiteX3" fmla="*/ 4328302 w 4977338"/>
              <a:gd name="connsiteY3" fmla="*/ 3093698 h 3094751"/>
              <a:gd name="connsiteX4" fmla="*/ 5817 w 4977338"/>
              <a:gd name="connsiteY4" fmla="*/ 3094751 h 3094751"/>
              <a:gd name="connsiteX5" fmla="*/ 0 w 4977338"/>
              <a:gd name="connsiteY5" fmla="*/ 0 h 3094751"/>
              <a:gd name="connsiteX0" fmla="*/ 0 w 4977338"/>
              <a:gd name="connsiteY0" fmla="*/ 748660 h 3094751"/>
              <a:gd name="connsiteX1" fmla="*/ 4972107 w 4977338"/>
              <a:gd name="connsiteY1" fmla="*/ 0 h 3094751"/>
              <a:gd name="connsiteX2" fmla="*/ 4977338 w 4977338"/>
              <a:gd name="connsiteY2" fmla="*/ 2444662 h 3094751"/>
              <a:gd name="connsiteX3" fmla="*/ 4328302 w 4977338"/>
              <a:gd name="connsiteY3" fmla="*/ 3093698 h 3094751"/>
              <a:gd name="connsiteX4" fmla="*/ 5817 w 4977338"/>
              <a:gd name="connsiteY4" fmla="*/ 3094751 h 3094751"/>
              <a:gd name="connsiteX5" fmla="*/ 0 w 4977338"/>
              <a:gd name="connsiteY5" fmla="*/ 748660 h 3094751"/>
              <a:gd name="connsiteX0" fmla="*/ 0 w 4977338"/>
              <a:gd name="connsiteY0" fmla="*/ 0 h 2346091"/>
              <a:gd name="connsiteX1" fmla="*/ 4972107 w 4977338"/>
              <a:gd name="connsiteY1" fmla="*/ 31723 h 2346091"/>
              <a:gd name="connsiteX2" fmla="*/ 4977338 w 4977338"/>
              <a:gd name="connsiteY2" fmla="*/ 1696002 h 2346091"/>
              <a:gd name="connsiteX3" fmla="*/ 4328302 w 4977338"/>
              <a:gd name="connsiteY3" fmla="*/ 2345038 h 2346091"/>
              <a:gd name="connsiteX4" fmla="*/ 5817 w 4977338"/>
              <a:gd name="connsiteY4" fmla="*/ 2346091 h 2346091"/>
              <a:gd name="connsiteX5" fmla="*/ 0 w 4977338"/>
              <a:gd name="connsiteY5" fmla="*/ 0 h 2346091"/>
              <a:gd name="connsiteX0" fmla="*/ 0 w 4977338"/>
              <a:gd name="connsiteY0" fmla="*/ 0 h 2339746"/>
              <a:gd name="connsiteX1" fmla="*/ 4972107 w 4977338"/>
              <a:gd name="connsiteY1" fmla="*/ 25378 h 2339746"/>
              <a:gd name="connsiteX2" fmla="*/ 4977338 w 4977338"/>
              <a:gd name="connsiteY2" fmla="*/ 1689657 h 2339746"/>
              <a:gd name="connsiteX3" fmla="*/ 4328302 w 4977338"/>
              <a:gd name="connsiteY3" fmla="*/ 2338693 h 2339746"/>
              <a:gd name="connsiteX4" fmla="*/ 5817 w 4977338"/>
              <a:gd name="connsiteY4" fmla="*/ 2339746 h 2339746"/>
              <a:gd name="connsiteX5" fmla="*/ 0 w 4977338"/>
              <a:gd name="connsiteY5" fmla="*/ 0 h 2339746"/>
              <a:gd name="connsiteX0" fmla="*/ 0 w 4978858"/>
              <a:gd name="connsiteY0" fmla="*/ 0 h 2339746"/>
              <a:gd name="connsiteX1" fmla="*/ 4978457 w 4978858"/>
              <a:gd name="connsiteY1" fmla="*/ 12689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0 w 4978858"/>
              <a:gd name="connsiteY0" fmla="*/ 0 h 2339746"/>
              <a:gd name="connsiteX1" fmla="*/ 4978457 w 4978858"/>
              <a:gd name="connsiteY1" fmla="*/ 0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0 w 4978858"/>
              <a:gd name="connsiteY0" fmla="*/ 0 h 2339746"/>
              <a:gd name="connsiteX1" fmla="*/ 4978457 w 4978858"/>
              <a:gd name="connsiteY1" fmla="*/ 0 h 2339746"/>
              <a:gd name="connsiteX2" fmla="*/ 4977338 w 4978858"/>
              <a:gd name="connsiteY2" fmla="*/ 1689657 h 2339746"/>
              <a:gd name="connsiteX3" fmla="*/ 4328302 w 4978858"/>
              <a:gd name="connsiteY3" fmla="*/ 2338693 h 2339746"/>
              <a:gd name="connsiteX4" fmla="*/ 5817 w 4978858"/>
              <a:gd name="connsiteY4" fmla="*/ 2339746 h 2339746"/>
              <a:gd name="connsiteX5" fmla="*/ 0 w 4978858"/>
              <a:gd name="connsiteY5" fmla="*/ 0 h 2339746"/>
              <a:gd name="connsiteX0" fmla="*/ 1147 w 4973655"/>
              <a:gd name="connsiteY0" fmla="*/ 0 h 2339746"/>
              <a:gd name="connsiteX1" fmla="*/ 4973254 w 4973655"/>
              <a:gd name="connsiteY1" fmla="*/ 0 h 2339746"/>
              <a:gd name="connsiteX2" fmla="*/ 4972135 w 4973655"/>
              <a:gd name="connsiteY2" fmla="*/ 1689657 h 2339746"/>
              <a:gd name="connsiteX3" fmla="*/ 4323099 w 4973655"/>
              <a:gd name="connsiteY3" fmla="*/ 2338693 h 2339746"/>
              <a:gd name="connsiteX4" fmla="*/ 614 w 4973655"/>
              <a:gd name="connsiteY4" fmla="*/ 2339746 h 2339746"/>
              <a:gd name="connsiteX5" fmla="*/ 1147 w 4973655"/>
              <a:gd name="connsiteY5" fmla="*/ 0 h 23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3655" h="2339746">
                <a:moveTo>
                  <a:pt x="1147" y="0"/>
                </a:moveTo>
                <a:lnTo>
                  <a:pt x="4973254" y="0"/>
                </a:lnTo>
                <a:cubicBezTo>
                  <a:pt x="4974998" y="814887"/>
                  <a:pt x="4970391" y="874770"/>
                  <a:pt x="4972135" y="1689657"/>
                </a:cubicBezTo>
                <a:cubicBezTo>
                  <a:pt x="4972135" y="2048110"/>
                  <a:pt x="4681552" y="2338693"/>
                  <a:pt x="4323099" y="2338693"/>
                </a:cubicBezTo>
                <a:lnTo>
                  <a:pt x="614" y="2339746"/>
                </a:lnTo>
                <a:cubicBezTo>
                  <a:pt x="-1633" y="1578596"/>
                  <a:pt x="3166" y="770322"/>
                  <a:pt x="1147" y="0"/>
                </a:cubicBezTo>
                <a:close/>
              </a:path>
            </a:pathLst>
          </a:custGeom>
          <a:solidFill>
            <a:schemeClr val="accent6"/>
          </a:solidFill>
        </p:spPr>
        <p:txBody>
          <a:bodyPr/>
          <a:lstStyle>
            <a:lvl1pPr>
              <a:defRPr sz="2400"/>
            </a:lvl1pPr>
          </a:lstStyle>
          <a:p>
            <a:r>
              <a:rPr lang="en-US"/>
              <a:t>Click icon to add picture</a:t>
            </a:r>
            <a:endParaRPr lang="fi-FI"/>
          </a:p>
        </p:txBody>
      </p:sp>
      <p:sp>
        <p:nvSpPr>
          <p:cNvPr id="20"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2663337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wo content with round-cornered image 2 w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805" y="2507172"/>
            <a:ext cx="11197577" cy="496800"/>
          </a:xfrm>
        </p:spPr>
        <p:txBody>
          <a:bodyPr/>
          <a:lstStyle>
            <a:lvl1pPr>
              <a:defRPr baseline="0"/>
            </a:lvl1pPr>
          </a:lstStyle>
          <a:p>
            <a:r>
              <a:rPr lang="en-US" noProof="0"/>
              <a:t>Click to add title</a:t>
            </a:r>
          </a:p>
        </p:txBody>
      </p:sp>
      <p:sp>
        <p:nvSpPr>
          <p:cNvPr id="9" name="Text Placeholder 8"/>
          <p:cNvSpPr>
            <a:spLocks noGrp="1"/>
          </p:cNvSpPr>
          <p:nvPr>
            <p:ph type="body" sz="quarter" idx="13"/>
          </p:nvPr>
        </p:nvSpPr>
        <p:spPr>
          <a:xfrm>
            <a:off x="493842" y="3000374"/>
            <a:ext cx="11197577" cy="428628"/>
          </a:xfrm>
        </p:spPr>
        <p:txBody>
          <a:bodyPr/>
          <a:lstStyle>
            <a:lvl1pPr marL="8466" indent="-8466">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3" name="Content Placeholder 2"/>
          <p:cNvSpPr>
            <a:spLocks noGrp="1"/>
          </p:cNvSpPr>
          <p:nvPr>
            <p:ph sz="half" idx="1"/>
          </p:nvPr>
        </p:nvSpPr>
        <p:spPr>
          <a:xfrm>
            <a:off x="509048" y="3627457"/>
            <a:ext cx="5586952" cy="2415127"/>
          </a:xfrm>
        </p:spPr>
        <p:txBody>
          <a:bodyPr/>
          <a:lstStyle>
            <a:lvl1pPr>
              <a:defRPr sz="2600" baseline="0"/>
            </a:lvl1pPr>
            <a:lvl2pPr>
              <a:defRPr sz="2200"/>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p:txBody>
      </p:sp>
      <p:sp>
        <p:nvSpPr>
          <p:cNvPr id="17" name="Kuvan paikkamerkki 6"/>
          <p:cNvSpPr>
            <a:spLocks noGrp="1"/>
          </p:cNvSpPr>
          <p:nvPr>
            <p:ph type="pic" sz="quarter" idx="17"/>
          </p:nvPr>
        </p:nvSpPr>
        <p:spPr>
          <a:xfrm>
            <a:off x="483085" y="441274"/>
            <a:ext cx="11181867" cy="1985233"/>
          </a:xfrm>
          <a:custGeom>
            <a:avLst/>
            <a:gdLst>
              <a:gd name="connsiteX0" fmla="*/ 4532874 w 8497191"/>
              <a:gd name="connsiteY0" fmla="*/ 0 h 1944745"/>
              <a:gd name="connsiteX1" fmla="*/ 8495459 w 8497191"/>
              <a:gd name="connsiteY1" fmla="*/ 0 h 1944745"/>
              <a:gd name="connsiteX2" fmla="*/ 8497191 w 8497191"/>
              <a:gd name="connsiteY2" fmla="*/ 1295709 h 1944745"/>
              <a:gd name="connsiteX3" fmla="*/ 7848155 w 8497191"/>
              <a:gd name="connsiteY3" fmla="*/ 1944745 h 1944745"/>
              <a:gd name="connsiteX4" fmla="*/ 0 w 8497191"/>
              <a:gd name="connsiteY4" fmla="*/ 1734037 h 1944745"/>
              <a:gd name="connsiteX5" fmla="*/ 4532874 w 8497191"/>
              <a:gd name="connsiteY5" fmla="*/ 0 h 1944745"/>
              <a:gd name="connsiteX0" fmla="*/ 4316466 w 8280783"/>
              <a:gd name="connsiteY0" fmla="*/ 0 h 1950440"/>
              <a:gd name="connsiteX1" fmla="*/ 8279051 w 8280783"/>
              <a:gd name="connsiteY1" fmla="*/ 0 h 1950440"/>
              <a:gd name="connsiteX2" fmla="*/ 8280783 w 8280783"/>
              <a:gd name="connsiteY2" fmla="*/ 1295709 h 1950440"/>
              <a:gd name="connsiteX3" fmla="*/ 7631747 w 8280783"/>
              <a:gd name="connsiteY3" fmla="*/ 1944745 h 1950440"/>
              <a:gd name="connsiteX4" fmla="*/ 1 w 8280783"/>
              <a:gd name="connsiteY4" fmla="*/ 1950440 h 1950440"/>
              <a:gd name="connsiteX5" fmla="*/ 4316466 w 8280783"/>
              <a:gd name="connsiteY5" fmla="*/ 0 h 1950440"/>
              <a:gd name="connsiteX0" fmla="*/ 0 w 8281111"/>
              <a:gd name="connsiteY0" fmla="*/ 0 h 1956135"/>
              <a:gd name="connsiteX1" fmla="*/ 8279379 w 8281111"/>
              <a:gd name="connsiteY1" fmla="*/ 5695 h 1956135"/>
              <a:gd name="connsiteX2" fmla="*/ 8281111 w 8281111"/>
              <a:gd name="connsiteY2" fmla="*/ 1301404 h 1956135"/>
              <a:gd name="connsiteX3" fmla="*/ 7632075 w 8281111"/>
              <a:gd name="connsiteY3" fmla="*/ 1950440 h 1956135"/>
              <a:gd name="connsiteX4" fmla="*/ 329 w 8281111"/>
              <a:gd name="connsiteY4" fmla="*/ 1956135 h 1956135"/>
              <a:gd name="connsiteX5" fmla="*/ 0 w 8281111"/>
              <a:gd name="connsiteY5" fmla="*/ 0 h 1956135"/>
              <a:gd name="connsiteX0" fmla="*/ 0 w 8281111"/>
              <a:gd name="connsiteY0" fmla="*/ 0 h 1950440"/>
              <a:gd name="connsiteX1" fmla="*/ 8279379 w 8281111"/>
              <a:gd name="connsiteY1" fmla="*/ 5695 h 1950440"/>
              <a:gd name="connsiteX2" fmla="*/ 8281111 w 8281111"/>
              <a:gd name="connsiteY2" fmla="*/ 1301404 h 1950440"/>
              <a:gd name="connsiteX3" fmla="*/ 7632075 w 8281111"/>
              <a:gd name="connsiteY3" fmla="*/ 1950440 h 1950440"/>
              <a:gd name="connsiteX4" fmla="*/ 6024 w 8281111"/>
              <a:gd name="connsiteY4" fmla="*/ 1950440 h 1950440"/>
              <a:gd name="connsiteX5" fmla="*/ 0 w 8281111"/>
              <a:gd name="connsiteY5" fmla="*/ 0 h 1950440"/>
              <a:gd name="connsiteX0" fmla="*/ 0 w 8281111"/>
              <a:gd name="connsiteY0" fmla="*/ 487588 h 1944751"/>
              <a:gd name="connsiteX1" fmla="*/ 8279379 w 8281111"/>
              <a:gd name="connsiteY1" fmla="*/ 6 h 1944751"/>
              <a:gd name="connsiteX2" fmla="*/ 8281111 w 8281111"/>
              <a:gd name="connsiteY2" fmla="*/ 1295715 h 1944751"/>
              <a:gd name="connsiteX3" fmla="*/ 7632075 w 8281111"/>
              <a:gd name="connsiteY3" fmla="*/ 1944751 h 1944751"/>
              <a:gd name="connsiteX4" fmla="*/ 6024 w 8281111"/>
              <a:gd name="connsiteY4" fmla="*/ 1944751 h 1944751"/>
              <a:gd name="connsiteX5" fmla="*/ 0 w 8281111"/>
              <a:gd name="connsiteY5" fmla="*/ 487588 h 1944751"/>
              <a:gd name="connsiteX0" fmla="*/ 0 w 8281111"/>
              <a:gd name="connsiteY0" fmla="*/ 0 h 1457163"/>
              <a:gd name="connsiteX1" fmla="*/ 8279379 w 8281111"/>
              <a:gd name="connsiteY1" fmla="*/ 5696 h 1457163"/>
              <a:gd name="connsiteX2" fmla="*/ 8281111 w 8281111"/>
              <a:gd name="connsiteY2" fmla="*/ 808127 h 1457163"/>
              <a:gd name="connsiteX3" fmla="*/ 7632075 w 8281111"/>
              <a:gd name="connsiteY3" fmla="*/ 1457163 h 1457163"/>
              <a:gd name="connsiteX4" fmla="*/ 6024 w 8281111"/>
              <a:gd name="connsiteY4" fmla="*/ 1457163 h 1457163"/>
              <a:gd name="connsiteX5" fmla="*/ 0 w 8281111"/>
              <a:gd name="connsiteY5" fmla="*/ 0 h 1457163"/>
              <a:gd name="connsiteX0" fmla="*/ 263 w 8281374"/>
              <a:gd name="connsiteY0" fmla="*/ 0 h 1463433"/>
              <a:gd name="connsiteX1" fmla="*/ 8279642 w 8281374"/>
              <a:gd name="connsiteY1" fmla="*/ 5696 h 1463433"/>
              <a:gd name="connsiteX2" fmla="*/ 8281374 w 8281374"/>
              <a:gd name="connsiteY2" fmla="*/ 808127 h 1463433"/>
              <a:gd name="connsiteX3" fmla="*/ 7632338 w 8281374"/>
              <a:gd name="connsiteY3" fmla="*/ 1457163 h 1463433"/>
              <a:gd name="connsiteX4" fmla="*/ 16 w 8281374"/>
              <a:gd name="connsiteY4" fmla="*/ 1463433 h 1463433"/>
              <a:gd name="connsiteX5" fmla="*/ 263 w 8281374"/>
              <a:gd name="connsiteY5" fmla="*/ 0 h 1463433"/>
              <a:gd name="connsiteX0" fmla="*/ 263 w 8281374"/>
              <a:gd name="connsiteY0" fmla="*/ 6845 h 1470278"/>
              <a:gd name="connsiteX1" fmla="*/ 8279642 w 8281374"/>
              <a:gd name="connsiteY1" fmla="*/ 0 h 1470278"/>
              <a:gd name="connsiteX2" fmla="*/ 8281374 w 8281374"/>
              <a:gd name="connsiteY2" fmla="*/ 814972 h 1470278"/>
              <a:gd name="connsiteX3" fmla="*/ 7632338 w 8281374"/>
              <a:gd name="connsiteY3" fmla="*/ 1464008 h 1470278"/>
              <a:gd name="connsiteX4" fmla="*/ 16 w 8281374"/>
              <a:gd name="connsiteY4" fmla="*/ 1470278 h 1470278"/>
              <a:gd name="connsiteX5" fmla="*/ 263 w 8281374"/>
              <a:gd name="connsiteY5" fmla="*/ 6845 h 147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81374" h="1470278">
                <a:moveTo>
                  <a:pt x="263" y="6845"/>
                </a:moveTo>
                <a:lnTo>
                  <a:pt x="8279642" y="0"/>
                </a:lnTo>
                <a:cubicBezTo>
                  <a:pt x="8280219" y="431903"/>
                  <a:pt x="8280797" y="383069"/>
                  <a:pt x="8281374" y="814972"/>
                </a:cubicBezTo>
                <a:cubicBezTo>
                  <a:pt x="8281374" y="1173425"/>
                  <a:pt x="7990791" y="1464008"/>
                  <a:pt x="7632338" y="1464008"/>
                </a:cubicBezTo>
                <a:lnTo>
                  <a:pt x="16" y="1470278"/>
                </a:lnTo>
                <a:cubicBezTo>
                  <a:pt x="-94" y="822030"/>
                  <a:pt x="373" y="655093"/>
                  <a:pt x="263" y="6845"/>
                </a:cubicBezTo>
                <a:close/>
              </a:path>
            </a:pathLst>
          </a:custGeom>
          <a:solidFill>
            <a:schemeClr val="accent6"/>
          </a:solidFill>
        </p:spPr>
        <p:txBody>
          <a:bodyPr/>
          <a:lstStyle>
            <a:lvl1pPr>
              <a:defRPr sz="2400"/>
            </a:lvl1pPr>
          </a:lstStyle>
          <a:p>
            <a:r>
              <a:rPr lang="en-US"/>
              <a:t>Click icon to add picture</a:t>
            </a:r>
            <a:endParaRPr lang="fi-FI"/>
          </a:p>
        </p:txBody>
      </p:sp>
      <p:sp>
        <p:nvSpPr>
          <p:cNvPr id="12"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104880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lide with image (round-cornered)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Kuvan paikkamerkki 6"/>
          <p:cNvSpPr>
            <a:spLocks noGrp="1"/>
          </p:cNvSpPr>
          <p:nvPr>
            <p:ph type="pic" sz="quarter" idx="16"/>
          </p:nvPr>
        </p:nvSpPr>
        <p:spPr>
          <a:xfrm>
            <a:off x="501795" y="1507067"/>
            <a:ext cx="11170427" cy="4580221"/>
          </a:xfrm>
          <a:custGeom>
            <a:avLst/>
            <a:gdLst/>
            <a:ahLst/>
            <a:cxnLst/>
            <a:rect l="l" t="t" r="r" b="b"/>
            <a:pathLst>
              <a:path w="8377820" h="3435166">
                <a:moveTo>
                  <a:pt x="0" y="0"/>
                </a:moveTo>
                <a:lnTo>
                  <a:pt x="8371878" y="0"/>
                </a:lnTo>
                <a:lnTo>
                  <a:pt x="8377820" y="2776888"/>
                </a:lnTo>
                <a:cubicBezTo>
                  <a:pt x="8377820" y="3135341"/>
                  <a:pt x="8087237" y="3425924"/>
                  <a:pt x="7728784" y="3425924"/>
                </a:cubicBezTo>
                <a:lnTo>
                  <a:pt x="112603" y="3434979"/>
                </a:lnTo>
                <a:cubicBezTo>
                  <a:pt x="107013" y="3436194"/>
                  <a:pt x="6172" y="3431059"/>
                  <a:pt x="582" y="3432274"/>
                </a:cubicBezTo>
                <a:cubicBezTo>
                  <a:pt x="3627" y="2662160"/>
                  <a:pt x="1909" y="1896809"/>
                  <a:pt x="192" y="1131458"/>
                </a:cubicBezTo>
                <a:close/>
              </a:path>
            </a:pathLst>
          </a:custGeom>
          <a:solidFill>
            <a:schemeClr val="accent6"/>
          </a:solidFill>
        </p:spPr>
        <p:txBody>
          <a:bodyPr/>
          <a:lstStyle>
            <a:lvl1pPr>
              <a:defRPr sz="2400"/>
            </a:lvl1pPr>
          </a:lstStyle>
          <a:p>
            <a:r>
              <a:rPr lang="en-US"/>
              <a:t>Click icon to add picture</a:t>
            </a:r>
            <a:endParaRPr lang="fi-FI"/>
          </a:p>
        </p:txBody>
      </p:sp>
      <p:sp>
        <p:nvSpPr>
          <p:cNvPr id="9"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63053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with image (round-cornered)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Content Placeholder 2"/>
          <p:cNvSpPr>
            <a:spLocks noGrp="1"/>
          </p:cNvSpPr>
          <p:nvPr>
            <p:ph sz="half" idx="1"/>
          </p:nvPr>
        </p:nvSpPr>
        <p:spPr>
          <a:xfrm>
            <a:off x="499200" y="1494245"/>
            <a:ext cx="5467200" cy="4597200"/>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6"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1572769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with image (round-cornered) 1 wide">
    <p:spTree>
      <p:nvGrpSpPr>
        <p:cNvPr id="1" name=""/>
        <p:cNvGrpSpPr/>
        <p:nvPr/>
      </p:nvGrpSpPr>
      <p:grpSpPr>
        <a:xfrm>
          <a:off x="0" y="0"/>
          <a:ext cx="0" cy="0"/>
          <a:chOff x="0" y="0"/>
          <a:chExt cx="0" cy="0"/>
        </a:xfrm>
      </p:grpSpPr>
      <p:sp>
        <p:nvSpPr>
          <p:cNvPr id="12" name="Round Single Corner Rectangle 8"/>
          <p:cNvSpPr/>
          <p:nvPr/>
        </p:nvSpPr>
        <p:spPr>
          <a:xfrm flipV="1">
            <a:off x="504497" y="1492251"/>
            <a:ext cx="5686755" cy="4608000"/>
          </a:xfrm>
          <a:prstGeom prst="round1Rect">
            <a:avLst>
              <a:gd name="adj" fmla="val 0"/>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576000" y="1543049"/>
            <a:ext cx="5457600" cy="4499531"/>
          </a:xfrm>
        </p:spPr>
        <p:txBody>
          <a:bodyPr/>
          <a:lstStyle>
            <a:lvl1pPr>
              <a:buClrTx/>
              <a:buFont typeface="Arial" pitchFamily="34" charset="0"/>
              <a:buChar char="•"/>
              <a:defRPr sz="2600">
                <a:solidFill>
                  <a:sysClr val="windowText" lastClr="000000"/>
                </a:solidFill>
              </a:defRPr>
            </a:lvl1pPr>
            <a:lvl2pPr>
              <a:buClrTx/>
              <a:buFont typeface="Arial" pitchFamily="34" charset="0"/>
              <a:buChar char="•"/>
              <a:defRPr lang="en-US" sz="2200" kern="1200" noProof="0" dirty="0" smtClean="0">
                <a:solidFill>
                  <a:sysClr val="windowText" lastClr="000000"/>
                </a:solidFill>
                <a:latin typeface="+mn-lt"/>
                <a:ea typeface="+mn-ea"/>
                <a:cs typeface="+mn-cs"/>
              </a:defRPr>
            </a:lvl2pPr>
            <a:lvl3pPr>
              <a:buClrTx/>
              <a:buFont typeface="Arial" pitchFamily="34" charset="0"/>
              <a:buChar char="•"/>
              <a:defRPr sz="2000">
                <a:solidFill>
                  <a:sysClr val="windowText" lastClr="000000"/>
                </a:solidFill>
              </a:defRPr>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6"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881924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with image (round-cornered) 2 wide">
    <p:spTree>
      <p:nvGrpSpPr>
        <p:cNvPr id="1" name=""/>
        <p:cNvGrpSpPr/>
        <p:nvPr/>
      </p:nvGrpSpPr>
      <p:grpSpPr>
        <a:xfrm>
          <a:off x="0" y="0"/>
          <a:ext cx="0" cy="0"/>
          <a:chOff x="0" y="0"/>
          <a:chExt cx="0" cy="0"/>
        </a:xfrm>
      </p:grpSpPr>
      <p:sp>
        <p:nvSpPr>
          <p:cNvPr id="12" name="Round Single Corner Rectangle 8"/>
          <p:cNvSpPr/>
          <p:nvPr/>
        </p:nvSpPr>
        <p:spPr>
          <a:xfrm flipV="1">
            <a:off x="504000" y="1492251"/>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4" name="Content Placeholder 2"/>
          <p:cNvSpPr>
            <a:spLocks noGrp="1"/>
          </p:cNvSpPr>
          <p:nvPr>
            <p:ph sz="half" idx="1"/>
          </p:nvPr>
        </p:nvSpPr>
        <p:spPr>
          <a:xfrm>
            <a:off x="576000" y="1543049"/>
            <a:ext cx="5457600" cy="4499531"/>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6"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20109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able of contents 2 wide">
    <p:spTree>
      <p:nvGrpSpPr>
        <p:cNvPr id="1" name=""/>
        <p:cNvGrpSpPr/>
        <p:nvPr/>
      </p:nvGrpSpPr>
      <p:grpSpPr>
        <a:xfrm>
          <a:off x="0" y="0"/>
          <a:ext cx="0" cy="0"/>
          <a:chOff x="0" y="0"/>
          <a:chExt cx="0" cy="0"/>
        </a:xfrm>
      </p:grpSpPr>
      <p:sp>
        <p:nvSpPr>
          <p:cNvPr id="12" name="Round Single Corner Rectangle 8"/>
          <p:cNvSpPr>
            <a:spLocks/>
          </p:cNvSpPr>
          <p:nvPr/>
        </p:nvSpPr>
        <p:spPr>
          <a:xfrm flipV="1">
            <a:off x="504000" y="1492248"/>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lvl1pPr>
              <a:defRPr sz="1000"/>
            </a:lvl1pPr>
          </a:lstStyle>
          <a:p>
            <a:endParaRPr lang="fi-FI"/>
          </a:p>
        </p:txBody>
      </p:sp>
      <p:sp>
        <p:nvSpPr>
          <p:cNvPr id="7" name="Slide Number Placeholder 6"/>
          <p:cNvSpPr>
            <a:spLocks noGrp="1"/>
          </p:cNvSpPr>
          <p:nvPr>
            <p:ph type="sldNum" sz="quarter" idx="12"/>
          </p:nvPr>
        </p:nvSpPr>
        <p:spPr/>
        <p:txBody>
          <a:bodyPr/>
          <a:lstStyle/>
          <a:p>
            <a:fld id="{0CA368FD-C7B6-4395-BF7B-4983D80EE2F8}" type="slidenum">
              <a:rPr lang="fi-FI" smtClean="0"/>
              <a:t>‹#›</a:t>
            </a:fld>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4" name="Content Placeholder 2"/>
          <p:cNvSpPr>
            <a:spLocks noGrp="1"/>
          </p:cNvSpPr>
          <p:nvPr>
            <p:ph sz="half" idx="1"/>
          </p:nvPr>
        </p:nvSpPr>
        <p:spPr>
          <a:xfrm>
            <a:off x="576000" y="1543049"/>
            <a:ext cx="5456112" cy="4499531"/>
          </a:xfrm>
        </p:spPr>
        <p:txBody>
          <a:bodyPr/>
          <a:lstStyle>
            <a:lvl1pPr marL="239994"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600"/>
            </a:lvl1pPr>
            <a:lvl2pPr marL="815980"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200"/>
            </a:lvl2pPr>
            <a:lvl3pPr marL="1391965" marR="0"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sz="2000" baseline="0"/>
            </a:lvl3pPr>
            <a:lvl4pPr marL="1828755" indent="0">
              <a:buNone/>
              <a:defRPr sz="2133"/>
            </a:lvl4pPr>
            <a:lvl5pPr>
              <a:defRPr sz="2133"/>
            </a:lvl5pPr>
            <a:lvl6pPr>
              <a:defRPr sz="2400"/>
            </a:lvl6pPr>
            <a:lvl7pPr>
              <a:defRPr sz="2400"/>
            </a:lvl7pPr>
            <a:lvl8pPr>
              <a:defRPr sz="2400"/>
            </a:lvl8pPr>
            <a:lvl9pPr>
              <a:defRPr sz="2400"/>
            </a:lvl9pPr>
          </a:lstStyle>
          <a:p>
            <a:pPr marL="239994" marR="0" lvl="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Edit Master text styles</a:t>
            </a:r>
          </a:p>
          <a:p>
            <a:pPr marL="239994" marR="0" lvl="1"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Second level</a:t>
            </a:r>
          </a:p>
          <a:p>
            <a:pPr marL="239994" marR="0" lvl="2"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Third level</a:t>
            </a:r>
          </a:p>
          <a:p>
            <a:pPr marL="239994" marR="0" lvl="3"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Fourth level</a:t>
            </a:r>
          </a:p>
          <a:p>
            <a:pPr marL="239994" marR="0" lvl="4"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Fifth level</a:t>
            </a:r>
            <a:endParaRPr lang="en-US" noProof="0"/>
          </a:p>
        </p:txBody>
      </p:sp>
      <p:sp>
        <p:nvSpPr>
          <p:cNvPr id="11" name="Title 1"/>
          <p:cNvSpPr>
            <a:spLocks noGrp="1"/>
          </p:cNvSpPr>
          <p:nvPr>
            <p:ph type="title" hasCustomPrompt="1"/>
          </p:nvPr>
        </p:nvSpPr>
        <p:spPr>
          <a:xfrm>
            <a:off x="499435" y="361934"/>
            <a:ext cx="11216359" cy="495300"/>
          </a:xfrm>
        </p:spPr>
        <p:txBody>
          <a:bodyPr/>
          <a:lstStyle>
            <a:lvl1pPr>
              <a:defRPr/>
            </a:lvl1pPr>
          </a:lstStyle>
          <a:p>
            <a:r>
              <a:rPr lang="en-US"/>
              <a:t>Table of contents (click to edit title)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noProof="0"/>
              <a:t>Edit Master text styles</a:t>
            </a:r>
          </a:p>
        </p:txBody>
      </p:sp>
      <p:sp>
        <p:nvSpPr>
          <p:cNvPr id="18"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6"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6317568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wo content option (round-cornered) wide">
    <p:spTree>
      <p:nvGrpSpPr>
        <p:cNvPr id="1" name=""/>
        <p:cNvGrpSpPr/>
        <p:nvPr/>
      </p:nvGrpSpPr>
      <p:grpSpPr>
        <a:xfrm>
          <a:off x="0" y="0"/>
          <a:ext cx="0" cy="0"/>
          <a:chOff x="0" y="0"/>
          <a:chExt cx="0" cy="0"/>
        </a:xfrm>
      </p:grpSpPr>
      <p:sp>
        <p:nvSpPr>
          <p:cNvPr id="12" name="Round Single Corner Rectangle 8"/>
          <p:cNvSpPr/>
          <p:nvPr/>
        </p:nvSpPr>
        <p:spPr>
          <a:xfrm flipV="1">
            <a:off x="504000" y="1492248"/>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17" name="Round Single Corner Rectangle 8"/>
          <p:cNvSpPr/>
          <p:nvPr/>
        </p:nvSpPr>
        <p:spPr>
          <a:xfrm flipV="1">
            <a:off x="6383867" y="1494000"/>
            <a:ext cx="5284800" cy="4608000"/>
          </a:xfrm>
          <a:prstGeom prst="round1Rect">
            <a:avLst>
              <a:gd name="adj" fmla="val 8177"/>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4" name="Content Placeholder 2"/>
          <p:cNvSpPr>
            <a:spLocks noGrp="1"/>
          </p:cNvSpPr>
          <p:nvPr>
            <p:ph idx="15"/>
          </p:nvPr>
        </p:nvSpPr>
        <p:spPr>
          <a:xfrm>
            <a:off x="6432000" y="1544400"/>
            <a:ext cx="5136000" cy="4500000"/>
          </a:xfrm>
        </p:spPr>
        <p:txBody>
          <a:bodyPr/>
          <a:lstStyle>
            <a:lvl1pPr>
              <a:buClrTx/>
              <a:defRPr sz="2600">
                <a:solidFill>
                  <a:sysClr val="windowText" lastClr="000000"/>
                </a:solidFill>
              </a:defRPr>
            </a:lvl1pPr>
            <a:lvl2pPr>
              <a:buClrTx/>
              <a:defRPr sz="2200">
                <a:solidFill>
                  <a:sysClr val="windowText" lastClr="000000"/>
                </a:solidFill>
              </a:defRPr>
            </a:lvl2pPr>
            <a:lvl3pPr>
              <a:buClrTx/>
              <a:defRPr sz="2000">
                <a:solidFill>
                  <a:sysClr val="windowText" lastClr="000000"/>
                </a:solidFill>
              </a:defRPr>
            </a:lvl3pPr>
            <a:lvl4pPr>
              <a:buClrTx/>
              <a:defRPr/>
            </a:lvl4pPr>
          </a:lstStyle>
          <a:p>
            <a:pPr lvl="0"/>
            <a:r>
              <a:rPr lang="en-US"/>
              <a:t>Edit Master text styles</a:t>
            </a:r>
          </a:p>
          <a:p>
            <a:pPr lvl="1"/>
            <a:r>
              <a:rPr lang="en-US"/>
              <a:t>Second level</a:t>
            </a:r>
          </a:p>
          <a:p>
            <a:pPr lvl="2"/>
            <a:r>
              <a:rPr lang="en-US"/>
              <a:t>Third level</a:t>
            </a:r>
          </a:p>
          <a:p>
            <a:pPr lvl="3"/>
            <a:endParaRPr lang="en-US"/>
          </a:p>
          <a:p>
            <a:pPr lvl="3"/>
            <a:endParaRPr lang="en-US"/>
          </a:p>
          <a:p>
            <a:pPr lvl="3"/>
            <a:endParaRPr lang="en-US"/>
          </a:p>
        </p:txBody>
      </p:sp>
      <p:sp>
        <p:nvSpPr>
          <p:cNvPr id="13" name="Content Placeholder 2"/>
          <p:cNvSpPr>
            <a:spLocks noGrp="1"/>
          </p:cNvSpPr>
          <p:nvPr>
            <p:ph sz="half" idx="1"/>
          </p:nvPr>
        </p:nvSpPr>
        <p:spPr>
          <a:xfrm>
            <a:off x="576000" y="1543049"/>
            <a:ext cx="5456112" cy="4499531"/>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5"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1"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8220925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wo content option with image">
    <p:spTree>
      <p:nvGrpSpPr>
        <p:cNvPr id="1" name=""/>
        <p:cNvGrpSpPr/>
        <p:nvPr/>
      </p:nvGrpSpPr>
      <p:grpSpPr>
        <a:xfrm>
          <a:off x="0" y="0"/>
          <a:ext cx="0" cy="0"/>
          <a:chOff x="0" y="0"/>
          <a:chExt cx="0" cy="0"/>
        </a:xfrm>
      </p:grpSpPr>
      <p:sp>
        <p:nvSpPr>
          <p:cNvPr id="14" name="Round Single Corner Rectangle 8"/>
          <p:cNvSpPr/>
          <p:nvPr/>
        </p:nvSpPr>
        <p:spPr>
          <a:xfrm flipV="1">
            <a:off x="6375566" y="4653137"/>
            <a:ext cx="5291501" cy="1439687"/>
          </a:xfrm>
          <a:prstGeom prst="round1Rect">
            <a:avLst>
              <a:gd name="adj" fmla="val 22170"/>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3"/>
          <p:cNvSpPr>
            <a:spLocks noGrp="1"/>
          </p:cNvSpPr>
          <p:nvPr>
            <p:ph sz="half" idx="2"/>
          </p:nvPr>
        </p:nvSpPr>
        <p:spPr>
          <a:xfrm>
            <a:off x="6479179" y="4725144"/>
            <a:ext cx="5089211" cy="1224136"/>
          </a:xfrm>
        </p:spPr>
        <p:txBody>
          <a:bodyPr/>
          <a:lstStyle>
            <a:lvl1pPr>
              <a:buClrTx/>
              <a:defRPr sz="2400">
                <a:solidFill>
                  <a:sysClr val="windowText" lastClr="000000"/>
                </a:solidFill>
              </a:defRPr>
            </a:lvl1pPr>
            <a:lvl2pPr>
              <a:buClrTx/>
              <a:defRPr sz="2200">
                <a:solidFill>
                  <a:sysClr val="windowText" lastClr="000000"/>
                </a:solidFill>
              </a:defRPr>
            </a:lvl2pPr>
            <a:lvl3pPr>
              <a:buClrTx/>
              <a:defRPr sz="2000">
                <a:solidFill>
                  <a:sysClr val="windowText" lastClr="000000"/>
                </a:solidFill>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6"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2" name="Kuvan paikkamerkki 7"/>
          <p:cNvSpPr>
            <a:spLocks noGrp="1"/>
          </p:cNvSpPr>
          <p:nvPr>
            <p:ph type="pic" sz="quarter" idx="15"/>
          </p:nvPr>
        </p:nvSpPr>
        <p:spPr>
          <a:xfrm>
            <a:off x="6383871" y="1494000"/>
            <a:ext cx="5281084" cy="3082925"/>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7"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1"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9768142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wo content option with image 1 wide">
    <p:spTree>
      <p:nvGrpSpPr>
        <p:cNvPr id="1" name=""/>
        <p:cNvGrpSpPr/>
        <p:nvPr/>
      </p:nvGrpSpPr>
      <p:grpSpPr>
        <a:xfrm>
          <a:off x="0" y="0"/>
          <a:ext cx="0" cy="0"/>
          <a:chOff x="0" y="0"/>
          <a:chExt cx="0" cy="0"/>
        </a:xfrm>
      </p:grpSpPr>
      <p:sp>
        <p:nvSpPr>
          <p:cNvPr id="14" name="Round Single Corner Rectangle 8"/>
          <p:cNvSpPr/>
          <p:nvPr/>
        </p:nvSpPr>
        <p:spPr>
          <a:xfrm flipV="1">
            <a:off x="6375566" y="4653137"/>
            <a:ext cx="5291501" cy="1439687"/>
          </a:xfrm>
          <a:prstGeom prst="round1Rect">
            <a:avLst>
              <a:gd name="adj" fmla="val 2217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1219170" rtl="0" eaLnBrk="1" fontAlgn="auto" latinLnBrk="0" hangingPunct="1">
              <a:spcBef>
                <a:spcPts val="0"/>
              </a:spcBef>
              <a:spcAft>
                <a:spcPts val="0"/>
              </a:spcAft>
              <a:defRPr/>
            </a:pPr>
            <a:endParaRPr lang="en-US" sz="2400" kern="1200" err="1">
              <a:solidFill>
                <a:srgbClr val="000000"/>
              </a:solidFill>
              <a:latin typeface="+mn-lt"/>
              <a:ea typeface="+mn-ea"/>
              <a:cs typeface="+mn-cs"/>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5" name="Content Placeholder 3"/>
          <p:cNvSpPr>
            <a:spLocks noGrp="1"/>
          </p:cNvSpPr>
          <p:nvPr>
            <p:ph sz="half" idx="2"/>
          </p:nvPr>
        </p:nvSpPr>
        <p:spPr>
          <a:xfrm>
            <a:off x="6479179" y="4725144"/>
            <a:ext cx="5089211" cy="1224136"/>
          </a:xfrm>
        </p:spPr>
        <p:txBody>
          <a:bodyPr/>
          <a:lstStyle>
            <a:lvl1pPr>
              <a:buClrTx/>
              <a:defRPr sz="2400">
                <a:solidFill>
                  <a:schemeClr val="tx1"/>
                </a:solidFill>
              </a:defRPr>
            </a:lvl1pPr>
            <a:lvl2pPr>
              <a:buClrTx/>
              <a:defRPr sz="2200">
                <a:solidFill>
                  <a:schemeClr val="tx1"/>
                </a:solidFill>
              </a:defRPr>
            </a:lvl2pPr>
            <a:lvl3pPr>
              <a:buClrTx/>
              <a:defRPr sz="2000">
                <a:solidFill>
                  <a:schemeClr val="tx1"/>
                </a:solidFill>
              </a:defRPr>
            </a:lvl3pPr>
            <a:lvl4pPr>
              <a:defRPr sz="2133"/>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p:txBody>
      </p:sp>
      <p:sp>
        <p:nvSpPr>
          <p:cNvPr id="12" name="Kuvan paikkamerkki 7"/>
          <p:cNvSpPr>
            <a:spLocks noGrp="1"/>
          </p:cNvSpPr>
          <p:nvPr>
            <p:ph type="pic" sz="quarter" idx="15"/>
          </p:nvPr>
        </p:nvSpPr>
        <p:spPr>
          <a:xfrm>
            <a:off x="6383871" y="1494000"/>
            <a:ext cx="5281084" cy="3082925"/>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9453332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Image and content option (round-cornered) wide">
    <p:spTree>
      <p:nvGrpSpPr>
        <p:cNvPr id="1" name=""/>
        <p:cNvGrpSpPr/>
        <p:nvPr/>
      </p:nvGrpSpPr>
      <p:grpSpPr>
        <a:xfrm>
          <a:off x="0" y="0"/>
          <a:ext cx="0" cy="0"/>
          <a:chOff x="0" y="0"/>
          <a:chExt cx="0" cy="0"/>
        </a:xfrm>
      </p:grpSpPr>
      <p:sp>
        <p:nvSpPr>
          <p:cNvPr id="13" name="Round Single Corner Rectangle 8"/>
          <p:cNvSpPr/>
          <p:nvPr/>
        </p:nvSpPr>
        <p:spPr>
          <a:xfrm flipV="1">
            <a:off x="5232000" y="1494000"/>
            <a:ext cx="6433747" cy="4608000"/>
          </a:xfrm>
          <a:prstGeom prst="round1Rect">
            <a:avLst>
              <a:gd name="adj" fmla="val 13553"/>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22" name="Content Placeholder 2"/>
          <p:cNvSpPr>
            <a:spLocks noGrp="1"/>
          </p:cNvSpPr>
          <p:nvPr>
            <p:ph sz="half" idx="1"/>
          </p:nvPr>
        </p:nvSpPr>
        <p:spPr>
          <a:xfrm>
            <a:off x="5327915" y="1544400"/>
            <a:ext cx="6168000" cy="4500000"/>
          </a:xfrm>
        </p:spPr>
        <p:txBody>
          <a:bodyPr/>
          <a:lstStyle>
            <a:lvl1pPr>
              <a:buClrTx/>
              <a:buFont typeface="Arial" pitchFamily="34" charset="0"/>
              <a:buChar char="•"/>
              <a:defRPr sz="2600">
                <a:solidFill>
                  <a:schemeClr val="tx1"/>
                </a:solidFill>
              </a:defRPr>
            </a:lvl1pPr>
            <a:lvl2pPr>
              <a:buClrTx/>
              <a:buFont typeface="Arial" pitchFamily="34" charset="0"/>
              <a:buChar char="•"/>
              <a:defRPr lang="en-US" sz="2200" kern="1200" noProof="0" dirty="0" smtClean="0">
                <a:solidFill>
                  <a:sysClr val="windowText" lastClr="000000"/>
                </a:solidFill>
                <a:latin typeface="+mn-lt"/>
                <a:ea typeface="+mn-ea"/>
                <a:cs typeface="+mn-cs"/>
              </a:defRPr>
            </a:lvl2pPr>
            <a:lvl3pPr>
              <a:buClrTx/>
              <a:buFont typeface="Arial" pitchFamily="34" charset="0"/>
              <a:buChar char="•"/>
              <a:defRPr sz="2000">
                <a:solidFill>
                  <a:schemeClr val="tx1"/>
                </a:solidFill>
              </a:defRPr>
            </a:lvl3pPr>
            <a:lvl4pPr>
              <a:buClr>
                <a:schemeClr val="tx1"/>
              </a:buCl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2"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7" name="Kuvan paikkamerkki 2"/>
          <p:cNvSpPr>
            <a:spLocks noGrp="1"/>
          </p:cNvSpPr>
          <p:nvPr>
            <p:ph type="pic" sz="quarter" idx="15"/>
          </p:nvPr>
        </p:nvSpPr>
        <p:spPr>
          <a:xfrm>
            <a:off x="503091" y="1494000"/>
            <a:ext cx="4732763" cy="4604400"/>
          </a:xfrm>
        </p:spPr>
        <p:txBody>
          <a:bodyPr/>
          <a:lstStyle/>
          <a:p>
            <a:r>
              <a:rPr lang="en-US"/>
              <a:t>Click icon to add picture</a:t>
            </a:r>
            <a:endParaRPr lang="fi-FI"/>
          </a:p>
        </p:txBody>
      </p:sp>
      <p:sp>
        <p:nvSpPr>
          <p:cNvPr id="15"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6442621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Image and content option (round-cornered) 1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Round Single Corner Rectangle 8"/>
          <p:cNvSpPr/>
          <p:nvPr/>
        </p:nvSpPr>
        <p:spPr>
          <a:xfrm flipV="1">
            <a:off x="5230629" y="1494000"/>
            <a:ext cx="6433993" cy="4608000"/>
          </a:xfrm>
          <a:prstGeom prst="round1Rect">
            <a:avLst>
              <a:gd name="adj" fmla="val 13553"/>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13" name="Content Placeholder 2"/>
          <p:cNvSpPr>
            <a:spLocks noGrp="1"/>
          </p:cNvSpPr>
          <p:nvPr>
            <p:ph sz="half" idx="1"/>
          </p:nvPr>
        </p:nvSpPr>
        <p:spPr>
          <a:xfrm>
            <a:off x="5328000" y="1544400"/>
            <a:ext cx="6167261" cy="4500000"/>
          </a:xfrm>
        </p:spPr>
        <p:txBody>
          <a:bodyPr/>
          <a:lstStyle>
            <a:lvl1pPr>
              <a:buClr>
                <a:schemeClr val="bg2"/>
              </a:buClr>
              <a:defRPr sz="2600">
                <a:solidFill>
                  <a:schemeClr val="tx1"/>
                </a:solidFill>
              </a:defRPr>
            </a:lvl1pPr>
            <a:lvl2pPr>
              <a:buClr>
                <a:schemeClr val="bg2"/>
              </a:buClr>
              <a:defRPr sz="2200">
                <a:solidFill>
                  <a:schemeClr val="tx1"/>
                </a:solidFill>
              </a:defRPr>
            </a:lvl2pPr>
            <a:lvl3pPr>
              <a:buClr>
                <a:schemeClr val="bg2"/>
              </a:buClr>
              <a:defRPr sz="2000">
                <a:solidFill>
                  <a:schemeClr val="tx1"/>
                </a:solidFill>
              </a:defRPr>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7" name="Kuvan paikkamerkki 2"/>
          <p:cNvSpPr>
            <a:spLocks noGrp="1"/>
          </p:cNvSpPr>
          <p:nvPr>
            <p:ph type="pic" sz="quarter" idx="15"/>
          </p:nvPr>
        </p:nvSpPr>
        <p:spPr>
          <a:xfrm>
            <a:off x="503091" y="1494000"/>
            <a:ext cx="4732763" cy="4604400"/>
          </a:xfrm>
        </p:spPr>
        <p:txBody>
          <a:bodyPr/>
          <a:lstStyle/>
          <a:p>
            <a:r>
              <a:rPr lang="en-US"/>
              <a:t>Click icon to add picture</a:t>
            </a:r>
            <a:endParaRPr lang="fi-FI"/>
          </a:p>
        </p:txBody>
      </p:sp>
      <p:sp>
        <p:nvSpPr>
          <p:cNvPr id="16"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0465839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Image and content option (pointer-box) wide">
    <p:spTree>
      <p:nvGrpSpPr>
        <p:cNvPr id="1" name=""/>
        <p:cNvGrpSpPr/>
        <p:nvPr/>
      </p:nvGrpSpPr>
      <p:grpSpPr>
        <a:xfrm>
          <a:off x="0" y="0"/>
          <a:ext cx="0" cy="0"/>
          <a:chOff x="0" y="0"/>
          <a:chExt cx="0" cy="0"/>
        </a:xfrm>
      </p:grpSpPr>
      <p:sp>
        <p:nvSpPr>
          <p:cNvPr id="12" name="Freeform 2"/>
          <p:cNvSpPr>
            <a:spLocks/>
          </p:cNvSpPr>
          <p:nvPr/>
        </p:nvSpPr>
        <p:spPr bwMode="auto">
          <a:xfrm>
            <a:off x="5999994" y="1494000"/>
            <a:ext cx="5665316"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1"/>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Content Placeholder 2"/>
          <p:cNvSpPr>
            <a:spLocks noGrp="1"/>
          </p:cNvSpPr>
          <p:nvPr>
            <p:ph sz="half" idx="17"/>
          </p:nvPr>
        </p:nvSpPr>
        <p:spPr>
          <a:xfrm>
            <a:off x="6576000" y="1544400"/>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ysClr val="windowText" lastClr="000000"/>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ysClr val="windowText" lastClr="000000"/>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ysClr val="windowText" lastClr="000000"/>
                </a:solidFill>
                <a:latin typeface="+mn-lt"/>
                <a:ea typeface="+mn-ea"/>
                <a:cs typeface="+mn-cs"/>
              </a:defRPr>
            </a:lvl3pPr>
            <a:lvl4pPr>
              <a:buClrTx/>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7" name="Kuvan paikkamerkki 2"/>
          <p:cNvSpPr>
            <a:spLocks noGrp="1"/>
          </p:cNvSpPr>
          <p:nvPr>
            <p:ph type="pic" sz="quarter" idx="15"/>
          </p:nvPr>
        </p:nvSpPr>
        <p:spPr>
          <a:xfrm>
            <a:off x="528000" y="1493999"/>
            <a:ext cx="5088000" cy="4608000"/>
          </a:xfrm>
        </p:spPr>
        <p:txBody>
          <a:bodyPr/>
          <a:lstStyle/>
          <a:p>
            <a:r>
              <a:rPr lang="en-US"/>
              <a:t>Click icon to add picture</a:t>
            </a:r>
            <a:endParaRPr lang="fi-FI"/>
          </a:p>
        </p:txBody>
      </p:sp>
      <p:sp>
        <p:nvSpPr>
          <p:cNvPr id="16"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0216958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Image and content option (pointer-box) 1 wide">
    <p:spTree>
      <p:nvGrpSpPr>
        <p:cNvPr id="1" name=""/>
        <p:cNvGrpSpPr/>
        <p:nvPr/>
      </p:nvGrpSpPr>
      <p:grpSpPr>
        <a:xfrm>
          <a:off x="0" y="0"/>
          <a:ext cx="0" cy="0"/>
          <a:chOff x="0" y="0"/>
          <a:chExt cx="0" cy="0"/>
        </a:xfrm>
      </p:grpSpPr>
      <p:sp>
        <p:nvSpPr>
          <p:cNvPr id="12" name="Freeform 2"/>
          <p:cNvSpPr>
            <a:spLocks/>
          </p:cNvSpPr>
          <p:nvPr/>
        </p:nvSpPr>
        <p:spPr bwMode="auto">
          <a:xfrm flipH="1">
            <a:off x="500186" y="1492251"/>
            <a:ext cx="5691825"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1"/>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Kuvan paikkamerkki 2"/>
          <p:cNvSpPr>
            <a:spLocks noGrp="1"/>
          </p:cNvSpPr>
          <p:nvPr>
            <p:ph type="pic" sz="quarter" idx="15"/>
          </p:nvPr>
        </p:nvSpPr>
        <p:spPr>
          <a:xfrm>
            <a:off x="6569988" y="1494000"/>
            <a:ext cx="5088000" cy="4608000"/>
          </a:xfrm>
        </p:spPr>
        <p:txBody>
          <a:bodyPr/>
          <a:lstStyle/>
          <a:p>
            <a:r>
              <a:rPr lang="en-US"/>
              <a:t>Click icon to add picture</a:t>
            </a:r>
            <a:endParaRPr lang="fi-FI"/>
          </a:p>
        </p:txBody>
      </p:sp>
      <p:sp>
        <p:nvSpPr>
          <p:cNvPr id="13"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5"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6" name="Content Placeholder 2"/>
          <p:cNvSpPr>
            <a:spLocks noGrp="1"/>
          </p:cNvSpPr>
          <p:nvPr>
            <p:ph sz="half" idx="17"/>
          </p:nvPr>
        </p:nvSpPr>
        <p:spPr>
          <a:xfrm>
            <a:off x="576000" y="1544400"/>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tx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tx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tx1"/>
                </a:solidFill>
                <a:latin typeface="+mn-lt"/>
                <a:ea typeface="+mn-ea"/>
                <a:cs typeface="+mn-cs"/>
              </a:defRPr>
            </a:lvl3pPr>
            <a:lvl4pPr>
              <a:buClr>
                <a:schemeClr val="tx1"/>
              </a:buCl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19"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0575409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wo content option (pointer-box) wide">
    <p:spTree>
      <p:nvGrpSpPr>
        <p:cNvPr id="1" name=""/>
        <p:cNvGrpSpPr/>
        <p:nvPr/>
      </p:nvGrpSpPr>
      <p:grpSpPr>
        <a:xfrm>
          <a:off x="0" y="0"/>
          <a:ext cx="0" cy="0"/>
          <a:chOff x="0" y="0"/>
          <a:chExt cx="0" cy="0"/>
        </a:xfrm>
      </p:grpSpPr>
      <p:sp>
        <p:nvSpPr>
          <p:cNvPr id="13" name="Freeform 2"/>
          <p:cNvSpPr>
            <a:spLocks/>
          </p:cNvSpPr>
          <p:nvPr/>
        </p:nvSpPr>
        <p:spPr bwMode="auto">
          <a:xfrm>
            <a:off x="5999994" y="1494000"/>
            <a:ext cx="5665316"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1"/>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Content Placeholder 2"/>
          <p:cNvSpPr>
            <a:spLocks noGrp="1"/>
          </p:cNvSpPr>
          <p:nvPr>
            <p:ph sz="half" idx="1"/>
          </p:nvPr>
        </p:nvSpPr>
        <p:spPr>
          <a:xfrm>
            <a:off x="499432" y="1494000"/>
            <a:ext cx="5465728" cy="4597200"/>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1"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4"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Content Placeholder 2"/>
          <p:cNvSpPr>
            <a:spLocks noGrp="1"/>
          </p:cNvSpPr>
          <p:nvPr>
            <p:ph sz="half" idx="17"/>
          </p:nvPr>
        </p:nvSpPr>
        <p:spPr>
          <a:xfrm>
            <a:off x="6576000" y="1544400"/>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ysClr val="windowText" lastClr="000000"/>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ysClr val="windowText" lastClr="000000"/>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ysClr val="windowText" lastClr="000000"/>
                </a:solidFill>
                <a:latin typeface="+mn-lt"/>
                <a:ea typeface="+mn-ea"/>
                <a:cs typeface="+mn-cs"/>
              </a:defRPr>
            </a:lvl3pPr>
            <a:lvl4pPr>
              <a:buClr>
                <a:schemeClr val="tx1"/>
              </a:buCl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3589684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wo content option (pointer-box) 1 wide">
    <p:spTree>
      <p:nvGrpSpPr>
        <p:cNvPr id="1" name=""/>
        <p:cNvGrpSpPr/>
        <p:nvPr/>
      </p:nvGrpSpPr>
      <p:grpSpPr>
        <a:xfrm>
          <a:off x="0" y="0"/>
          <a:ext cx="0" cy="0"/>
          <a:chOff x="0" y="0"/>
          <a:chExt cx="0" cy="0"/>
        </a:xfrm>
      </p:grpSpPr>
      <p:sp>
        <p:nvSpPr>
          <p:cNvPr id="11" name="Freeform 2"/>
          <p:cNvSpPr>
            <a:spLocks/>
          </p:cNvSpPr>
          <p:nvPr/>
        </p:nvSpPr>
        <p:spPr bwMode="auto">
          <a:xfrm flipH="1">
            <a:off x="500188" y="1494000"/>
            <a:ext cx="5691825" cy="4608000"/>
          </a:xfrm>
          <a:custGeom>
            <a:avLst/>
            <a:gdLst>
              <a:gd name="T0" fmla="*/ 21600 w 21600"/>
              <a:gd name="T1" fmla="*/ 21584 h 21584"/>
              <a:gd name="T2" fmla="*/ 21600 w 21600"/>
              <a:gd name="T3" fmla="*/ 0 h 21584"/>
              <a:gd name="T4" fmla="*/ 0 w 21600"/>
              <a:gd name="T5" fmla="*/ 0 h 21584"/>
              <a:gd name="T6" fmla="*/ 1705 w 21600"/>
              <a:gd name="T7" fmla="*/ 2360 h 21584"/>
              <a:gd name="T8" fmla="*/ 1705 w 21600"/>
              <a:gd name="T9" fmla="*/ 21558 h 21584"/>
              <a:gd name="T10" fmla="*/ 21600 w 21600"/>
              <a:gd name="T11" fmla="*/ 21584 h 21584"/>
              <a:gd name="T12" fmla="*/ 21600 w 21600"/>
              <a:gd name="T13" fmla="*/ 21584 h 21584"/>
            </a:gdLst>
            <a:ahLst/>
            <a:cxnLst>
              <a:cxn ang="0">
                <a:pos x="T0" y="T1"/>
              </a:cxn>
              <a:cxn ang="0">
                <a:pos x="T2" y="T3"/>
              </a:cxn>
              <a:cxn ang="0">
                <a:pos x="T4" y="T5"/>
              </a:cxn>
              <a:cxn ang="0">
                <a:pos x="T6" y="T7"/>
              </a:cxn>
              <a:cxn ang="0">
                <a:pos x="T8" y="T9"/>
              </a:cxn>
              <a:cxn ang="0">
                <a:pos x="T10" y="T11"/>
              </a:cxn>
              <a:cxn ang="0">
                <a:pos x="T12" y="T13"/>
              </a:cxn>
            </a:cxnLst>
            <a:rect l="0" t="0" r="r" b="b"/>
            <a:pathLst>
              <a:path w="21600" h="21584">
                <a:moveTo>
                  <a:pt x="21600" y="21584"/>
                </a:moveTo>
                <a:lnTo>
                  <a:pt x="21600" y="0"/>
                </a:lnTo>
                <a:lnTo>
                  <a:pt x="0" y="0"/>
                </a:lnTo>
                <a:cubicBezTo>
                  <a:pt x="0" y="0"/>
                  <a:pt x="1730" y="644"/>
                  <a:pt x="1705" y="2360"/>
                </a:cubicBezTo>
                <a:cubicBezTo>
                  <a:pt x="1679" y="4076"/>
                  <a:pt x="1745" y="21600"/>
                  <a:pt x="1705" y="21558"/>
                </a:cubicBezTo>
                <a:cubicBezTo>
                  <a:pt x="1664" y="21515"/>
                  <a:pt x="21600" y="21584"/>
                  <a:pt x="21600" y="21584"/>
                </a:cubicBezTo>
                <a:close/>
                <a:moveTo>
                  <a:pt x="21600" y="21584"/>
                </a:moveTo>
              </a:path>
            </a:pathLst>
          </a:custGeom>
          <a:solidFill>
            <a:schemeClr val="accent1"/>
          </a:solidFill>
          <a:ln>
            <a:noFill/>
          </a:ln>
        </p:spPr>
        <p:txBody>
          <a:bodyPr lIns="0" tIns="0" rIns="0" bIns="0"/>
          <a:lstStyle/>
          <a:p>
            <a:endParaRPr lang="fi-FI" sz="240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6" name="Content Placeholder 3"/>
          <p:cNvSpPr>
            <a:spLocks noGrp="1"/>
          </p:cNvSpPr>
          <p:nvPr>
            <p:ph sz="half" idx="2"/>
          </p:nvPr>
        </p:nvSpPr>
        <p:spPr>
          <a:xfrm>
            <a:off x="6288026" y="1494001"/>
            <a:ext cx="5434988" cy="4595275"/>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 </a:t>
            </a:r>
          </a:p>
          <a:p>
            <a:pPr lvl="3"/>
            <a:endParaRPr lang="en-US" noProof="0"/>
          </a:p>
        </p:txBody>
      </p:sp>
      <p:sp>
        <p:nvSpPr>
          <p:cNvPr id="1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Content Placeholder 2"/>
          <p:cNvSpPr>
            <a:spLocks noGrp="1"/>
          </p:cNvSpPr>
          <p:nvPr>
            <p:ph sz="half" idx="17"/>
          </p:nvPr>
        </p:nvSpPr>
        <p:spPr>
          <a:xfrm>
            <a:off x="576000" y="1544400"/>
            <a:ext cx="5040000" cy="4500000"/>
          </a:xfrm>
        </p:spPr>
        <p:txBody>
          <a:bodyPr vert="horz" lIns="0" tIns="0" rIns="0" bIns="0" rtlCol="0">
            <a:noAutofit/>
          </a:bodyPr>
          <a:lstStyle>
            <a:lvl1pPr algn="l" defTabSz="1219170" rtl="0" eaLnBrk="1" latinLnBrk="0" hangingPunct="1">
              <a:buClrTx/>
              <a:buFont typeface="Arial" pitchFamily="34" charset="0"/>
              <a:defRPr lang="en-US" sz="2600" kern="1200" noProof="0" dirty="0" smtClean="0">
                <a:solidFill>
                  <a:schemeClr val="tx1"/>
                </a:solidFill>
                <a:latin typeface="+mn-lt"/>
                <a:ea typeface="+mn-ea"/>
                <a:cs typeface="+mn-cs"/>
              </a:defRPr>
            </a:lvl1pPr>
            <a:lvl2pPr algn="l" defTabSz="1219170" rtl="0" eaLnBrk="1" latinLnBrk="0" hangingPunct="1">
              <a:buClrTx/>
              <a:buFont typeface="Arial" pitchFamily="34" charset="0"/>
              <a:defRPr lang="en-US" sz="2200" kern="1200" noProof="0" dirty="0" smtClean="0">
                <a:solidFill>
                  <a:schemeClr val="tx1"/>
                </a:solidFill>
                <a:latin typeface="+mn-lt"/>
                <a:ea typeface="+mn-ea"/>
                <a:cs typeface="+mn-cs"/>
              </a:defRPr>
            </a:lvl2pPr>
            <a:lvl3pPr algn="l" defTabSz="1219170" rtl="0" eaLnBrk="1" latinLnBrk="0" hangingPunct="1">
              <a:buClrTx/>
              <a:buFont typeface="Arial" pitchFamily="34" charset="0"/>
              <a:defRPr lang="en-US" sz="2000" kern="1200" noProof="0" dirty="0" smtClean="0">
                <a:solidFill>
                  <a:schemeClr val="tx1"/>
                </a:solidFill>
                <a:latin typeface="+mn-lt"/>
                <a:ea typeface="+mn-ea"/>
                <a:cs typeface="+mn-cs"/>
              </a:defRPr>
            </a:lvl3pPr>
            <a:lvl4pPr>
              <a:buClr>
                <a:schemeClr val="tx1"/>
              </a:buCl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15"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729270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ontent option with circles w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5"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16"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4"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grpSp>
        <p:nvGrpSpPr>
          <p:cNvPr id="24" name="Ryhmitä 4"/>
          <p:cNvGrpSpPr/>
          <p:nvPr/>
        </p:nvGrpSpPr>
        <p:grpSpPr>
          <a:xfrm>
            <a:off x="8253445" y="1412777"/>
            <a:ext cx="3507083" cy="4401273"/>
            <a:chOff x="5398072" y="1484783"/>
            <a:chExt cx="3430934" cy="4305709"/>
          </a:xfrm>
        </p:grpSpPr>
        <p:sp>
          <p:nvSpPr>
            <p:cNvPr id="25" name="Ellipsi 13"/>
            <p:cNvSpPr/>
            <p:nvPr/>
          </p:nvSpPr>
          <p:spPr>
            <a:xfrm>
              <a:off x="5398072" y="1648718"/>
              <a:ext cx="3155652" cy="3155652"/>
            </a:xfrm>
            <a:prstGeom prst="ellipse">
              <a:avLst/>
            </a:prstGeom>
            <a:solidFill>
              <a:schemeClr val="accent1">
                <a:alpha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6" name="Ellipsi 14"/>
            <p:cNvSpPr/>
            <p:nvPr/>
          </p:nvSpPr>
          <p:spPr>
            <a:xfrm>
              <a:off x="7270280" y="4386163"/>
              <a:ext cx="1404329" cy="1404329"/>
            </a:xfrm>
            <a:prstGeom prst="ellipse">
              <a:avLst/>
            </a:prstGeom>
            <a:solidFill>
              <a:srgbClr val="61C555">
                <a:alpha val="8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7" name="Ellipsi 15"/>
            <p:cNvSpPr/>
            <p:nvPr/>
          </p:nvSpPr>
          <p:spPr>
            <a:xfrm>
              <a:off x="8036967" y="3882107"/>
              <a:ext cx="792039" cy="792039"/>
            </a:xfrm>
            <a:prstGeom prst="ellipse">
              <a:avLst/>
            </a:prstGeom>
            <a:solidFill>
              <a:srgbClr val="8DC55F">
                <a:alpha val="6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8" name="Ellipsi 16"/>
            <p:cNvSpPr/>
            <p:nvPr/>
          </p:nvSpPr>
          <p:spPr>
            <a:xfrm>
              <a:off x="5508104" y="1484783"/>
              <a:ext cx="792088" cy="792087"/>
            </a:xfrm>
            <a:prstGeom prst="ellipse">
              <a:avLst/>
            </a:prstGeom>
            <a:solidFill>
              <a:schemeClr val="accent1">
                <a:lumMod val="60000"/>
                <a:lumOff val="40000"/>
                <a:alpha val="7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sp>
        <p:nvSpPr>
          <p:cNvPr id="29" name="Tekstin paikkamerkki 16"/>
          <p:cNvSpPr>
            <a:spLocks noGrp="1"/>
          </p:cNvSpPr>
          <p:nvPr>
            <p:ph type="body" sz="quarter" idx="16" hasCustomPrompt="1"/>
          </p:nvPr>
        </p:nvSpPr>
        <p:spPr>
          <a:xfrm>
            <a:off x="8586000" y="2468367"/>
            <a:ext cx="2576217" cy="1987773"/>
          </a:xfrm>
        </p:spPr>
        <p:txBody>
          <a:bodyPr/>
          <a:lstStyle>
            <a:lvl1pPr marL="0" indent="0" algn="ctr">
              <a:buFontTx/>
              <a:buNone/>
              <a:defRPr sz="3200" b="0" baseline="0">
                <a:solidFill>
                  <a:srgbClr val="000000"/>
                </a:solidFill>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sp>
        <p:nvSpPr>
          <p:cNvPr id="31" name="Content Placeholder 2"/>
          <p:cNvSpPr>
            <a:spLocks noGrp="1"/>
          </p:cNvSpPr>
          <p:nvPr>
            <p:ph sz="half" idx="1"/>
          </p:nvPr>
        </p:nvSpPr>
        <p:spPr>
          <a:xfrm>
            <a:off x="509048" y="1495425"/>
            <a:ext cx="7315144" cy="4597200"/>
          </a:xfrm>
        </p:spPr>
        <p:txBody>
          <a:bodyPr/>
          <a:lstStyle>
            <a:lvl1pPr marL="239994"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667"/>
            </a:lvl1pPr>
            <a:lvl2pPr marL="815980"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133"/>
            </a:lvl2pPr>
            <a:lvl3pPr marL="1391965" marR="0"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sz="2133"/>
            </a:lvl3pPr>
            <a:lvl4pPr>
              <a:defRPr sz="2000"/>
            </a:lvl4pPr>
            <a:lvl5pPr>
              <a:defRPr sz="2133"/>
            </a:lvl5pPr>
            <a:lvl6pPr>
              <a:defRPr sz="2400"/>
            </a:lvl6pPr>
            <a:lvl7pPr>
              <a:defRPr sz="2400"/>
            </a:lvl7pPr>
            <a:lvl8pPr>
              <a:defRPr sz="2400"/>
            </a:lvl8pPr>
            <a:lvl9pPr>
              <a:defRPr sz="2400"/>
            </a:lvl9pPr>
          </a:lstStyle>
          <a:p>
            <a:pPr marL="239994" marR="0" lvl="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Edit Master text styles</a:t>
            </a:r>
          </a:p>
          <a:p>
            <a:pPr marL="815980" marR="0" lvl="1"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200" b="0" i="0" u="none" strike="noStrike" kern="1200" cap="none" spc="0" normalizeH="0" baseline="0" noProof="0">
                <a:ln>
                  <a:noFill/>
                </a:ln>
                <a:solidFill>
                  <a:srgbClr val="000000"/>
                </a:solidFill>
                <a:effectLst/>
                <a:uLnTx/>
                <a:uFillTx/>
                <a:latin typeface="+mn-lt"/>
                <a:ea typeface="+mn-ea"/>
                <a:cs typeface="+mn-cs"/>
              </a:rPr>
              <a:t>Second level</a:t>
            </a:r>
          </a:p>
          <a:p>
            <a:pPr marL="1391965" marR="0" lvl="2"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a:t>
            </a:r>
          </a:p>
          <a:p>
            <a:pPr marL="2133547" marR="0" lvl="3"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endParaRPr kumimoji="0" lang="en-US" sz="2000" b="0" i="0" u="none" strike="noStrike" kern="1200" cap="none" spc="0" normalizeH="0" baseline="0" noProof="0">
              <a:ln>
                <a:noFill/>
              </a:ln>
              <a:solidFill>
                <a:srgbClr val="000000"/>
              </a:solidFill>
              <a:effectLst/>
              <a:uLnTx/>
              <a:uFillTx/>
              <a:latin typeface="+mn-lt"/>
              <a:ea typeface="+mn-ea"/>
              <a:cs typeface="+mn-cs"/>
            </a:endParaRPr>
          </a:p>
        </p:txBody>
      </p:sp>
      <p:sp>
        <p:nvSpPr>
          <p:cNvPr id="18"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678529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 option 1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idx="1"/>
          </p:nvPr>
        </p:nvSpPr>
        <p:spPr>
          <a:xfrm>
            <a:off x="499429" y="1492624"/>
            <a:ext cx="11217600" cy="4597200"/>
          </a:xfr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000221" y="6264000"/>
            <a:ext cx="2784000" cy="365125"/>
          </a:xfrm>
        </p:spPr>
        <p:txBody>
          <a:bodyPr/>
          <a:lstStyle>
            <a:lvl1pPr>
              <a:defRPr sz="1000"/>
            </a:lvl1pPr>
          </a:lstStyle>
          <a:p>
            <a:endParaRPr lang="fi-FI"/>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
        <p:nvSpPr>
          <p:cNvPr id="9"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7112408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Advanced: divider option with image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grpSp>
        <p:nvGrpSpPr>
          <p:cNvPr id="3" name="Ryhmitä 2"/>
          <p:cNvGrpSpPr/>
          <p:nvPr/>
        </p:nvGrpSpPr>
        <p:grpSpPr>
          <a:xfrm>
            <a:off x="0" y="-8080"/>
            <a:ext cx="3503712" cy="7587960"/>
            <a:chOff x="0" y="0"/>
            <a:chExt cx="3495078" cy="7569261"/>
          </a:xfrm>
        </p:grpSpPr>
        <p:sp>
          <p:nvSpPr>
            <p:cNvPr id="21" name="Freeform 21"/>
            <p:cNvSpPr/>
            <p:nvPr/>
          </p:nvSpPr>
          <p:spPr>
            <a:xfrm>
              <a:off x="3" y="2084459"/>
              <a:ext cx="3322673" cy="4778315"/>
            </a:xfrm>
            <a:custGeom>
              <a:avLst/>
              <a:gdLst>
                <a:gd name="connsiteX0" fmla="*/ 2042510 w 4213223"/>
                <a:gd name="connsiteY0" fmla="*/ 8057 h 5092955"/>
                <a:gd name="connsiteX1" fmla="*/ 3854757 w 4213223"/>
                <a:gd name="connsiteY1" fmla="*/ 536341 h 5092955"/>
                <a:gd name="connsiteX2" fmla="*/ 1549010 w 4213223"/>
                <a:gd name="connsiteY2" fmla="*/ 4528905 h 5092955"/>
                <a:gd name="connsiteX3" fmla="*/ 1445115 w 4213223"/>
                <a:gd name="connsiteY3" fmla="*/ 4602932 h 5092955"/>
                <a:gd name="connsiteX4" fmla="*/ 36512 w 4213223"/>
                <a:gd name="connsiteY4" fmla="*/ 5092955 h 5092955"/>
                <a:gd name="connsiteX5" fmla="*/ 0 w 4213223"/>
                <a:gd name="connsiteY5" fmla="*/ 474493 h 5092955"/>
                <a:gd name="connsiteX6" fmla="*/ 194881 w 4213223"/>
                <a:gd name="connsiteY6" fmla="*/ 389211 h 5092955"/>
                <a:gd name="connsiteX7" fmla="*/ 2042510 w 4213223"/>
                <a:gd name="connsiteY7" fmla="*/ 8057 h 5092955"/>
                <a:gd name="connsiteX0" fmla="*/ 2042510 w 4213223"/>
                <a:gd name="connsiteY0" fmla="*/ 8057 h 5092955"/>
                <a:gd name="connsiteX1" fmla="*/ 3854757 w 4213223"/>
                <a:gd name="connsiteY1" fmla="*/ 536341 h 5092955"/>
                <a:gd name="connsiteX2" fmla="*/ 1549010 w 4213223"/>
                <a:gd name="connsiteY2" fmla="*/ 4528905 h 5092955"/>
                <a:gd name="connsiteX3" fmla="*/ 792088 w 4213223"/>
                <a:gd name="connsiteY3" fmla="*/ 5092955 h 5092955"/>
                <a:gd name="connsiteX4" fmla="*/ 36512 w 4213223"/>
                <a:gd name="connsiteY4" fmla="*/ 5092955 h 5092955"/>
                <a:gd name="connsiteX5" fmla="*/ 0 w 4213223"/>
                <a:gd name="connsiteY5" fmla="*/ 474493 h 5092955"/>
                <a:gd name="connsiteX6" fmla="*/ 194881 w 4213223"/>
                <a:gd name="connsiteY6" fmla="*/ 389211 h 5092955"/>
                <a:gd name="connsiteX7" fmla="*/ 2042510 w 4213223"/>
                <a:gd name="connsiteY7" fmla="*/ 8057 h 5092955"/>
                <a:gd name="connsiteX0" fmla="*/ 2042510 w 3238786"/>
                <a:gd name="connsiteY0" fmla="*/ 8057 h 5092955"/>
                <a:gd name="connsiteX1" fmla="*/ 2880320 w 3238786"/>
                <a:gd name="connsiteY1" fmla="*/ 1087891 h 5092955"/>
                <a:gd name="connsiteX2" fmla="*/ 1549010 w 3238786"/>
                <a:gd name="connsiteY2" fmla="*/ 4528905 h 5092955"/>
                <a:gd name="connsiteX3" fmla="*/ 792088 w 3238786"/>
                <a:gd name="connsiteY3" fmla="*/ 5092955 h 5092955"/>
                <a:gd name="connsiteX4" fmla="*/ 36512 w 3238786"/>
                <a:gd name="connsiteY4" fmla="*/ 5092955 h 5092955"/>
                <a:gd name="connsiteX5" fmla="*/ 0 w 3238786"/>
                <a:gd name="connsiteY5" fmla="*/ 474493 h 5092955"/>
                <a:gd name="connsiteX6" fmla="*/ 194881 w 3238786"/>
                <a:gd name="connsiteY6" fmla="*/ 389211 h 5092955"/>
                <a:gd name="connsiteX7" fmla="*/ 2042510 w 3238786"/>
                <a:gd name="connsiteY7" fmla="*/ 8057 h 5092955"/>
                <a:gd name="connsiteX0" fmla="*/ 2042510 w 3598826"/>
                <a:gd name="connsiteY0" fmla="*/ 8057 h 5092955"/>
                <a:gd name="connsiteX1" fmla="*/ 3240360 w 3598826"/>
                <a:gd name="connsiteY1" fmla="*/ 871867 h 5092955"/>
                <a:gd name="connsiteX2" fmla="*/ 1549010 w 3598826"/>
                <a:gd name="connsiteY2" fmla="*/ 4528905 h 5092955"/>
                <a:gd name="connsiteX3" fmla="*/ 792088 w 3598826"/>
                <a:gd name="connsiteY3" fmla="*/ 5092955 h 5092955"/>
                <a:gd name="connsiteX4" fmla="*/ 36512 w 3598826"/>
                <a:gd name="connsiteY4" fmla="*/ 5092955 h 5092955"/>
                <a:gd name="connsiteX5" fmla="*/ 0 w 3598826"/>
                <a:gd name="connsiteY5" fmla="*/ 474493 h 5092955"/>
                <a:gd name="connsiteX6" fmla="*/ 194881 w 3598826"/>
                <a:gd name="connsiteY6" fmla="*/ 389211 h 5092955"/>
                <a:gd name="connsiteX7" fmla="*/ 2042510 w 3598826"/>
                <a:gd name="connsiteY7" fmla="*/ 8057 h 5092955"/>
                <a:gd name="connsiteX0" fmla="*/ 1656184 w 3598826"/>
                <a:gd name="connsiteY0" fmla="*/ 71842 h 4941002"/>
                <a:gd name="connsiteX1" fmla="*/ 3240360 w 3598826"/>
                <a:gd name="connsiteY1" fmla="*/ 719914 h 4941002"/>
                <a:gd name="connsiteX2" fmla="*/ 1549010 w 3598826"/>
                <a:gd name="connsiteY2" fmla="*/ 4376952 h 4941002"/>
                <a:gd name="connsiteX3" fmla="*/ 792088 w 3598826"/>
                <a:gd name="connsiteY3" fmla="*/ 4941002 h 4941002"/>
                <a:gd name="connsiteX4" fmla="*/ 36512 w 3598826"/>
                <a:gd name="connsiteY4" fmla="*/ 4941002 h 4941002"/>
                <a:gd name="connsiteX5" fmla="*/ 0 w 3598826"/>
                <a:gd name="connsiteY5" fmla="*/ 322540 h 4941002"/>
                <a:gd name="connsiteX6" fmla="*/ 194881 w 3598826"/>
                <a:gd name="connsiteY6" fmla="*/ 237258 h 4941002"/>
                <a:gd name="connsiteX7" fmla="*/ 1656184 w 3598826"/>
                <a:gd name="connsiteY7" fmla="*/ 71842 h 4941002"/>
                <a:gd name="connsiteX0" fmla="*/ 194881 w 3598826"/>
                <a:gd name="connsiteY0" fmla="*/ 207293 h 4911037"/>
                <a:gd name="connsiteX1" fmla="*/ 3240360 w 3598826"/>
                <a:gd name="connsiteY1" fmla="*/ 689949 h 4911037"/>
                <a:gd name="connsiteX2" fmla="*/ 1549010 w 3598826"/>
                <a:gd name="connsiteY2" fmla="*/ 4346987 h 4911037"/>
                <a:gd name="connsiteX3" fmla="*/ 792088 w 3598826"/>
                <a:gd name="connsiteY3" fmla="*/ 4911037 h 4911037"/>
                <a:gd name="connsiteX4" fmla="*/ 36512 w 3598826"/>
                <a:gd name="connsiteY4" fmla="*/ 4911037 h 4911037"/>
                <a:gd name="connsiteX5" fmla="*/ 0 w 3598826"/>
                <a:gd name="connsiteY5" fmla="*/ 292575 h 4911037"/>
                <a:gd name="connsiteX6" fmla="*/ 194881 w 3598826"/>
                <a:gd name="connsiteY6" fmla="*/ 207293 h 4911037"/>
                <a:gd name="connsiteX0" fmla="*/ 504056 w 3598826"/>
                <a:gd name="connsiteY0" fmla="*/ 185892 h 4911037"/>
                <a:gd name="connsiteX1" fmla="*/ 3240360 w 3598826"/>
                <a:gd name="connsiteY1" fmla="*/ 689949 h 4911037"/>
                <a:gd name="connsiteX2" fmla="*/ 1549010 w 3598826"/>
                <a:gd name="connsiteY2" fmla="*/ 4346987 h 4911037"/>
                <a:gd name="connsiteX3" fmla="*/ 792088 w 3598826"/>
                <a:gd name="connsiteY3" fmla="*/ 4911037 h 4911037"/>
                <a:gd name="connsiteX4" fmla="*/ 36512 w 3598826"/>
                <a:gd name="connsiteY4" fmla="*/ 4911037 h 4911037"/>
                <a:gd name="connsiteX5" fmla="*/ 0 w 3598826"/>
                <a:gd name="connsiteY5" fmla="*/ 292575 h 4911037"/>
                <a:gd name="connsiteX6" fmla="*/ 504056 w 3598826"/>
                <a:gd name="connsiteY6" fmla="*/ 185892 h 4911037"/>
                <a:gd name="connsiteX0" fmla="*/ 467544 w 3562314"/>
                <a:gd name="connsiteY0" fmla="*/ 185892 h 4911037"/>
                <a:gd name="connsiteX1" fmla="*/ 3203848 w 3562314"/>
                <a:gd name="connsiteY1" fmla="*/ 689949 h 4911037"/>
                <a:gd name="connsiteX2" fmla="*/ 1512498 w 3562314"/>
                <a:gd name="connsiteY2" fmla="*/ 4346987 h 4911037"/>
                <a:gd name="connsiteX3" fmla="*/ 755576 w 3562314"/>
                <a:gd name="connsiteY3" fmla="*/ 4911037 h 4911037"/>
                <a:gd name="connsiteX4" fmla="*/ 0 w 3562314"/>
                <a:gd name="connsiteY4" fmla="*/ 4911037 h 4911037"/>
                <a:gd name="connsiteX5" fmla="*/ 0 w 3562314"/>
                <a:gd name="connsiteY5" fmla="*/ 545932 h 4911037"/>
                <a:gd name="connsiteX6" fmla="*/ 467544 w 3562314"/>
                <a:gd name="connsiteY6" fmla="*/ 185892 h 4911037"/>
                <a:gd name="connsiteX0" fmla="*/ 467544 w 3562314"/>
                <a:gd name="connsiteY0" fmla="*/ 185892 h 4911037"/>
                <a:gd name="connsiteX1" fmla="*/ 3203848 w 3562314"/>
                <a:gd name="connsiteY1" fmla="*/ 689949 h 4911037"/>
                <a:gd name="connsiteX2" fmla="*/ 1512498 w 3562314"/>
                <a:gd name="connsiteY2" fmla="*/ 4346987 h 4911037"/>
                <a:gd name="connsiteX3" fmla="*/ 755576 w 3562314"/>
                <a:gd name="connsiteY3" fmla="*/ 4911037 h 4911037"/>
                <a:gd name="connsiteX4" fmla="*/ 0 w 3562314"/>
                <a:gd name="connsiteY4" fmla="*/ 4911037 h 4911037"/>
                <a:gd name="connsiteX5" fmla="*/ 0 w 3562314"/>
                <a:gd name="connsiteY5" fmla="*/ 329908 h 4911037"/>
                <a:gd name="connsiteX6" fmla="*/ 467544 w 356231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719064 w 3813834"/>
                <a:gd name="connsiteY0" fmla="*/ 185892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719064 w 3813834"/>
                <a:gd name="connsiteY6" fmla="*/ 185892 h 4911037"/>
                <a:gd name="connsiteX0" fmla="*/ 1331640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331640 w 3813834"/>
                <a:gd name="connsiteY6" fmla="*/ 113885 h 4911037"/>
                <a:gd name="connsiteX0" fmla="*/ 1331640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331640 w 3813834"/>
                <a:gd name="connsiteY6" fmla="*/ 185893 h 4911037"/>
                <a:gd name="connsiteX0" fmla="*/ 1115616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13885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85893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85893 h 4911037"/>
                <a:gd name="connsiteX0" fmla="*/ 1115616 w 3813834"/>
                <a:gd name="connsiteY0" fmla="*/ 113885 h 4911037"/>
                <a:gd name="connsiteX1" fmla="*/ 3455368 w 3813834"/>
                <a:gd name="connsiteY1" fmla="*/ 689949 h 4911037"/>
                <a:gd name="connsiteX2" fmla="*/ 1764018 w 3813834"/>
                <a:gd name="connsiteY2" fmla="*/ 4346987 h 4911037"/>
                <a:gd name="connsiteX3" fmla="*/ 1007096 w 3813834"/>
                <a:gd name="connsiteY3" fmla="*/ 4911037 h 4911037"/>
                <a:gd name="connsiteX4" fmla="*/ 251520 w 3813834"/>
                <a:gd name="connsiteY4" fmla="*/ 4911037 h 4911037"/>
                <a:gd name="connsiteX5" fmla="*/ 0 w 3813834"/>
                <a:gd name="connsiteY5" fmla="*/ 329909 h 4911037"/>
                <a:gd name="connsiteX6" fmla="*/ 1115616 w 3813834"/>
                <a:gd name="connsiteY6" fmla="*/ 113885 h 4911037"/>
                <a:gd name="connsiteX0" fmla="*/ 1115616 w 3346290"/>
                <a:gd name="connsiteY0" fmla="*/ 68488 h 4865640"/>
                <a:gd name="connsiteX1" fmla="*/ 2987824 w 3346290"/>
                <a:gd name="connsiteY1" fmla="*/ 860576 h 4865640"/>
                <a:gd name="connsiteX2" fmla="*/ 1764018 w 3346290"/>
                <a:gd name="connsiteY2" fmla="*/ 4301590 h 4865640"/>
                <a:gd name="connsiteX3" fmla="*/ 1007096 w 3346290"/>
                <a:gd name="connsiteY3" fmla="*/ 4865640 h 4865640"/>
                <a:gd name="connsiteX4" fmla="*/ 251520 w 3346290"/>
                <a:gd name="connsiteY4" fmla="*/ 4865640 h 4865640"/>
                <a:gd name="connsiteX5" fmla="*/ 0 w 3346290"/>
                <a:gd name="connsiteY5" fmla="*/ 284512 h 4865640"/>
                <a:gd name="connsiteX6" fmla="*/ 1115616 w 3346290"/>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716559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1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1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634322"/>
                <a:gd name="connsiteY0" fmla="*/ 68488 h 4865640"/>
                <a:gd name="connsiteX1" fmla="*/ 3275856 w 3634322"/>
                <a:gd name="connsiteY1" fmla="*/ 644552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634322"/>
                <a:gd name="connsiteY0" fmla="*/ 68488 h 4865640"/>
                <a:gd name="connsiteX1" fmla="*/ 3275856 w 3634322"/>
                <a:gd name="connsiteY1" fmla="*/ 644552 h 4865640"/>
                <a:gd name="connsiteX2" fmla="*/ 1764018 w 3634322"/>
                <a:gd name="connsiteY2" fmla="*/ 4301590 h 4865640"/>
                <a:gd name="connsiteX3" fmla="*/ 1007096 w 3634322"/>
                <a:gd name="connsiteY3" fmla="*/ 4865640 h 4865640"/>
                <a:gd name="connsiteX4" fmla="*/ 251520 w 3634322"/>
                <a:gd name="connsiteY4" fmla="*/ 4865640 h 4865640"/>
                <a:gd name="connsiteX5" fmla="*/ 0 w 3634322"/>
                <a:gd name="connsiteY5" fmla="*/ 284512 h 4865640"/>
                <a:gd name="connsiteX6" fmla="*/ 1115616 w 3634322"/>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15616 w 3562314"/>
                <a:gd name="connsiteY0" fmla="*/ 68488 h 4865640"/>
                <a:gd name="connsiteX1" fmla="*/ 3203848 w 3562314"/>
                <a:gd name="connsiteY1" fmla="*/ 644552 h 4865640"/>
                <a:gd name="connsiteX2" fmla="*/ 1764018 w 3562314"/>
                <a:gd name="connsiteY2" fmla="*/ 4301590 h 4865640"/>
                <a:gd name="connsiteX3" fmla="*/ 1007096 w 3562314"/>
                <a:gd name="connsiteY3" fmla="*/ 4865640 h 4865640"/>
                <a:gd name="connsiteX4" fmla="*/ 251520 w 3562314"/>
                <a:gd name="connsiteY4" fmla="*/ 4865640 h 4865640"/>
                <a:gd name="connsiteX5" fmla="*/ 0 w 3562314"/>
                <a:gd name="connsiteY5" fmla="*/ 284512 h 4865640"/>
                <a:gd name="connsiteX6" fmla="*/ 1115616 w 3562314"/>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35496 w 3597810"/>
                <a:gd name="connsiteY5" fmla="*/ 284512 h 4865640"/>
                <a:gd name="connsiteX6" fmla="*/ 1151112 w 3597810"/>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0 w 3597810"/>
                <a:gd name="connsiteY5" fmla="*/ 356520 h 4865640"/>
                <a:gd name="connsiteX6" fmla="*/ 1151112 w 3597810"/>
                <a:gd name="connsiteY6" fmla="*/ 68488 h 4865640"/>
                <a:gd name="connsiteX0" fmla="*/ 1151112 w 3597810"/>
                <a:gd name="connsiteY0" fmla="*/ 68488 h 4865640"/>
                <a:gd name="connsiteX1" fmla="*/ 3239344 w 3597810"/>
                <a:gd name="connsiteY1" fmla="*/ 644552 h 4865640"/>
                <a:gd name="connsiteX2" fmla="*/ 1799514 w 3597810"/>
                <a:gd name="connsiteY2" fmla="*/ 4301590 h 4865640"/>
                <a:gd name="connsiteX3" fmla="*/ 1042592 w 3597810"/>
                <a:gd name="connsiteY3" fmla="*/ 4865640 h 4865640"/>
                <a:gd name="connsiteX4" fmla="*/ 0 w 3597810"/>
                <a:gd name="connsiteY4" fmla="*/ 4865640 h 4865640"/>
                <a:gd name="connsiteX5" fmla="*/ 0 w 3597810"/>
                <a:gd name="connsiteY5" fmla="*/ 284512 h 4865640"/>
                <a:gd name="connsiteX6" fmla="*/ 1151112 w 3597810"/>
                <a:gd name="connsiteY6" fmla="*/ 68488 h 4865640"/>
                <a:gd name="connsiteX0" fmla="*/ 1151112 w 3597810"/>
                <a:gd name="connsiteY0" fmla="*/ 55987 h 4853139"/>
                <a:gd name="connsiteX1" fmla="*/ 3239344 w 3597810"/>
                <a:gd name="connsiteY1" fmla="*/ 632051 h 4853139"/>
                <a:gd name="connsiteX2" fmla="*/ 1799514 w 3597810"/>
                <a:gd name="connsiteY2" fmla="*/ 4289089 h 4853139"/>
                <a:gd name="connsiteX3" fmla="*/ 1042592 w 3597810"/>
                <a:gd name="connsiteY3" fmla="*/ 4853139 h 4853139"/>
                <a:gd name="connsiteX4" fmla="*/ 0 w 3597810"/>
                <a:gd name="connsiteY4" fmla="*/ 4853139 h 4853139"/>
                <a:gd name="connsiteX5" fmla="*/ 0 w 3597810"/>
                <a:gd name="connsiteY5" fmla="*/ 272011 h 4853139"/>
                <a:gd name="connsiteX6" fmla="*/ 1151112 w 3597810"/>
                <a:gd name="connsiteY6" fmla="*/ 55987 h 4853139"/>
                <a:gd name="connsiteX0" fmla="*/ 683568 w 3597810"/>
                <a:gd name="connsiteY0" fmla="*/ 55987 h 4781131"/>
                <a:gd name="connsiteX1" fmla="*/ 3239344 w 3597810"/>
                <a:gd name="connsiteY1" fmla="*/ 560043 h 4781131"/>
                <a:gd name="connsiteX2" fmla="*/ 1799514 w 3597810"/>
                <a:gd name="connsiteY2" fmla="*/ 4217081 h 4781131"/>
                <a:gd name="connsiteX3" fmla="*/ 1042592 w 3597810"/>
                <a:gd name="connsiteY3" fmla="*/ 4781131 h 4781131"/>
                <a:gd name="connsiteX4" fmla="*/ 0 w 3597810"/>
                <a:gd name="connsiteY4" fmla="*/ 4781131 h 4781131"/>
                <a:gd name="connsiteX5" fmla="*/ 0 w 3597810"/>
                <a:gd name="connsiteY5" fmla="*/ 200003 h 4781131"/>
                <a:gd name="connsiteX6" fmla="*/ 683568 w 3597810"/>
                <a:gd name="connsiteY6" fmla="*/ 55987 h 4781131"/>
                <a:gd name="connsiteX0" fmla="*/ 683568 w 3597810"/>
                <a:gd name="connsiteY0" fmla="*/ 128547 h 4853691"/>
                <a:gd name="connsiteX1" fmla="*/ 3239344 w 3597810"/>
                <a:gd name="connsiteY1" fmla="*/ 632603 h 4853691"/>
                <a:gd name="connsiteX2" fmla="*/ 1799514 w 3597810"/>
                <a:gd name="connsiteY2" fmla="*/ 4289641 h 4853691"/>
                <a:gd name="connsiteX3" fmla="*/ 1042592 w 3597810"/>
                <a:gd name="connsiteY3" fmla="*/ 4853691 h 4853691"/>
                <a:gd name="connsiteX4" fmla="*/ 0 w 3597810"/>
                <a:gd name="connsiteY4" fmla="*/ 4853691 h 4853691"/>
                <a:gd name="connsiteX5" fmla="*/ 0 w 3597810"/>
                <a:gd name="connsiteY5" fmla="*/ 272563 h 4853691"/>
                <a:gd name="connsiteX6" fmla="*/ 683568 w 3597810"/>
                <a:gd name="connsiteY6" fmla="*/ 128547 h 4853691"/>
                <a:gd name="connsiteX0" fmla="*/ 683568 w 3597810"/>
                <a:gd name="connsiteY0" fmla="*/ 150364 h 4875508"/>
                <a:gd name="connsiteX1" fmla="*/ 3239344 w 3597810"/>
                <a:gd name="connsiteY1" fmla="*/ 654420 h 4875508"/>
                <a:gd name="connsiteX2" fmla="*/ 1799514 w 3597810"/>
                <a:gd name="connsiteY2" fmla="*/ 4311458 h 4875508"/>
                <a:gd name="connsiteX3" fmla="*/ 1042592 w 3597810"/>
                <a:gd name="connsiteY3" fmla="*/ 4875508 h 4875508"/>
                <a:gd name="connsiteX4" fmla="*/ 0 w 3597810"/>
                <a:gd name="connsiteY4" fmla="*/ 4875508 h 4875508"/>
                <a:gd name="connsiteX5" fmla="*/ 0 w 3597810"/>
                <a:gd name="connsiteY5" fmla="*/ 294380 h 4875508"/>
                <a:gd name="connsiteX6" fmla="*/ 683568 w 3597810"/>
                <a:gd name="connsiteY6" fmla="*/ 150364 h 4875508"/>
                <a:gd name="connsiteX0" fmla="*/ 683568 w 3597810"/>
                <a:gd name="connsiteY0" fmla="*/ 150364 h 4875508"/>
                <a:gd name="connsiteX1" fmla="*/ 3239344 w 3597810"/>
                <a:gd name="connsiteY1" fmla="*/ 654420 h 4875508"/>
                <a:gd name="connsiteX2" fmla="*/ 1799514 w 3597810"/>
                <a:gd name="connsiteY2" fmla="*/ 4311458 h 4875508"/>
                <a:gd name="connsiteX3" fmla="*/ 1042592 w 3597810"/>
                <a:gd name="connsiteY3" fmla="*/ 4875508 h 4875508"/>
                <a:gd name="connsiteX4" fmla="*/ 0 w 3597810"/>
                <a:gd name="connsiteY4" fmla="*/ 4875508 h 4875508"/>
                <a:gd name="connsiteX5" fmla="*/ 0 w 3597810"/>
                <a:gd name="connsiteY5" fmla="*/ 294380 h 4875508"/>
                <a:gd name="connsiteX6" fmla="*/ 683568 w 3597810"/>
                <a:gd name="connsiteY6" fmla="*/ 150364 h 4875508"/>
                <a:gd name="connsiteX0" fmla="*/ 683568 w 3239344"/>
                <a:gd name="connsiteY0" fmla="*/ 150364 h 4875508"/>
                <a:gd name="connsiteX1" fmla="*/ 3239344 w 3239344"/>
                <a:gd name="connsiteY1" fmla="*/ 654420 h 4875508"/>
                <a:gd name="connsiteX2" fmla="*/ 1799514 w 3239344"/>
                <a:gd name="connsiteY2" fmla="*/ 4311458 h 4875508"/>
                <a:gd name="connsiteX3" fmla="*/ 1042592 w 3239344"/>
                <a:gd name="connsiteY3" fmla="*/ 4875508 h 4875508"/>
                <a:gd name="connsiteX4" fmla="*/ 0 w 3239344"/>
                <a:gd name="connsiteY4" fmla="*/ 4875508 h 4875508"/>
                <a:gd name="connsiteX5" fmla="*/ 0 w 3239344"/>
                <a:gd name="connsiteY5" fmla="*/ 294380 h 4875508"/>
                <a:gd name="connsiteX6" fmla="*/ 683568 w 3239344"/>
                <a:gd name="connsiteY6" fmla="*/ 150364 h 4875508"/>
                <a:gd name="connsiteX0" fmla="*/ 683568 w 3339619"/>
                <a:gd name="connsiteY0" fmla="*/ 150364 h 4875508"/>
                <a:gd name="connsiteX1" fmla="*/ 3239344 w 3339619"/>
                <a:gd name="connsiteY1" fmla="*/ 654420 h 4875508"/>
                <a:gd name="connsiteX2" fmla="*/ 1799514 w 3339619"/>
                <a:gd name="connsiteY2" fmla="*/ 4311458 h 4875508"/>
                <a:gd name="connsiteX3" fmla="*/ 1042592 w 3339619"/>
                <a:gd name="connsiteY3" fmla="*/ 4875508 h 4875508"/>
                <a:gd name="connsiteX4" fmla="*/ 0 w 3339619"/>
                <a:gd name="connsiteY4" fmla="*/ 4875508 h 4875508"/>
                <a:gd name="connsiteX5" fmla="*/ 0 w 3339619"/>
                <a:gd name="connsiteY5" fmla="*/ 294380 h 4875508"/>
                <a:gd name="connsiteX6" fmla="*/ 683568 w 333961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1042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799514 w 3500499"/>
                <a:gd name="connsiteY2" fmla="*/ 4311458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691680 w 3500499"/>
                <a:gd name="connsiteY2" fmla="*/ 418281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331640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00499"/>
                <a:gd name="connsiteY0" fmla="*/ 150364 h 4875508"/>
                <a:gd name="connsiteX1" fmla="*/ 3239344 w 3500499"/>
                <a:gd name="connsiteY1" fmla="*/ 654420 h 4875508"/>
                <a:gd name="connsiteX2" fmla="*/ 1259632 w 3500499"/>
                <a:gd name="connsiteY2" fmla="*/ 4542852 h 4875508"/>
                <a:gd name="connsiteX3" fmla="*/ 899592 w 3500499"/>
                <a:gd name="connsiteY3" fmla="*/ 4875508 h 4875508"/>
                <a:gd name="connsiteX4" fmla="*/ 0 w 3500499"/>
                <a:gd name="connsiteY4" fmla="*/ 4875508 h 4875508"/>
                <a:gd name="connsiteX5" fmla="*/ 0 w 3500499"/>
                <a:gd name="connsiteY5" fmla="*/ 294380 h 4875508"/>
                <a:gd name="connsiteX6" fmla="*/ 683568 w 3500499"/>
                <a:gd name="connsiteY6" fmla="*/ 150364 h 4875508"/>
                <a:gd name="connsiteX0" fmla="*/ 683568 w 3575732"/>
                <a:gd name="connsiteY0" fmla="*/ 150364 h 4875508"/>
                <a:gd name="connsiteX1" fmla="*/ 3239344 w 3575732"/>
                <a:gd name="connsiteY1" fmla="*/ 654420 h 4875508"/>
                <a:gd name="connsiteX2" fmla="*/ 1259632 w 3575732"/>
                <a:gd name="connsiteY2" fmla="*/ 4542852 h 4875508"/>
                <a:gd name="connsiteX3" fmla="*/ 899592 w 3575732"/>
                <a:gd name="connsiteY3" fmla="*/ 4875508 h 4875508"/>
                <a:gd name="connsiteX4" fmla="*/ 0 w 3575732"/>
                <a:gd name="connsiteY4" fmla="*/ 4875508 h 4875508"/>
                <a:gd name="connsiteX5" fmla="*/ 0 w 3575732"/>
                <a:gd name="connsiteY5" fmla="*/ 294380 h 4875508"/>
                <a:gd name="connsiteX6" fmla="*/ 683568 w 3575732"/>
                <a:gd name="connsiteY6" fmla="*/ 150364 h 4875508"/>
                <a:gd name="connsiteX0" fmla="*/ 683568 w 3493232"/>
                <a:gd name="connsiteY0" fmla="*/ 150364 h 4875508"/>
                <a:gd name="connsiteX1" fmla="*/ 3239344 w 3493232"/>
                <a:gd name="connsiteY1" fmla="*/ 654420 h 4875508"/>
                <a:gd name="connsiteX2" fmla="*/ 1259632 w 3493232"/>
                <a:gd name="connsiteY2" fmla="*/ 4542852 h 4875508"/>
                <a:gd name="connsiteX3" fmla="*/ 899592 w 3493232"/>
                <a:gd name="connsiteY3" fmla="*/ 4875508 h 4875508"/>
                <a:gd name="connsiteX4" fmla="*/ 0 w 3493232"/>
                <a:gd name="connsiteY4" fmla="*/ 4875508 h 4875508"/>
                <a:gd name="connsiteX5" fmla="*/ 0 w 3493232"/>
                <a:gd name="connsiteY5" fmla="*/ 294380 h 4875508"/>
                <a:gd name="connsiteX6" fmla="*/ 683568 w 3493232"/>
                <a:gd name="connsiteY6" fmla="*/ 150364 h 4875508"/>
                <a:gd name="connsiteX0" fmla="*/ 683568 w 3468452"/>
                <a:gd name="connsiteY0" fmla="*/ 150364 h 4875508"/>
                <a:gd name="connsiteX1" fmla="*/ 3239344 w 3468452"/>
                <a:gd name="connsiteY1" fmla="*/ 654420 h 4875508"/>
                <a:gd name="connsiteX2" fmla="*/ 1259632 w 3468452"/>
                <a:gd name="connsiteY2" fmla="*/ 4542852 h 4875508"/>
                <a:gd name="connsiteX3" fmla="*/ 899592 w 3468452"/>
                <a:gd name="connsiteY3" fmla="*/ 4875508 h 4875508"/>
                <a:gd name="connsiteX4" fmla="*/ 0 w 3468452"/>
                <a:gd name="connsiteY4" fmla="*/ 4875508 h 4875508"/>
                <a:gd name="connsiteX5" fmla="*/ 0 w 3468452"/>
                <a:gd name="connsiteY5" fmla="*/ 294380 h 4875508"/>
                <a:gd name="connsiteX6" fmla="*/ 683568 w 3468452"/>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683568 w 3496060"/>
                <a:gd name="connsiteY0" fmla="*/ 150364 h 4875508"/>
                <a:gd name="connsiteX1" fmla="*/ 3239344 w 3496060"/>
                <a:gd name="connsiteY1" fmla="*/ 654420 h 4875508"/>
                <a:gd name="connsiteX2" fmla="*/ 1259632 w 3496060"/>
                <a:gd name="connsiteY2" fmla="*/ 4542852 h 4875508"/>
                <a:gd name="connsiteX3" fmla="*/ 899592 w 3496060"/>
                <a:gd name="connsiteY3" fmla="*/ 4875508 h 4875508"/>
                <a:gd name="connsiteX4" fmla="*/ 0 w 3496060"/>
                <a:gd name="connsiteY4" fmla="*/ 4875508 h 4875508"/>
                <a:gd name="connsiteX5" fmla="*/ 0 w 3496060"/>
                <a:gd name="connsiteY5" fmla="*/ 294380 h 4875508"/>
                <a:gd name="connsiteX6" fmla="*/ 683568 w 3496060"/>
                <a:gd name="connsiteY6" fmla="*/ 150364 h 4875508"/>
                <a:gd name="connsiteX0" fmla="*/ 0 w 3496060"/>
                <a:gd name="connsiteY0" fmla="*/ 703515 h 5284643"/>
                <a:gd name="connsiteX1" fmla="*/ 3239344 w 3496060"/>
                <a:gd name="connsiteY1" fmla="*/ 1063555 h 5284643"/>
                <a:gd name="connsiteX2" fmla="*/ 1259632 w 3496060"/>
                <a:gd name="connsiteY2" fmla="*/ 4951987 h 5284643"/>
                <a:gd name="connsiteX3" fmla="*/ 899592 w 3496060"/>
                <a:gd name="connsiteY3" fmla="*/ 5284643 h 5284643"/>
                <a:gd name="connsiteX4" fmla="*/ 0 w 3496060"/>
                <a:gd name="connsiteY4" fmla="*/ 5284643 h 5284643"/>
                <a:gd name="connsiteX5" fmla="*/ 0 w 3496060"/>
                <a:gd name="connsiteY5" fmla="*/ 703515 h 5284643"/>
                <a:gd name="connsiteX0" fmla="*/ 0 w 3496060"/>
                <a:gd name="connsiteY0" fmla="*/ 703515 h 5284643"/>
                <a:gd name="connsiteX1" fmla="*/ 3239344 w 3496060"/>
                <a:gd name="connsiteY1" fmla="*/ 1063555 h 5284643"/>
                <a:gd name="connsiteX2" fmla="*/ 1259632 w 3496060"/>
                <a:gd name="connsiteY2" fmla="*/ 4951987 h 5284643"/>
                <a:gd name="connsiteX3" fmla="*/ 899592 w 3496060"/>
                <a:gd name="connsiteY3" fmla="*/ 5284643 h 5284643"/>
                <a:gd name="connsiteX4" fmla="*/ 0 w 3496060"/>
                <a:gd name="connsiteY4" fmla="*/ 5284643 h 5284643"/>
                <a:gd name="connsiteX5" fmla="*/ 0 w 3496060"/>
                <a:gd name="connsiteY5" fmla="*/ 703515 h 5284643"/>
                <a:gd name="connsiteX0" fmla="*/ 0 w 3496060"/>
                <a:gd name="connsiteY0" fmla="*/ 412457 h 4993585"/>
                <a:gd name="connsiteX1" fmla="*/ 3239344 w 3496060"/>
                <a:gd name="connsiteY1" fmla="*/ 772497 h 4993585"/>
                <a:gd name="connsiteX2" fmla="*/ 1259632 w 3496060"/>
                <a:gd name="connsiteY2" fmla="*/ 4660929 h 4993585"/>
                <a:gd name="connsiteX3" fmla="*/ 899592 w 3496060"/>
                <a:gd name="connsiteY3" fmla="*/ 4993585 h 4993585"/>
                <a:gd name="connsiteX4" fmla="*/ 0 w 3496060"/>
                <a:gd name="connsiteY4" fmla="*/ 4993585 h 4993585"/>
                <a:gd name="connsiteX5" fmla="*/ 0 w 3496060"/>
                <a:gd name="connsiteY5" fmla="*/ 412457 h 4993585"/>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385618 h 4966746"/>
                <a:gd name="connsiteX1" fmla="*/ 3239344 w 3496060"/>
                <a:gd name="connsiteY1" fmla="*/ 745658 h 4966746"/>
                <a:gd name="connsiteX2" fmla="*/ 1259632 w 3496060"/>
                <a:gd name="connsiteY2" fmla="*/ 4634090 h 4966746"/>
                <a:gd name="connsiteX3" fmla="*/ 899592 w 3496060"/>
                <a:gd name="connsiteY3" fmla="*/ 4966746 h 4966746"/>
                <a:gd name="connsiteX4" fmla="*/ 0 w 3496060"/>
                <a:gd name="connsiteY4" fmla="*/ 4966746 h 4966746"/>
                <a:gd name="connsiteX5" fmla="*/ 0 w 3496060"/>
                <a:gd name="connsiteY5" fmla="*/ 385618 h 4966746"/>
                <a:gd name="connsiteX0" fmla="*/ 0 w 3496060"/>
                <a:gd name="connsiteY0" fmla="*/ 426025 h 5007153"/>
                <a:gd name="connsiteX1" fmla="*/ 3239344 w 3496060"/>
                <a:gd name="connsiteY1" fmla="*/ 786065 h 5007153"/>
                <a:gd name="connsiteX2" fmla="*/ 1259632 w 3496060"/>
                <a:gd name="connsiteY2" fmla="*/ 4674497 h 5007153"/>
                <a:gd name="connsiteX3" fmla="*/ 899592 w 3496060"/>
                <a:gd name="connsiteY3" fmla="*/ 5007153 h 5007153"/>
                <a:gd name="connsiteX4" fmla="*/ 0 w 3496060"/>
                <a:gd name="connsiteY4" fmla="*/ 5007153 h 5007153"/>
                <a:gd name="connsiteX5" fmla="*/ 0 w 3496060"/>
                <a:gd name="connsiteY5" fmla="*/ 426025 h 5007153"/>
                <a:gd name="connsiteX0" fmla="*/ 0 w 3496060"/>
                <a:gd name="connsiteY0" fmla="*/ 426025 h 5007154"/>
                <a:gd name="connsiteX1" fmla="*/ 3239344 w 3496060"/>
                <a:gd name="connsiteY1" fmla="*/ 786065 h 5007154"/>
                <a:gd name="connsiteX2" fmla="*/ 1259632 w 3496060"/>
                <a:gd name="connsiteY2" fmla="*/ 4674497 h 5007154"/>
                <a:gd name="connsiteX3" fmla="*/ 827583 w 3496060"/>
                <a:gd name="connsiteY3" fmla="*/ 5007154 h 5007154"/>
                <a:gd name="connsiteX4" fmla="*/ 0 w 3496060"/>
                <a:gd name="connsiteY4" fmla="*/ 5007153 h 5007154"/>
                <a:gd name="connsiteX5" fmla="*/ 0 w 3496060"/>
                <a:gd name="connsiteY5" fmla="*/ 426025 h 5007154"/>
                <a:gd name="connsiteX0" fmla="*/ 0 w 3496060"/>
                <a:gd name="connsiteY0" fmla="*/ 426025 h 5007153"/>
                <a:gd name="connsiteX1" fmla="*/ 3239344 w 3496060"/>
                <a:gd name="connsiteY1" fmla="*/ 786065 h 5007153"/>
                <a:gd name="connsiteX2" fmla="*/ 1259632 w 3496060"/>
                <a:gd name="connsiteY2" fmla="*/ 4674497 h 5007153"/>
                <a:gd name="connsiteX3" fmla="*/ 755575 w 3496060"/>
                <a:gd name="connsiteY3" fmla="*/ 5007153 h 5007153"/>
                <a:gd name="connsiteX4" fmla="*/ 0 w 3496060"/>
                <a:gd name="connsiteY4" fmla="*/ 5007153 h 5007153"/>
                <a:gd name="connsiteX5" fmla="*/ 0 w 3496060"/>
                <a:gd name="connsiteY5" fmla="*/ 426025 h 5007153"/>
                <a:gd name="connsiteX0" fmla="*/ 0 w 3496060"/>
                <a:gd name="connsiteY0" fmla="*/ 426025 h 5007154"/>
                <a:gd name="connsiteX1" fmla="*/ 3239344 w 3496060"/>
                <a:gd name="connsiteY1" fmla="*/ 786065 h 5007154"/>
                <a:gd name="connsiteX2" fmla="*/ 1259632 w 3496060"/>
                <a:gd name="connsiteY2" fmla="*/ 4674497 h 5007154"/>
                <a:gd name="connsiteX3" fmla="*/ 827583 w 3496060"/>
                <a:gd name="connsiteY3" fmla="*/ 5007154 h 5007154"/>
                <a:gd name="connsiteX4" fmla="*/ 0 w 3496060"/>
                <a:gd name="connsiteY4" fmla="*/ 5007153 h 5007154"/>
                <a:gd name="connsiteX5" fmla="*/ 0 w 3496060"/>
                <a:gd name="connsiteY5" fmla="*/ 426025 h 5007154"/>
                <a:gd name="connsiteX0" fmla="*/ 0 w 3496060"/>
                <a:gd name="connsiteY0" fmla="*/ 426025 h 5007153"/>
                <a:gd name="connsiteX1" fmla="*/ 3239344 w 3496060"/>
                <a:gd name="connsiteY1" fmla="*/ 786065 h 5007153"/>
                <a:gd name="connsiteX2" fmla="*/ 1259632 w 3496060"/>
                <a:gd name="connsiteY2" fmla="*/ 4674497 h 5007153"/>
                <a:gd name="connsiteX3" fmla="*/ 792831 w 3496060"/>
                <a:gd name="connsiteY3" fmla="*/ 4999226 h 5007153"/>
                <a:gd name="connsiteX4" fmla="*/ 0 w 3496060"/>
                <a:gd name="connsiteY4" fmla="*/ 5007153 h 5007153"/>
                <a:gd name="connsiteX5" fmla="*/ 0 w 3496060"/>
                <a:gd name="connsiteY5" fmla="*/ 426025 h 5007153"/>
                <a:gd name="connsiteX0" fmla="*/ 0 w 3496060"/>
                <a:gd name="connsiteY0" fmla="*/ 426025 h 5007153"/>
                <a:gd name="connsiteX1" fmla="*/ 3239344 w 3496060"/>
                <a:gd name="connsiteY1" fmla="*/ 786065 h 5007153"/>
                <a:gd name="connsiteX2" fmla="*/ 1259632 w 3496060"/>
                <a:gd name="connsiteY2" fmla="*/ 4674497 h 5007153"/>
                <a:gd name="connsiteX3" fmla="*/ 792831 w 3496060"/>
                <a:gd name="connsiteY3" fmla="*/ 4999226 h 5007153"/>
                <a:gd name="connsiteX4" fmla="*/ 0 w 3496060"/>
                <a:gd name="connsiteY4" fmla="*/ 5007153 h 5007153"/>
                <a:gd name="connsiteX5" fmla="*/ 0 w 3496060"/>
                <a:gd name="connsiteY5" fmla="*/ 426025 h 5007153"/>
                <a:gd name="connsiteX0" fmla="*/ 0 w 3312741"/>
                <a:gd name="connsiteY0" fmla="*/ 199172 h 4780300"/>
                <a:gd name="connsiteX1" fmla="*/ 3252044 w 3312741"/>
                <a:gd name="connsiteY1" fmla="*/ 552862 h 4780300"/>
                <a:gd name="connsiteX2" fmla="*/ 1259632 w 3312741"/>
                <a:gd name="connsiteY2" fmla="*/ 4447644 h 4780300"/>
                <a:gd name="connsiteX3" fmla="*/ 792831 w 3312741"/>
                <a:gd name="connsiteY3" fmla="*/ 4772373 h 4780300"/>
                <a:gd name="connsiteX4" fmla="*/ 0 w 3312741"/>
                <a:gd name="connsiteY4" fmla="*/ 4780300 h 4780300"/>
                <a:gd name="connsiteX5" fmla="*/ 0 w 3312741"/>
                <a:gd name="connsiteY5" fmla="*/ 199172 h 4780300"/>
                <a:gd name="connsiteX0" fmla="*/ 0 w 3321310"/>
                <a:gd name="connsiteY0" fmla="*/ 199172 h 4780300"/>
                <a:gd name="connsiteX1" fmla="*/ 3252044 w 3321310"/>
                <a:gd name="connsiteY1" fmla="*/ 552862 h 4780300"/>
                <a:gd name="connsiteX2" fmla="*/ 1259632 w 3321310"/>
                <a:gd name="connsiteY2" fmla="*/ 4447644 h 4780300"/>
                <a:gd name="connsiteX3" fmla="*/ 792831 w 3321310"/>
                <a:gd name="connsiteY3" fmla="*/ 4772373 h 4780300"/>
                <a:gd name="connsiteX4" fmla="*/ 0 w 3321310"/>
                <a:gd name="connsiteY4" fmla="*/ 4780300 h 4780300"/>
                <a:gd name="connsiteX5" fmla="*/ 0 w 3321310"/>
                <a:gd name="connsiteY5" fmla="*/ 199172 h 4780300"/>
                <a:gd name="connsiteX0" fmla="*/ 0 w 3321310"/>
                <a:gd name="connsiteY0" fmla="*/ 199172 h 4791423"/>
                <a:gd name="connsiteX1" fmla="*/ 3252044 w 3321310"/>
                <a:gd name="connsiteY1" fmla="*/ 552862 h 4791423"/>
                <a:gd name="connsiteX2" fmla="*/ 1259632 w 3321310"/>
                <a:gd name="connsiteY2" fmla="*/ 4447644 h 4791423"/>
                <a:gd name="connsiteX3" fmla="*/ 780131 w 3321310"/>
                <a:gd name="connsiteY3" fmla="*/ 4791423 h 4791423"/>
                <a:gd name="connsiteX4" fmla="*/ 0 w 3321310"/>
                <a:gd name="connsiteY4" fmla="*/ 4780300 h 4791423"/>
                <a:gd name="connsiteX5" fmla="*/ 0 w 3321310"/>
                <a:gd name="connsiteY5" fmla="*/ 199172 h 4791423"/>
                <a:gd name="connsiteX0" fmla="*/ 0 w 3321310"/>
                <a:gd name="connsiteY0" fmla="*/ 199172 h 4785073"/>
                <a:gd name="connsiteX1" fmla="*/ 3252044 w 3321310"/>
                <a:gd name="connsiteY1" fmla="*/ 552862 h 4785073"/>
                <a:gd name="connsiteX2" fmla="*/ 1259632 w 3321310"/>
                <a:gd name="connsiteY2" fmla="*/ 4447644 h 4785073"/>
                <a:gd name="connsiteX3" fmla="*/ 780131 w 3321310"/>
                <a:gd name="connsiteY3" fmla="*/ 4785073 h 4785073"/>
                <a:gd name="connsiteX4" fmla="*/ 0 w 3321310"/>
                <a:gd name="connsiteY4" fmla="*/ 4780300 h 4785073"/>
                <a:gd name="connsiteX5" fmla="*/ 0 w 3321310"/>
                <a:gd name="connsiteY5" fmla="*/ 199172 h 4785073"/>
                <a:gd name="connsiteX0" fmla="*/ 0 w 3321310"/>
                <a:gd name="connsiteY0" fmla="*/ 199172 h 4785073"/>
                <a:gd name="connsiteX1" fmla="*/ 3252044 w 3321310"/>
                <a:gd name="connsiteY1" fmla="*/ 552862 h 4785073"/>
                <a:gd name="connsiteX2" fmla="*/ 1259632 w 3321310"/>
                <a:gd name="connsiteY2" fmla="*/ 4447644 h 4785073"/>
                <a:gd name="connsiteX3" fmla="*/ 811881 w 3321310"/>
                <a:gd name="connsiteY3" fmla="*/ 4785073 h 4785073"/>
                <a:gd name="connsiteX4" fmla="*/ 0 w 3321310"/>
                <a:gd name="connsiteY4" fmla="*/ 4780300 h 4785073"/>
                <a:gd name="connsiteX5" fmla="*/ 0 w 3321310"/>
                <a:gd name="connsiteY5" fmla="*/ 199172 h 4785073"/>
                <a:gd name="connsiteX0" fmla="*/ 0 w 3321310"/>
                <a:gd name="connsiteY0" fmla="*/ 192414 h 4778315"/>
                <a:gd name="connsiteX1" fmla="*/ 3252044 w 3321310"/>
                <a:gd name="connsiteY1" fmla="*/ 546104 h 4778315"/>
                <a:gd name="connsiteX2" fmla="*/ 1259632 w 3321310"/>
                <a:gd name="connsiteY2" fmla="*/ 4440886 h 4778315"/>
                <a:gd name="connsiteX3" fmla="*/ 811881 w 3321310"/>
                <a:gd name="connsiteY3" fmla="*/ 4778315 h 4778315"/>
                <a:gd name="connsiteX4" fmla="*/ 0 w 3321310"/>
                <a:gd name="connsiteY4" fmla="*/ 4773542 h 4778315"/>
                <a:gd name="connsiteX5" fmla="*/ 0 w 3321310"/>
                <a:gd name="connsiteY5" fmla="*/ 192414 h 4778315"/>
                <a:gd name="connsiteX0" fmla="*/ 0 w 3321310"/>
                <a:gd name="connsiteY0" fmla="*/ 192414 h 4778315"/>
                <a:gd name="connsiteX1" fmla="*/ 3252044 w 3321310"/>
                <a:gd name="connsiteY1" fmla="*/ 546104 h 4778315"/>
                <a:gd name="connsiteX2" fmla="*/ 1259632 w 3321310"/>
                <a:gd name="connsiteY2" fmla="*/ 4440886 h 4778315"/>
                <a:gd name="connsiteX3" fmla="*/ 811881 w 3321310"/>
                <a:gd name="connsiteY3" fmla="*/ 4778315 h 4778315"/>
                <a:gd name="connsiteX4" fmla="*/ 0 w 3321310"/>
                <a:gd name="connsiteY4" fmla="*/ 4773542 h 4778315"/>
                <a:gd name="connsiteX5" fmla="*/ 0 w 3321310"/>
                <a:gd name="connsiteY5" fmla="*/ 192414 h 4778315"/>
                <a:gd name="connsiteX0" fmla="*/ 0 w 3321310"/>
                <a:gd name="connsiteY0" fmla="*/ 192414 h 4778315"/>
                <a:gd name="connsiteX1" fmla="*/ 3252044 w 3321310"/>
                <a:gd name="connsiteY1" fmla="*/ 546104 h 4778315"/>
                <a:gd name="connsiteX2" fmla="*/ 1259632 w 3321310"/>
                <a:gd name="connsiteY2" fmla="*/ 4440886 h 4778315"/>
                <a:gd name="connsiteX3" fmla="*/ 830931 w 3321310"/>
                <a:gd name="connsiteY3" fmla="*/ 4778315 h 4778315"/>
                <a:gd name="connsiteX4" fmla="*/ 0 w 3321310"/>
                <a:gd name="connsiteY4" fmla="*/ 4773542 h 4778315"/>
                <a:gd name="connsiteX5" fmla="*/ 0 w 3321310"/>
                <a:gd name="connsiteY5" fmla="*/ 192414 h 4778315"/>
                <a:gd name="connsiteX0" fmla="*/ 0 w 3322673"/>
                <a:gd name="connsiteY0" fmla="*/ 192414 h 4778315"/>
                <a:gd name="connsiteX1" fmla="*/ 3252044 w 3322673"/>
                <a:gd name="connsiteY1" fmla="*/ 546104 h 4778315"/>
                <a:gd name="connsiteX2" fmla="*/ 1278682 w 3322673"/>
                <a:gd name="connsiteY2" fmla="*/ 4447236 h 4778315"/>
                <a:gd name="connsiteX3" fmla="*/ 830931 w 3322673"/>
                <a:gd name="connsiteY3" fmla="*/ 4778315 h 4778315"/>
                <a:gd name="connsiteX4" fmla="*/ 0 w 3322673"/>
                <a:gd name="connsiteY4" fmla="*/ 4773542 h 4778315"/>
                <a:gd name="connsiteX5" fmla="*/ 0 w 3322673"/>
                <a:gd name="connsiteY5" fmla="*/ 192414 h 4778315"/>
                <a:gd name="connsiteX0" fmla="*/ 0 w 3322673"/>
                <a:gd name="connsiteY0" fmla="*/ 192414 h 4778315"/>
                <a:gd name="connsiteX1" fmla="*/ 3252044 w 3322673"/>
                <a:gd name="connsiteY1" fmla="*/ 546104 h 4778315"/>
                <a:gd name="connsiteX2" fmla="*/ 1278682 w 3322673"/>
                <a:gd name="connsiteY2" fmla="*/ 4447236 h 4778315"/>
                <a:gd name="connsiteX3" fmla="*/ 830931 w 3322673"/>
                <a:gd name="connsiteY3" fmla="*/ 4778315 h 4778315"/>
                <a:gd name="connsiteX4" fmla="*/ 0 w 3322673"/>
                <a:gd name="connsiteY4" fmla="*/ 4773542 h 4778315"/>
                <a:gd name="connsiteX5" fmla="*/ 0 w 3322673"/>
                <a:gd name="connsiteY5" fmla="*/ 192414 h 477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2673" h="4778315">
                  <a:moveTo>
                    <a:pt x="0" y="192414"/>
                  </a:moveTo>
                  <a:cubicBezTo>
                    <a:pt x="1553212" y="-233611"/>
                    <a:pt x="2735718" y="121146"/>
                    <a:pt x="3252044" y="546104"/>
                  </a:cubicBezTo>
                  <a:cubicBezTo>
                    <a:pt x="3534160" y="1711464"/>
                    <a:pt x="2989992" y="3102504"/>
                    <a:pt x="1278682" y="4447236"/>
                  </a:cubicBezTo>
                  <a:cubicBezTo>
                    <a:pt x="1021342" y="4648326"/>
                    <a:pt x="1165783" y="4538380"/>
                    <a:pt x="830931" y="4778315"/>
                  </a:cubicBezTo>
                  <a:lnTo>
                    <a:pt x="0" y="4773542"/>
                  </a:lnTo>
                  <a:lnTo>
                    <a:pt x="0" y="192414"/>
                  </a:ln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nvGrpSpPr>
            <p:cNvPr id="22" name="Ryhmitä 16"/>
            <p:cNvGrpSpPr/>
            <p:nvPr/>
          </p:nvGrpSpPr>
          <p:grpSpPr>
            <a:xfrm>
              <a:off x="0" y="0"/>
              <a:ext cx="3495078" cy="7569261"/>
              <a:chOff x="0" y="0"/>
              <a:chExt cx="3495078" cy="7569261"/>
            </a:xfrm>
            <a:solidFill>
              <a:schemeClr val="bg1">
                <a:alpha val="50000"/>
              </a:schemeClr>
            </a:solidFill>
          </p:grpSpPr>
          <p:sp>
            <p:nvSpPr>
              <p:cNvPr id="23"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4"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grpSp>
      <p:sp>
        <p:nvSpPr>
          <p:cNvPr id="10" name="Subtitle 2"/>
          <p:cNvSpPr>
            <a:spLocks noGrp="1"/>
          </p:cNvSpPr>
          <p:nvPr>
            <p:ph type="subTitle" idx="10" hasCustomPrompt="1"/>
          </p:nvPr>
        </p:nvSpPr>
        <p:spPr>
          <a:xfrm>
            <a:off x="397504" y="3993358"/>
            <a:ext cx="2338123" cy="1705993"/>
          </a:xfrm>
        </p:spPr>
        <p:txBody>
          <a:bodyPr/>
          <a:lstStyle>
            <a:lvl1pPr marL="0" indent="0" algn="l">
              <a:buNone/>
              <a:defRPr sz="2400" baseline="0">
                <a:solidFill>
                  <a:srgbClr val="E05314"/>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sp>
        <p:nvSpPr>
          <p:cNvPr id="18" name="Title 1"/>
          <p:cNvSpPr>
            <a:spLocks noGrp="1"/>
          </p:cNvSpPr>
          <p:nvPr>
            <p:ph type="title"/>
          </p:nvPr>
        </p:nvSpPr>
        <p:spPr>
          <a:xfrm>
            <a:off x="398283" y="2797859"/>
            <a:ext cx="2721385" cy="1161687"/>
          </a:xfrm>
        </p:spPr>
        <p:txBody>
          <a:bodyPr anchor="b" anchorCtr="0"/>
          <a:lstStyle>
            <a:lvl1pPr algn="l">
              <a:defRPr sz="3200" b="0" cap="none" baseline="0"/>
            </a:lvl1pPr>
          </a:lstStyle>
          <a:p>
            <a:r>
              <a:rPr lang="en-US" noProof="0"/>
              <a:t>Click to edit Master title style</a:t>
            </a:r>
          </a:p>
        </p:txBody>
      </p:sp>
      <p:pic>
        <p:nvPicPr>
          <p:cNvPr id="11" name="Kuva 10" descr="metso_logo_whit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sp>
        <p:nvSpPr>
          <p:cNvPr id="13"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628235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Advanced: divider option with image 1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12" name="Freeform 6"/>
          <p:cNvSpPr/>
          <p:nvPr/>
        </p:nvSpPr>
        <p:spPr>
          <a:xfrm>
            <a:off x="255789" y="-10450"/>
            <a:ext cx="11955180" cy="6889785"/>
          </a:xfrm>
          <a:custGeom>
            <a:avLst/>
            <a:gdLst>
              <a:gd name="connsiteX0" fmla="*/ 0 w 11925687"/>
              <a:gd name="connsiteY0" fmla="*/ 0 h 6872807"/>
              <a:gd name="connsiteX1" fmla="*/ 11925687 w 11925687"/>
              <a:gd name="connsiteY1" fmla="*/ 0 h 6872807"/>
              <a:gd name="connsiteX2" fmla="*/ 8979444 w 11925687"/>
              <a:gd name="connsiteY2" fmla="*/ 3433220 h 6872807"/>
              <a:gd name="connsiteX3" fmla="*/ 8980790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1925687"/>
              <a:gd name="connsiteY0" fmla="*/ 0 h 6872807"/>
              <a:gd name="connsiteX1" fmla="*/ 11925687 w 11925687"/>
              <a:gd name="connsiteY1" fmla="*/ 0 h 6872807"/>
              <a:gd name="connsiteX2" fmla="*/ 8979444 w 11925687"/>
              <a:gd name="connsiteY2" fmla="*/ 3433220 h 6872807"/>
              <a:gd name="connsiteX3" fmla="*/ 11919929 w 11925687"/>
              <a:gd name="connsiteY3" fmla="*/ 6872807 h 6872807"/>
              <a:gd name="connsiteX4" fmla="*/ 1151584 w 11925687"/>
              <a:gd name="connsiteY4" fmla="*/ 6872807 h 6872807"/>
              <a:gd name="connsiteX5" fmla="*/ 1372895 w 11925687"/>
              <a:gd name="connsiteY5" fmla="*/ 6802335 h 6872807"/>
              <a:gd name="connsiteX6" fmla="*/ 2997395 w 11925687"/>
              <a:gd name="connsiteY6" fmla="*/ 2637429 h 6872807"/>
              <a:gd name="connsiteX7" fmla="*/ 249900 w 11925687"/>
              <a:gd name="connsiteY7" fmla="*/ 96535 h 6872807"/>
              <a:gd name="connsiteX8" fmla="*/ 0 w 11925687"/>
              <a:gd name="connsiteY8" fmla="*/ 0 h 6872807"/>
              <a:gd name="connsiteX0" fmla="*/ 0 w 12569012"/>
              <a:gd name="connsiteY0" fmla="*/ 0 h 6872807"/>
              <a:gd name="connsiteX1" fmla="*/ 11925687 w 12569012"/>
              <a:gd name="connsiteY1" fmla="*/ 0 h 6872807"/>
              <a:gd name="connsiteX2" fmla="*/ 11910137 w 12569012"/>
              <a:gd name="connsiteY2" fmla="*/ 3661257 h 6872807"/>
              <a:gd name="connsiteX3" fmla="*/ 11919929 w 12569012"/>
              <a:gd name="connsiteY3" fmla="*/ 6872807 h 6872807"/>
              <a:gd name="connsiteX4" fmla="*/ 1151584 w 12569012"/>
              <a:gd name="connsiteY4" fmla="*/ 6872807 h 6872807"/>
              <a:gd name="connsiteX5" fmla="*/ 1372895 w 12569012"/>
              <a:gd name="connsiteY5" fmla="*/ 6802335 h 6872807"/>
              <a:gd name="connsiteX6" fmla="*/ 2997395 w 12569012"/>
              <a:gd name="connsiteY6" fmla="*/ 2637429 h 6872807"/>
              <a:gd name="connsiteX7" fmla="*/ 249900 w 12569012"/>
              <a:gd name="connsiteY7" fmla="*/ 96535 h 6872807"/>
              <a:gd name="connsiteX8" fmla="*/ 0 w 12569012"/>
              <a:gd name="connsiteY8" fmla="*/ 0 h 6872807"/>
              <a:gd name="connsiteX0" fmla="*/ 0 w 11925720"/>
              <a:gd name="connsiteY0" fmla="*/ 0 h 6872807"/>
              <a:gd name="connsiteX1" fmla="*/ 11925687 w 11925720"/>
              <a:gd name="connsiteY1" fmla="*/ 0 h 6872807"/>
              <a:gd name="connsiteX2" fmla="*/ 11910137 w 11925720"/>
              <a:gd name="connsiteY2" fmla="*/ 3661257 h 6872807"/>
              <a:gd name="connsiteX3" fmla="*/ 11919929 w 11925720"/>
              <a:gd name="connsiteY3" fmla="*/ 6872807 h 6872807"/>
              <a:gd name="connsiteX4" fmla="*/ 1151584 w 11925720"/>
              <a:gd name="connsiteY4" fmla="*/ 6872807 h 6872807"/>
              <a:gd name="connsiteX5" fmla="*/ 1372895 w 11925720"/>
              <a:gd name="connsiteY5" fmla="*/ 6802335 h 6872807"/>
              <a:gd name="connsiteX6" fmla="*/ 2997395 w 11925720"/>
              <a:gd name="connsiteY6" fmla="*/ 2637429 h 6872807"/>
              <a:gd name="connsiteX7" fmla="*/ 249900 w 11925720"/>
              <a:gd name="connsiteY7" fmla="*/ 96535 h 6872807"/>
              <a:gd name="connsiteX8" fmla="*/ 0 w 11925720"/>
              <a:gd name="connsiteY8" fmla="*/ 0 h 687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5720" h="6872807">
                <a:moveTo>
                  <a:pt x="0" y="0"/>
                </a:moveTo>
                <a:lnTo>
                  <a:pt x="11925687" y="0"/>
                </a:lnTo>
                <a:cubicBezTo>
                  <a:pt x="11926134" y="1144407"/>
                  <a:pt x="11922134" y="1910863"/>
                  <a:pt x="11910137" y="3661257"/>
                </a:cubicBezTo>
                <a:cubicBezTo>
                  <a:pt x="11910586" y="4807786"/>
                  <a:pt x="11919480" y="5726278"/>
                  <a:pt x="11919929" y="6872807"/>
                </a:cubicBezTo>
                <a:lnTo>
                  <a:pt x="1151584" y="6872807"/>
                </a:lnTo>
                <a:lnTo>
                  <a:pt x="1372895" y="6802335"/>
                </a:lnTo>
                <a:cubicBezTo>
                  <a:pt x="3468989" y="5929614"/>
                  <a:pt x="4535717" y="3883298"/>
                  <a:pt x="2997395" y="2637429"/>
                </a:cubicBezTo>
                <a:cubicBezTo>
                  <a:pt x="2611176" y="1467482"/>
                  <a:pt x="1787049" y="717072"/>
                  <a:pt x="249900" y="96535"/>
                </a:cubicBezTo>
                <a:lnTo>
                  <a:pt x="0" y="0"/>
                </a:ln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8" name="Title 1"/>
          <p:cNvSpPr>
            <a:spLocks noGrp="1"/>
          </p:cNvSpPr>
          <p:nvPr>
            <p:ph type="ctrTitle"/>
          </p:nvPr>
        </p:nvSpPr>
        <p:spPr>
          <a:xfrm>
            <a:off x="4972800" y="1476000"/>
            <a:ext cx="6820800" cy="1162800"/>
          </a:xfrm>
        </p:spPr>
        <p:txBody>
          <a:bodyPr anchor="b" anchorCtr="0"/>
          <a:lstStyle>
            <a:lvl1pPr algn="r">
              <a:defRPr sz="4000">
                <a:solidFill>
                  <a:schemeClr val="tx2"/>
                </a:solidFill>
              </a:defRPr>
            </a:lvl1pPr>
          </a:lstStyle>
          <a:p>
            <a:r>
              <a:rPr lang="en-US" noProof="0"/>
              <a:t>Click to edit Master title style</a:t>
            </a:r>
          </a:p>
        </p:txBody>
      </p:sp>
      <p:sp>
        <p:nvSpPr>
          <p:cNvPr id="13" name="Subtitle 2"/>
          <p:cNvSpPr>
            <a:spLocks noGrp="1"/>
          </p:cNvSpPr>
          <p:nvPr>
            <p:ph type="subTitle" idx="1"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Tx/>
              <a:buNone/>
              <a:tabLst/>
              <a:defRPr sz="2800" baseline="0">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pic>
        <p:nvPicPr>
          <p:cNvPr id="11" name="Kuva 10" descr="metso_logo_color.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6" name="Ryhmitä 14"/>
          <p:cNvGrpSpPr/>
          <p:nvPr/>
        </p:nvGrpSpPr>
        <p:grpSpPr>
          <a:xfrm>
            <a:off x="0" y="-10450"/>
            <a:ext cx="3503712" cy="7587959"/>
            <a:chOff x="0" y="0"/>
            <a:chExt cx="3495078" cy="7569261"/>
          </a:xfrm>
          <a:solidFill>
            <a:schemeClr val="bg1">
              <a:alpha val="50000"/>
            </a:schemeClr>
          </a:solidFill>
        </p:grpSpPr>
        <p:sp>
          <p:nvSpPr>
            <p:cNvPr id="17"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8"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5533256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Advanced: divider option with circles wide">
    <p:spTree>
      <p:nvGrpSpPr>
        <p:cNvPr id="1" name=""/>
        <p:cNvGrpSpPr/>
        <p:nvPr/>
      </p:nvGrpSpPr>
      <p:grpSpPr>
        <a:xfrm>
          <a:off x="0" y="0"/>
          <a:ext cx="0" cy="0"/>
          <a:chOff x="0" y="0"/>
          <a:chExt cx="0" cy="0"/>
        </a:xfrm>
      </p:grpSpPr>
      <p:grpSp>
        <p:nvGrpSpPr>
          <p:cNvPr id="21" name="Ryhmitä 20"/>
          <p:cNvGrpSpPr/>
          <p:nvPr/>
        </p:nvGrpSpPr>
        <p:grpSpPr>
          <a:xfrm>
            <a:off x="-8467" y="-18918"/>
            <a:ext cx="3503712" cy="7655107"/>
            <a:chOff x="-22226" y="-15875"/>
            <a:chExt cx="3498863" cy="7644512"/>
          </a:xfrm>
        </p:grpSpPr>
        <p:sp>
          <p:nvSpPr>
            <p:cNvPr id="22" name="Freeform 9"/>
            <p:cNvSpPr/>
            <p:nvPr/>
          </p:nvSpPr>
          <p:spPr>
            <a:xfrm>
              <a:off x="-22226" y="-15875"/>
              <a:ext cx="3282031" cy="2656880"/>
            </a:xfrm>
            <a:custGeom>
              <a:avLst/>
              <a:gdLst>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6" fmla="*/ 91440 w 3259806"/>
                <a:gd name="connsiteY6" fmla="*/ 91440 h 2641005"/>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0" fmla="*/ 265760 w 3259806"/>
                <a:gd name="connsiteY0" fmla="*/ 0 h 2641005"/>
                <a:gd name="connsiteX1" fmla="*/ 357248 w 3259806"/>
                <a:gd name="connsiteY1" fmla="*/ 32219 h 2641005"/>
                <a:gd name="connsiteX2" fmla="*/ 3259806 w 3259806"/>
                <a:gd name="connsiteY2" fmla="*/ 2641005 h 2641005"/>
                <a:gd name="connsiteX3" fmla="*/ 124291 w 3259806"/>
                <a:gd name="connsiteY3" fmla="*/ 2255340 h 2641005"/>
                <a:gd name="connsiteX4" fmla="*/ 0 w 3259806"/>
                <a:gd name="connsiteY4" fmla="*/ 2289638 h 2641005"/>
                <a:gd name="connsiteX0" fmla="*/ 224485 w 3259806"/>
                <a:gd name="connsiteY0" fmla="*/ 0 h 2647355"/>
                <a:gd name="connsiteX1" fmla="*/ 357248 w 3259806"/>
                <a:gd name="connsiteY1" fmla="*/ 38569 h 2647355"/>
                <a:gd name="connsiteX2" fmla="*/ 3259806 w 3259806"/>
                <a:gd name="connsiteY2" fmla="*/ 2647355 h 2647355"/>
                <a:gd name="connsiteX3" fmla="*/ 124291 w 3259806"/>
                <a:gd name="connsiteY3" fmla="*/ 2261690 h 2647355"/>
                <a:gd name="connsiteX4" fmla="*/ 0 w 3259806"/>
                <a:gd name="connsiteY4" fmla="*/ 2295988 h 2647355"/>
                <a:gd name="connsiteX0" fmla="*/ 211785 w 3259806"/>
                <a:gd name="connsiteY0" fmla="*/ 0 h 2656880"/>
                <a:gd name="connsiteX1" fmla="*/ 357248 w 3259806"/>
                <a:gd name="connsiteY1" fmla="*/ 48094 h 2656880"/>
                <a:gd name="connsiteX2" fmla="*/ 3259806 w 3259806"/>
                <a:gd name="connsiteY2" fmla="*/ 2656880 h 2656880"/>
                <a:gd name="connsiteX3" fmla="*/ 124291 w 3259806"/>
                <a:gd name="connsiteY3" fmla="*/ 2271215 h 2656880"/>
                <a:gd name="connsiteX4" fmla="*/ 0 w 3259806"/>
                <a:gd name="connsiteY4" fmla="*/ 2305513 h 2656880"/>
                <a:gd name="connsiteX0" fmla="*/ 240360 w 3288381"/>
                <a:gd name="connsiteY0" fmla="*/ 0 h 2656880"/>
                <a:gd name="connsiteX1" fmla="*/ 385823 w 3288381"/>
                <a:gd name="connsiteY1" fmla="*/ 48094 h 2656880"/>
                <a:gd name="connsiteX2" fmla="*/ 3288381 w 3288381"/>
                <a:gd name="connsiteY2" fmla="*/ 2656880 h 2656880"/>
                <a:gd name="connsiteX3" fmla="*/ 152866 w 3288381"/>
                <a:gd name="connsiteY3" fmla="*/ 2271215 h 2656880"/>
                <a:gd name="connsiteX4" fmla="*/ 0 w 3288381"/>
                <a:gd name="connsiteY4" fmla="*/ 2318213 h 2656880"/>
                <a:gd name="connsiteX0" fmla="*/ 246710 w 3294731"/>
                <a:gd name="connsiteY0" fmla="*/ 0 h 2656880"/>
                <a:gd name="connsiteX1" fmla="*/ 392173 w 3294731"/>
                <a:gd name="connsiteY1" fmla="*/ 48094 h 2656880"/>
                <a:gd name="connsiteX2" fmla="*/ 3294731 w 3294731"/>
                <a:gd name="connsiteY2" fmla="*/ 2656880 h 2656880"/>
                <a:gd name="connsiteX3" fmla="*/ 159216 w 3294731"/>
                <a:gd name="connsiteY3" fmla="*/ 2271215 h 2656880"/>
                <a:gd name="connsiteX4" fmla="*/ 0 w 3294731"/>
                <a:gd name="connsiteY4" fmla="*/ 2324563 h 2656880"/>
                <a:gd name="connsiteX0" fmla="*/ 234010 w 3282031"/>
                <a:gd name="connsiteY0" fmla="*/ 0 h 2656880"/>
                <a:gd name="connsiteX1" fmla="*/ 379473 w 3282031"/>
                <a:gd name="connsiteY1" fmla="*/ 48094 h 2656880"/>
                <a:gd name="connsiteX2" fmla="*/ 3282031 w 3282031"/>
                <a:gd name="connsiteY2" fmla="*/ 2656880 h 2656880"/>
                <a:gd name="connsiteX3" fmla="*/ 146516 w 3282031"/>
                <a:gd name="connsiteY3" fmla="*/ 2271215 h 2656880"/>
                <a:gd name="connsiteX4" fmla="*/ 0 w 3282031"/>
                <a:gd name="connsiteY4" fmla="*/ 2311863 h 265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2031" h="2656880">
                  <a:moveTo>
                    <a:pt x="234010" y="0"/>
                  </a:moveTo>
                  <a:lnTo>
                    <a:pt x="379473" y="48094"/>
                  </a:lnTo>
                  <a:cubicBezTo>
                    <a:pt x="1790176" y="568655"/>
                    <a:pt x="2886121" y="1343945"/>
                    <a:pt x="3282031" y="2656880"/>
                  </a:cubicBezTo>
                  <a:cubicBezTo>
                    <a:pt x="2873089" y="2327220"/>
                    <a:pt x="1795307" y="1844574"/>
                    <a:pt x="146516" y="2271215"/>
                  </a:cubicBezTo>
                  <a:lnTo>
                    <a:pt x="0" y="2311863"/>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3" name="Freeform 10"/>
            <p:cNvSpPr/>
            <p:nvPr/>
          </p:nvSpPr>
          <p:spPr>
            <a:xfrm rot="18270543" flipV="1">
              <a:off x="127930" y="4279930"/>
              <a:ext cx="4925606" cy="1771808"/>
            </a:xfrm>
            <a:custGeom>
              <a:avLst/>
              <a:gdLst>
                <a:gd name="connsiteX0" fmla="*/ 4860503 w 4860503"/>
                <a:gd name="connsiteY0" fmla="*/ 1771808 h 1771808"/>
                <a:gd name="connsiteX1" fmla="*/ 482058 w 4860503"/>
                <a:gd name="connsiteY1" fmla="*/ 763825 h 1771808"/>
                <a:gd name="connsiteX2" fmla="*/ 337494 w 4860503"/>
                <a:gd name="connsiteY2" fmla="*/ 866657 h 1771808"/>
                <a:gd name="connsiteX3" fmla="*/ 0 w 4860503"/>
                <a:gd name="connsiteY3" fmla="*/ 1386536 h 1771808"/>
                <a:gd name="connsiteX4" fmla="*/ 222778 w 4860503"/>
                <a:gd name="connsiteY4" fmla="*/ 1309137 h 1771808"/>
                <a:gd name="connsiteX5" fmla="*/ 4860503 w 4860503"/>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10616 w 4910616"/>
                <a:gd name="connsiteY0" fmla="*/ 1771808 h 1771808"/>
                <a:gd name="connsiteX1" fmla="*/ 532171 w 4910616"/>
                <a:gd name="connsiteY1" fmla="*/ 763825 h 1771808"/>
                <a:gd name="connsiteX2" fmla="*/ 387607 w 4910616"/>
                <a:gd name="connsiteY2" fmla="*/ 866657 h 1771808"/>
                <a:gd name="connsiteX3" fmla="*/ 0 w 4910616"/>
                <a:gd name="connsiteY3" fmla="*/ 1425157 h 1771808"/>
                <a:gd name="connsiteX4" fmla="*/ 272891 w 4910616"/>
                <a:gd name="connsiteY4" fmla="*/ 1309137 h 1771808"/>
                <a:gd name="connsiteX5" fmla="*/ 4910616 w 4910616"/>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1568 w 4901568"/>
                <a:gd name="connsiteY0" fmla="*/ 1771808 h 1771808"/>
                <a:gd name="connsiteX1" fmla="*/ 523123 w 4901568"/>
                <a:gd name="connsiteY1" fmla="*/ 763825 h 1771808"/>
                <a:gd name="connsiteX2" fmla="*/ 378559 w 4901568"/>
                <a:gd name="connsiteY2" fmla="*/ 866657 h 1771808"/>
                <a:gd name="connsiteX3" fmla="*/ 0 w 4901568"/>
                <a:gd name="connsiteY3" fmla="*/ 1408259 h 1771808"/>
                <a:gd name="connsiteX4" fmla="*/ 263843 w 4901568"/>
                <a:gd name="connsiteY4" fmla="*/ 1309137 h 1771808"/>
                <a:gd name="connsiteX5" fmla="*/ 4901568 w 4901568"/>
                <a:gd name="connsiteY5" fmla="*/ 1771808 h 1771808"/>
                <a:gd name="connsiteX0" fmla="*/ 4913342 w 4913342"/>
                <a:gd name="connsiteY0" fmla="*/ 1771808 h 1771808"/>
                <a:gd name="connsiteX1" fmla="*/ 534897 w 4913342"/>
                <a:gd name="connsiteY1" fmla="*/ 763825 h 1771808"/>
                <a:gd name="connsiteX2" fmla="*/ 390333 w 4913342"/>
                <a:gd name="connsiteY2" fmla="*/ 866657 h 1771808"/>
                <a:gd name="connsiteX3" fmla="*/ 0 w 4913342"/>
                <a:gd name="connsiteY3" fmla="*/ 1430988 h 1771808"/>
                <a:gd name="connsiteX4" fmla="*/ 275617 w 4913342"/>
                <a:gd name="connsiteY4" fmla="*/ 1309137 h 1771808"/>
                <a:gd name="connsiteX5" fmla="*/ 4913342 w 4913342"/>
                <a:gd name="connsiteY5" fmla="*/ 1771808 h 1771808"/>
                <a:gd name="connsiteX0" fmla="*/ 4981368 w 4981368"/>
                <a:gd name="connsiteY0" fmla="*/ 1771808 h 1771808"/>
                <a:gd name="connsiteX1" fmla="*/ 602923 w 4981368"/>
                <a:gd name="connsiteY1" fmla="*/ 763825 h 1771808"/>
                <a:gd name="connsiteX2" fmla="*/ 458359 w 4981368"/>
                <a:gd name="connsiteY2" fmla="*/ 866657 h 1771808"/>
                <a:gd name="connsiteX3" fmla="*/ 0 w 4981368"/>
                <a:gd name="connsiteY3" fmla="*/ 1507515 h 1771808"/>
                <a:gd name="connsiteX4" fmla="*/ 343643 w 4981368"/>
                <a:gd name="connsiteY4" fmla="*/ 1309137 h 1771808"/>
                <a:gd name="connsiteX5" fmla="*/ 4981368 w 4981368"/>
                <a:gd name="connsiteY5" fmla="*/ 1771808 h 1771808"/>
                <a:gd name="connsiteX0" fmla="*/ 4976136 w 4976136"/>
                <a:gd name="connsiteY0" fmla="*/ 1771808 h 1771808"/>
                <a:gd name="connsiteX1" fmla="*/ 597691 w 4976136"/>
                <a:gd name="connsiteY1" fmla="*/ 763825 h 1771808"/>
                <a:gd name="connsiteX2" fmla="*/ 453127 w 4976136"/>
                <a:gd name="connsiteY2" fmla="*/ 866657 h 1771808"/>
                <a:gd name="connsiteX3" fmla="*/ 0 w 4976136"/>
                <a:gd name="connsiteY3" fmla="*/ 1511113 h 1771808"/>
                <a:gd name="connsiteX4" fmla="*/ 338411 w 4976136"/>
                <a:gd name="connsiteY4" fmla="*/ 1309137 h 1771808"/>
                <a:gd name="connsiteX5" fmla="*/ 4976136 w 4976136"/>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5" fmla="*/ 91440 w 4975318"/>
                <a:gd name="connsiteY5" fmla="*/ 160696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84802"/>
                <a:gd name="connsiteY0" fmla="*/ 1501302 h 1771808"/>
                <a:gd name="connsiteX1" fmla="*/ 347077 w 4984802"/>
                <a:gd name="connsiteY1" fmla="*/ 1309137 h 1771808"/>
                <a:gd name="connsiteX2" fmla="*/ 4984802 w 4984802"/>
                <a:gd name="connsiteY2" fmla="*/ 1771808 h 1771808"/>
                <a:gd name="connsiteX3" fmla="*/ 606357 w 4984802"/>
                <a:gd name="connsiteY3" fmla="*/ 763825 h 1771808"/>
                <a:gd name="connsiteX4" fmla="*/ 461793 w 4984802"/>
                <a:gd name="connsiteY4" fmla="*/ 866657 h 1771808"/>
                <a:gd name="connsiteX0" fmla="*/ 0 w 4972047"/>
                <a:gd name="connsiteY0" fmla="*/ 1471541 h 1771808"/>
                <a:gd name="connsiteX1" fmla="*/ 334322 w 4972047"/>
                <a:gd name="connsiteY1" fmla="*/ 1309137 h 1771808"/>
                <a:gd name="connsiteX2" fmla="*/ 4972047 w 4972047"/>
                <a:gd name="connsiteY2" fmla="*/ 1771808 h 1771808"/>
                <a:gd name="connsiteX3" fmla="*/ 593602 w 4972047"/>
                <a:gd name="connsiteY3" fmla="*/ 763825 h 1771808"/>
                <a:gd name="connsiteX4" fmla="*/ 449038 w 4972047"/>
                <a:gd name="connsiteY4" fmla="*/ 866657 h 1771808"/>
                <a:gd name="connsiteX0" fmla="*/ 0 w 4940978"/>
                <a:gd name="connsiteY0" fmla="*/ 1454372 h 1771808"/>
                <a:gd name="connsiteX1" fmla="*/ 303253 w 4940978"/>
                <a:gd name="connsiteY1" fmla="*/ 1309137 h 1771808"/>
                <a:gd name="connsiteX2" fmla="*/ 4940978 w 4940978"/>
                <a:gd name="connsiteY2" fmla="*/ 1771808 h 1771808"/>
                <a:gd name="connsiteX3" fmla="*/ 562533 w 4940978"/>
                <a:gd name="connsiteY3" fmla="*/ 763825 h 1771808"/>
                <a:gd name="connsiteX4" fmla="*/ 417969 w 4940978"/>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25606"/>
                <a:gd name="connsiteY0" fmla="*/ 1426412 h 1771808"/>
                <a:gd name="connsiteX1" fmla="*/ 287881 w 4925606"/>
                <a:gd name="connsiteY1" fmla="*/ 1309137 h 1771808"/>
                <a:gd name="connsiteX2" fmla="*/ 4925606 w 4925606"/>
                <a:gd name="connsiteY2" fmla="*/ 1771808 h 1771808"/>
                <a:gd name="connsiteX3" fmla="*/ 547161 w 4925606"/>
                <a:gd name="connsiteY3" fmla="*/ 763825 h 1771808"/>
                <a:gd name="connsiteX4" fmla="*/ 402597 w 4925606"/>
                <a:gd name="connsiteY4" fmla="*/ 866657 h 17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5606" h="1771808">
                  <a:moveTo>
                    <a:pt x="0" y="1426412"/>
                  </a:moveTo>
                  <a:cubicBezTo>
                    <a:pt x="25633" y="1419364"/>
                    <a:pt x="93659" y="1373661"/>
                    <a:pt x="287881" y="1309137"/>
                  </a:cubicBezTo>
                  <a:cubicBezTo>
                    <a:pt x="2692280" y="501371"/>
                    <a:pt x="4028891" y="886798"/>
                    <a:pt x="4925606" y="1771808"/>
                  </a:cubicBezTo>
                  <a:cubicBezTo>
                    <a:pt x="4726692" y="-486913"/>
                    <a:pt x="2045682" y="-305897"/>
                    <a:pt x="547161" y="763825"/>
                  </a:cubicBezTo>
                  <a:lnTo>
                    <a:pt x="402597" y="866657"/>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grpSp>
        <p:nvGrpSpPr>
          <p:cNvPr id="24" name="Ryhmitä 1"/>
          <p:cNvGrpSpPr/>
          <p:nvPr/>
        </p:nvGrpSpPr>
        <p:grpSpPr>
          <a:xfrm>
            <a:off x="-441192" y="2615704"/>
            <a:ext cx="3953251" cy="3552395"/>
            <a:chOff x="-468560" y="2492896"/>
            <a:chExt cx="3947740" cy="3547442"/>
          </a:xfrm>
        </p:grpSpPr>
        <p:sp>
          <p:nvSpPr>
            <p:cNvPr id="25" name="Ellipsi 10"/>
            <p:cNvSpPr/>
            <p:nvPr/>
          </p:nvSpPr>
          <p:spPr>
            <a:xfrm>
              <a:off x="323528" y="2492896"/>
              <a:ext cx="3155652" cy="3155652"/>
            </a:xfrm>
            <a:prstGeom prst="ellipse">
              <a:avLst/>
            </a:prstGeom>
            <a:solidFill>
              <a:schemeClr val="accent1">
                <a:alpha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6" name="Ellipsi 11"/>
            <p:cNvSpPr/>
            <p:nvPr/>
          </p:nvSpPr>
          <p:spPr>
            <a:xfrm>
              <a:off x="-468560" y="3990206"/>
              <a:ext cx="2050132" cy="2050132"/>
            </a:xfrm>
            <a:prstGeom prst="ellipse">
              <a:avLst/>
            </a:prstGeom>
            <a:solidFill>
              <a:srgbClr val="61C555">
                <a:alpha val="6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grpSp>
      <p:sp>
        <p:nvSpPr>
          <p:cNvPr id="2" name="Title 1"/>
          <p:cNvSpPr>
            <a:spLocks noGrp="1"/>
          </p:cNvSpPr>
          <p:nvPr>
            <p:ph type="title"/>
          </p:nvPr>
        </p:nvSpPr>
        <p:spPr>
          <a:xfrm>
            <a:off x="4974601" y="1476003"/>
            <a:ext cx="6819900" cy="1161687"/>
          </a:xfrm>
        </p:spPr>
        <p:txBody>
          <a:bodyPr anchor="b" anchorCtr="0"/>
          <a:lstStyle>
            <a:lvl1pPr algn="r">
              <a:defRPr sz="4000" b="0" cap="none" baseline="0"/>
            </a:lvl1pPr>
          </a:lstStyle>
          <a:p>
            <a:r>
              <a:rPr lang="en-US" noProof="0"/>
              <a:t>Click to edit Master title style</a:t>
            </a:r>
          </a:p>
        </p:txBody>
      </p:sp>
      <p:sp>
        <p:nvSpPr>
          <p:cNvPr id="14" name="Subtitle 2"/>
          <p:cNvSpPr>
            <a:spLocks noGrp="1"/>
          </p:cNvSpPr>
          <p:nvPr>
            <p:ph type="subTitle" idx="14"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Tx/>
              <a:buNone/>
              <a:tabLst/>
              <a:defRPr sz="2800" baseline="0">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p:txBody>
      </p:sp>
      <p:sp>
        <p:nvSpPr>
          <p:cNvPr id="11" name="Tekstin paikkamerkki 16"/>
          <p:cNvSpPr>
            <a:spLocks noGrp="1"/>
          </p:cNvSpPr>
          <p:nvPr>
            <p:ph type="body" sz="quarter" idx="13" hasCustomPrompt="1"/>
          </p:nvPr>
        </p:nvSpPr>
        <p:spPr>
          <a:xfrm>
            <a:off x="665945" y="3157901"/>
            <a:ext cx="2530247" cy="2143307"/>
          </a:xfrm>
        </p:spPr>
        <p:txBody>
          <a:bodyPr/>
          <a:lstStyle>
            <a:lvl1pPr marL="0" indent="0" algn="ctr">
              <a:buFontTx/>
              <a:buNone/>
              <a:defRPr sz="2400" baseline="0"/>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pPr lvl="0"/>
            <a:r>
              <a:rPr lang="fi-FI"/>
              <a:t>Click to add text</a:t>
            </a:r>
          </a:p>
        </p:txBody>
      </p:sp>
      <p:pic>
        <p:nvPicPr>
          <p:cNvPr id="20" name="Kuva 19"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3"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780457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Advanced statement slide 1 wide">
    <p:spTree>
      <p:nvGrpSpPr>
        <p:cNvPr id="1" name=""/>
        <p:cNvGrpSpPr/>
        <p:nvPr/>
      </p:nvGrpSpPr>
      <p:grpSpPr>
        <a:xfrm>
          <a:off x="0" y="0"/>
          <a:ext cx="0" cy="0"/>
          <a:chOff x="0" y="0"/>
          <a:chExt cx="0" cy="0"/>
        </a:xfrm>
      </p:grpSpPr>
      <p:sp>
        <p:nvSpPr>
          <p:cNvPr id="8" name="Round Single Corner Rectangle 11"/>
          <p:cNvSpPr/>
          <p:nvPr/>
        </p:nvSpPr>
        <p:spPr>
          <a:xfrm flipV="1">
            <a:off x="221549" y="186267"/>
            <a:ext cx="11733388" cy="5831416"/>
          </a:xfrm>
          <a:prstGeom prst="round1Rect">
            <a:avLst>
              <a:gd name="adj" fmla="val 10739"/>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2400" err="1">
              <a:solidFill>
                <a:srgbClr val="000000"/>
              </a:solidFill>
            </a:endParaRPr>
          </a:p>
        </p:txBody>
      </p:sp>
      <p:sp>
        <p:nvSpPr>
          <p:cNvPr id="13" name="Tekstin paikkamerkki 9"/>
          <p:cNvSpPr>
            <a:spLocks noGrp="1"/>
          </p:cNvSpPr>
          <p:nvPr>
            <p:ph type="body" sz="quarter" idx="13" hasCustomPrompt="1"/>
          </p:nvPr>
        </p:nvSpPr>
        <p:spPr>
          <a:xfrm>
            <a:off x="865722" y="3001225"/>
            <a:ext cx="10799233" cy="1944688"/>
          </a:xfrm>
        </p:spPr>
        <p:txBody>
          <a:bodyPr/>
          <a:lstStyle>
            <a:lvl1pPr marL="0" indent="0">
              <a:lnSpc>
                <a:spcPct val="100000"/>
              </a:lnSpc>
              <a:spcBef>
                <a:spcPts val="0"/>
              </a:spcBef>
              <a:buClrTx/>
              <a:buFontTx/>
              <a:buNone/>
              <a:defRPr sz="3733">
                <a:solidFill>
                  <a:schemeClr val="bg1"/>
                </a:solidFill>
              </a:defRPr>
            </a:lvl1pPr>
            <a:lvl2pPr marL="575986" indent="0">
              <a:buNone/>
              <a:defRPr/>
            </a:lvl2pPr>
          </a:lstStyle>
          <a:p>
            <a:pPr marL="0" indent="0">
              <a:lnSpc>
                <a:spcPct val="100000"/>
              </a:lnSpc>
              <a:buNone/>
            </a:pPr>
            <a:r>
              <a:rPr lang="en-US" sz="3733">
                <a:solidFill>
                  <a:schemeClr val="bg1"/>
                </a:solidFill>
              </a:rPr>
              <a:t>Click to add text</a:t>
            </a:r>
          </a:p>
        </p:txBody>
      </p:sp>
      <p:sp>
        <p:nvSpPr>
          <p:cNvPr id="14" name="Tekstin paikkamerkki 11"/>
          <p:cNvSpPr>
            <a:spLocks noGrp="1"/>
          </p:cNvSpPr>
          <p:nvPr>
            <p:ph type="body" sz="quarter" idx="15" hasCustomPrompt="1"/>
          </p:nvPr>
        </p:nvSpPr>
        <p:spPr>
          <a:xfrm>
            <a:off x="854098" y="1844826"/>
            <a:ext cx="10810853" cy="1152129"/>
          </a:xfrm>
        </p:spPr>
        <p:txBody>
          <a:bodyPr numCol="1" anchor="b" anchorCtr="0"/>
          <a:lstStyle>
            <a:lvl1pPr marL="0" indent="0">
              <a:spcBef>
                <a:spcPts val="800"/>
              </a:spcBef>
              <a:buNone/>
              <a:defRPr sz="9333" normalizeH="0" baseline="0">
                <a:solidFill>
                  <a:srgbClr val="FFFFFF"/>
                </a:solidFill>
              </a:defRPr>
            </a:lvl1pPr>
          </a:lstStyle>
          <a:p>
            <a:r>
              <a:rPr lang="fi-FI" sz="9333" err="1"/>
              <a:t>Statement</a:t>
            </a:r>
            <a:r>
              <a:rPr lang="fi-FI" sz="9333"/>
              <a:t> </a:t>
            </a:r>
            <a:r>
              <a:rPr lang="fi-FI" sz="9333" err="1"/>
              <a:t>slide</a:t>
            </a:r>
            <a:endParaRPr lang="fi-FI" sz="9333"/>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1"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2528472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Advanced statement slide 3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7" name="Kuva 25" descr="metso_powerpointpohja_reunat_v0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Rectangle 11"/>
          <p:cNvSpPr/>
          <p:nvPr/>
        </p:nvSpPr>
        <p:spPr>
          <a:xfrm>
            <a:off x="0" y="6092043"/>
            <a:ext cx="12192000" cy="76595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err="1">
              <a:solidFill>
                <a:srgbClr val="000000"/>
              </a:solidFill>
            </a:endParaRPr>
          </a:p>
        </p:txBody>
      </p:sp>
      <p:sp>
        <p:nvSpPr>
          <p:cNvPr id="18" name="Tekstin paikkamerkki 16"/>
          <p:cNvSpPr>
            <a:spLocks noGrp="1"/>
          </p:cNvSpPr>
          <p:nvPr>
            <p:ph type="body" sz="quarter" idx="13" hasCustomPrompt="1"/>
          </p:nvPr>
        </p:nvSpPr>
        <p:spPr>
          <a:xfrm>
            <a:off x="1628656" y="2090524"/>
            <a:ext cx="8928992" cy="2864545"/>
          </a:xfrm>
        </p:spPr>
        <p:txBody>
          <a:bodyPr/>
          <a:lstStyle>
            <a:lvl1pPr marL="0" marR="0" indent="0" algn="ctr" defTabSz="1219170" rtl="0" eaLnBrk="1" fontAlgn="auto" latinLnBrk="0" hangingPunct="1">
              <a:lnSpc>
                <a:spcPct val="100000"/>
              </a:lnSpc>
              <a:spcBef>
                <a:spcPts val="267"/>
              </a:spcBef>
              <a:spcAft>
                <a:spcPts val="0"/>
              </a:spcAft>
              <a:buClr>
                <a:srgbClr val="E05314"/>
              </a:buClr>
              <a:buSzPct val="130000"/>
              <a:buFontTx/>
              <a:buNone/>
              <a:tabLst/>
              <a:defRPr sz="4800" baseline="0">
                <a:solidFill>
                  <a:srgbClr val="FFFFFF"/>
                </a:solidFill>
                <a:effectLst>
                  <a:outerShdw blurRad="190500" dir="2700000" algn="tl" rotWithShape="0">
                    <a:srgbClr val="000000">
                      <a:alpha val="50000"/>
                    </a:srgbClr>
                  </a:outerShdw>
                </a:effectLst>
                <a:latin typeface="+mj-lt"/>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r>
              <a:rPr lang="fi-FI" sz="4800"/>
              <a:t>Statement slide </a:t>
            </a:r>
            <a:br>
              <a:rPr lang="fi-FI" sz="4800"/>
            </a:br>
            <a:r>
              <a:rPr lang="fi-FI" sz="4800"/>
              <a:t>(click to edit text)</a:t>
            </a:r>
          </a:p>
        </p:txBody>
      </p:sp>
      <p:sp>
        <p:nvSpPr>
          <p:cNvPr id="20"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rgbClr val="005E57"/>
                </a:solidFill>
              </a:defRPr>
            </a:lvl1pPr>
          </a:lstStyle>
          <a:p>
            <a:endParaRPr lang="fi-FI"/>
          </a:p>
        </p:txBody>
      </p:sp>
      <p:sp>
        <p:nvSpPr>
          <p:cNvPr id="13"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pic>
        <p:nvPicPr>
          <p:cNvPr id="16" name="Kuva 15" descr="metso_logo_color.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
        <p:nvSpPr>
          <p:cNvPr id="19"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cxnSp>
        <p:nvCxnSpPr>
          <p:cNvPr id="24" name="Straight Connector 11"/>
          <p:cNvCxnSpPr/>
          <p:nvPr/>
        </p:nvCxnSpPr>
        <p:spPr>
          <a:xfrm rot="5400000">
            <a:off x="786483"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27" name="TextBox 12"/>
          <p:cNvSpPr txBox="1"/>
          <p:nvPr/>
        </p:nvSpPr>
        <p:spPr>
          <a:xfrm>
            <a:off x="1009320" y="6332255"/>
            <a:ext cx="574632" cy="246221"/>
          </a:xfrm>
          <a:prstGeom prst="rect">
            <a:avLst/>
          </a:prstGeom>
          <a:noFill/>
        </p:spPr>
        <p:txBody>
          <a:bodyPr wrap="none" lIns="48000" rIns="48000" rtlCol="0">
            <a:spAutoFit/>
          </a:bodyPr>
          <a:lstStyle/>
          <a:p>
            <a:r>
              <a:rPr lang="en-US" sz="1000" noProof="0">
                <a:solidFill>
                  <a:srgbClr val="005E57"/>
                </a:solidFill>
              </a:rPr>
              <a:t>©</a:t>
            </a:r>
            <a:r>
              <a:rPr lang="en-US" sz="1000" baseline="0" noProof="0">
                <a:solidFill>
                  <a:srgbClr val="005E57"/>
                </a:solidFill>
              </a:rPr>
              <a:t> Metso</a:t>
            </a:r>
            <a:endParaRPr lang="en-US" sz="1000" noProof="0">
              <a:solidFill>
                <a:srgbClr val="005E57"/>
              </a:solidFill>
            </a:endParaRPr>
          </a:p>
        </p:txBody>
      </p:sp>
      <p:sp>
        <p:nvSpPr>
          <p:cNvPr id="14"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0874389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Advanced statement slide 4 w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8" name="Kuva 25" descr="metso_powerpointpohja_reunat_v0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2"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chemeClr val="bg1"/>
                </a:solidFill>
              </a:defRPr>
            </a:lvl1pPr>
          </a:lstStyle>
          <a:p>
            <a:endParaRPr lang="fi-FI"/>
          </a:p>
        </p:txBody>
      </p:sp>
      <p:sp>
        <p:nvSpPr>
          <p:cNvPr id="36" name="Text Placeholder 8"/>
          <p:cNvSpPr>
            <a:spLocks noGrp="1"/>
          </p:cNvSpPr>
          <p:nvPr>
            <p:ph type="body" sz="quarter" idx="16" hasCustomPrompt="1"/>
          </p:nvPr>
        </p:nvSpPr>
        <p:spPr>
          <a:xfrm>
            <a:off x="5048243" y="6264000"/>
            <a:ext cx="4476781" cy="363600"/>
          </a:xfrm>
        </p:spPr>
        <p:txBody>
          <a:bodyPr anchor="ctr" anchorCtr="0"/>
          <a:lstStyle>
            <a:lvl1pPr>
              <a:buNone/>
              <a:defRPr sz="1000" i="0">
                <a:solidFill>
                  <a:schemeClr val="bg1"/>
                </a:solidFill>
              </a:defRPr>
            </a:lvl1pPr>
          </a:lstStyle>
          <a:p>
            <a:pPr lvl="0"/>
            <a:r>
              <a:rPr lang="en-US" noProof="0"/>
              <a:t>Source</a:t>
            </a:r>
          </a:p>
        </p:txBody>
      </p:sp>
      <p:sp>
        <p:nvSpPr>
          <p:cNvPr id="15" name="Tekstin paikkamerkki 16"/>
          <p:cNvSpPr>
            <a:spLocks noGrp="1"/>
          </p:cNvSpPr>
          <p:nvPr>
            <p:ph type="body" sz="quarter" idx="13" hasCustomPrompt="1"/>
          </p:nvPr>
        </p:nvSpPr>
        <p:spPr>
          <a:xfrm>
            <a:off x="1628656" y="2090524"/>
            <a:ext cx="8928992" cy="2864545"/>
          </a:xfrm>
        </p:spPr>
        <p:txBody>
          <a:bodyPr/>
          <a:lstStyle>
            <a:lvl1pPr marL="0" marR="0" indent="0" algn="ctr" defTabSz="1219170" rtl="0" eaLnBrk="1" fontAlgn="auto" latinLnBrk="0" hangingPunct="1">
              <a:lnSpc>
                <a:spcPct val="100000"/>
              </a:lnSpc>
              <a:spcBef>
                <a:spcPts val="267"/>
              </a:spcBef>
              <a:spcAft>
                <a:spcPts val="0"/>
              </a:spcAft>
              <a:buClr>
                <a:srgbClr val="E05314"/>
              </a:buClr>
              <a:buSzPct val="130000"/>
              <a:buFontTx/>
              <a:buNone/>
              <a:tabLst/>
              <a:defRPr sz="4800" baseline="0">
                <a:solidFill>
                  <a:srgbClr val="FFFFFF"/>
                </a:solidFill>
                <a:effectLst>
                  <a:outerShdw blurRad="190500" dir="2700000" algn="tl" rotWithShape="0">
                    <a:srgbClr val="000000">
                      <a:alpha val="50000"/>
                    </a:srgbClr>
                  </a:outerShdw>
                </a:effectLst>
                <a:latin typeface="+mj-lt"/>
              </a:defRPr>
            </a:lvl1pPr>
            <a:lvl2pPr marL="575986" indent="0">
              <a:buFontTx/>
              <a:buNone/>
              <a:defRPr sz="2400"/>
            </a:lvl2pPr>
            <a:lvl3pPr marL="1199970" indent="0">
              <a:buFontTx/>
              <a:buNone/>
              <a:defRPr sz="2400"/>
            </a:lvl3pPr>
            <a:lvl4pPr marL="1828754" indent="0">
              <a:buFontTx/>
              <a:buNone/>
              <a:defRPr sz="2400"/>
            </a:lvl4pPr>
            <a:lvl5pPr marL="2438339" indent="0">
              <a:buFontTx/>
              <a:buNone/>
              <a:defRPr sz="2400"/>
            </a:lvl5pPr>
          </a:lstStyle>
          <a:p>
            <a:r>
              <a:rPr lang="fi-FI" sz="4800"/>
              <a:t>Statement slide </a:t>
            </a:r>
            <a:br>
              <a:rPr lang="fi-FI" sz="4800"/>
            </a:br>
            <a:r>
              <a:rPr lang="fi-FI" sz="4800"/>
              <a:t>(click to edit text)</a:t>
            </a:r>
          </a:p>
        </p:txBody>
      </p:sp>
      <p:pic>
        <p:nvPicPr>
          <p:cNvPr id="17" name="Kuva 16" descr="metso_logo_whit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sp>
        <p:nvSpPr>
          <p:cNvPr id="19"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chemeClr val="bg1"/>
                </a:solidFill>
              </a:defRPr>
            </a:lvl1pPr>
          </a:lstStyle>
          <a:p>
            <a:fld id="{0CA368FD-C7B6-4395-BF7B-4983D80EE2F8}" type="slidenum">
              <a:rPr lang="fi-FI" smtClean="0"/>
              <a:t>‹#›</a:t>
            </a:fld>
            <a:endParaRPr lang="fi-FI"/>
          </a:p>
        </p:txBody>
      </p:sp>
      <p:cxnSp>
        <p:nvCxnSpPr>
          <p:cNvPr id="20" name="Straight Connector 11"/>
          <p:cNvCxnSpPr/>
          <p:nvPr/>
        </p:nvCxnSpPr>
        <p:spPr>
          <a:xfrm rot="5400000">
            <a:off x="786483"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11"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
        <p:nvSpPr>
          <p:cNvPr id="12" name="TextBox 12">
            <a:extLst>
              <a:ext uri="{FF2B5EF4-FFF2-40B4-BE49-F238E27FC236}">
                <a16:creationId xmlns:a16="http://schemas.microsoft.com/office/drawing/2014/main" id="{3AFE00ED-7407-43FC-A83F-7D2043F20F68}"/>
              </a:ext>
            </a:extLst>
          </p:cNvPr>
          <p:cNvSpPr txBox="1"/>
          <p:nvPr userDrawn="1"/>
        </p:nvSpPr>
        <p:spPr>
          <a:xfrm>
            <a:off x="1009320" y="6325200"/>
            <a:ext cx="584250" cy="256545"/>
          </a:xfrm>
          <a:prstGeom prst="rect">
            <a:avLst/>
          </a:prstGeom>
          <a:noFill/>
        </p:spPr>
        <p:txBody>
          <a:bodyPr wrap="none" lIns="48000" rIns="48000" rtlCol="0">
            <a:spAutoFit/>
          </a:bodyPr>
          <a:lstStyle/>
          <a:p>
            <a:r>
              <a:rPr lang="en-US" sz="1067" noProof="0">
                <a:solidFill>
                  <a:schemeClr val="bg1"/>
                </a:solidFill>
              </a:rPr>
              <a:t>©</a:t>
            </a:r>
            <a:r>
              <a:rPr lang="en-US" sz="1067" baseline="0" noProof="0">
                <a:solidFill>
                  <a:schemeClr val="bg1"/>
                </a:solidFill>
              </a:rPr>
              <a:t> </a:t>
            </a:r>
            <a:r>
              <a:rPr lang="en-US" sz="1000" baseline="0" noProof="0">
                <a:solidFill>
                  <a:schemeClr val="bg1"/>
                </a:solidFill>
              </a:rPr>
              <a:t>Metso</a:t>
            </a:r>
            <a:endParaRPr lang="en-US" sz="1067" noProof="0">
              <a:solidFill>
                <a:schemeClr val="bg1"/>
              </a:solidFill>
            </a:endParaRPr>
          </a:p>
        </p:txBody>
      </p:sp>
    </p:spTree>
    <p:extLst>
      <p:ext uri="{BB962C8B-B14F-4D97-AF65-F5344CB8AC3E}">
        <p14:creationId xmlns:p14="http://schemas.microsoft.com/office/powerpoint/2010/main" val="24049980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Video slide wide">
    <p:spTree>
      <p:nvGrpSpPr>
        <p:cNvPr id="1" name=""/>
        <p:cNvGrpSpPr/>
        <p:nvPr/>
      </p:nvGrpSpPr>
      <p:grpSpPr>
        <a:xfrm>
          <a:off x="0" y="0"/>
          <a:ext cx="0" cy="0"/>
          <a:chOff x="0" y="0"/>
          <a:chExt cx="0" cy="0"/>
        </a:xfrm>
      </p:grpSpPr>
      <p:pic>
        <p:nvPicPr>
          <p:cNvPr id="3" name="Kuva 2" descr="image7.png"/>
          <p:cNvPicPr>
            <a:picLocks noChangeAspect="1"/>
          </p:cNvPicPr>
          <p:nvPr/>
        </p:nvPicPr>
        <p:blipFill rotWithShape="1">
          <a:blip r:embed="rId2" cstate="print">
            <a:extLst>
              <a:ext uri="{28A0092B-C50C-407E-A947-70E740481C1C}">
                <a14:useLocalDpi xmlns:a14="http://schemas.microsoft.com/office/drawing/2010/main" val="0"/>
              </a:ext>
            </a:extLst>
          </a:blip>
          <a:srcRect t="3728" b="20688"/>
          <a:stretch/>
        </p:blipFill>
        <p:spPr>
          <a:xfrm>
            <a:off x="1487488" y="76200"/>
            <a:ext cx="9516797" cy="5994400"/>
          </a:xfrm>
          <a:prstGeom prst="rect">
            <a:avLst/>
          </a:prstGeom>
        </p:spPr>
      </p:pic>
      <p:sp>
        <p:nvSpPr>
          <p:cNvPr id="2" name="Date Placeholder 1"/>
          <p:cNvSpPr>
            <a:spLocks noGrp="1"/>
          </p:cNvSpPr>
          <p:nvPr>
            <p:ph type="dt" sz="half" idx="10"/>
          </p:nvPr>
        </p:nvSpPr>
        <p:spPr/>
        <p:txBody>
          <a:bodyPr/>
          <a:lstStyle>
            <a:lvl1pPr>
              <a:defRPr sz="1000"/>
            </a:lvl1pPr>
          </a:lstStyle>
          <a:p>
            <a:endParaRPr lang="fi-FI"/>
          </a:p>
        </p:txBody>
      </p:sp>
      <p:sp>
        <p:nvSpPr>
          <p:cNvPr id="4" name="Slide Number Placeholder 3"/>
          <p:cNvSpPr>
            <a:spLocks noGrp="1"/>
          </p:cNvSpPr>
          <p:nvPr>
            <p:ph type="sldNum" sz="quarter" idx="12"/>
          </p:nvPr>
        </p:nvSpPr>
        <p:spPr/>
        <p:txBody>
          <a:bodyPr/>
          <a:lstStyle/>
          <a:p>
            <a:fld id="{0CA368FD-C7B6-4395-BF7B-4983D80EE2F8}" type="slidenum">
              <a:rPr lang="fi-FI" smtClean="0"/>
              <a:t>‹#›</a:t>
            </a:fld>
            <a:endParaRPr lang="fi-FI"/>
          </a:p>
        </p:txBody>
      </p:sp>
      <p:sp>
        <p:nvSpPr>
          <p:cNvPr id="5"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Median paikkamerkki 9"/>
          <p:cNvSpPr>
            <a:spLocks noGrp="1"/>
          </p:cNvSpPr>
          <p:nvPr>
            <p:ph type="media" sz="quarter" idx="14"/>
          </p:nvPr>
        </p:nvSpPr>
        <p:spPr>
          <a:xfrm>
            <a:off x="2168029" y="478070"/>
            <a:ext cx="8160907" cy="4512501"/>
          </a:xfrm>
        </p:spPr>
        <p:txBody>
          <a:bodyPr/>
          <a:lstStyle>
            <a:lvl1pPr marL="0" indent="0">
              <a:buNone/>
              <a:defRPr>
                <a:solidFill>
                  <a:srgbClr val="FFFFFF"/>
                </a:solidFill>
              </a:defRPr>
            </a:lvl1pPr>
          </a:lstStyle>
          <a:p>
            <a:r>
              <a:rPr lang="en-US"/>
              <a:t>Click icon to add media</a:t>
            </a:r>
            <a:endParaRPr lang="fi-FI"/>
          </a:p>
        </p:txBody>
      </p:sp>
      <p:sp>
        <p:nvSpPr>
          <p:cNvPr id="8"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32502374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Ending slide w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D382AA-4575-4170-A530-B4CE5DA384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399" y="1677765"/>
            <a:ext cx="7409060" cy="3240000"/>
          </a:xfrm>
          <a:prstGeom prst="rect">
            <a:avLst/>
          </a:prstGeom>
        </p:spPr>
      </p:pic>
    </p:spTree>
    <p:extLst>
      <p:ext uri="{BB962C8B-B14F-4D97-AF65-F5344CB8AC3E}">
        <p14:creationId xmlns:p14="http://schemas.microsoft.com/office/powerpoint/2010/main" val="24193538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Vertical Text Placeholder 2"/>
          <p:cNvSpPr>
            <a:spLocks noGrp="1"/>
          </p:cNvSpPr>
          <p:nvPr>
            <p:ph type="body" orient="vert" idx="1"/>
          </p:nvPr>
        </p:nvSpPr>
        <p:spPr/>
        <p:txBody>
          <a:bodyPr vert="eaVert"/>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endParaRPr lang="fi-FI"/>
          </a:p>
        </p:txBody>
      </p:sp>
      <p:sp>
        <p:nvSpPr>
          <p:cNvPr id="5" name="Footer Placeholder 4"/>
          <p:cNvSpPr>
            <a:spLocks noGrp="1"/>
          </p:cNvSpPr>
          <p:nvPr>
            <p:ph type="ftr" sz="quarter" idx="11"/>
          </p:nvPr>
        </p:nvSpPr>
        <p:spPr>
          <a:xfrm>
            <a:off x="8909559" y="106570"/>
            <a:ext cx="2880000" cy="365125"/>
          </a:xfrm>
          <a:prstGeom prst="rect">
            <a:avLst/>
          </a:prstGeom>
        </p:spPr>
        <p:txBody>
          <a:bodyPr/>
          <a:lstStyle/>
          <a:p>
            <a:r>
              <a:rPr lang="fi-FI"/>
              <a:t>RESTRICTED</a:t>
            </a:r>
          </a:p>
        </p:txBody>
      </p:sp>
      <p:sp>
        <p:nvSpPr>
          <p:cNvPr id="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Tree>
    <p:extLst>
      <p:ext uri="{BB962C8B-B14F-4D97-AF65-F5344CB8AC3E}">
        <p14:creationId xmlns:p14="http://schemas.microsoft.com/office/powerpoint/2010/main" val="3492317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d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noProof="0"/>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2000221" y="6264000"/>
            <a:ext cx="2784000" cy="365125"/>
          </a:xfrm>
        </p:spPr>
        <p:txBody>
          <a:bodyPr/>
          <a:lstStyle>
            <a:lvl1pPr>
              <a:defRPr sz="1067">
                <a:solidFill>
                  <a:schemeClr val="tx2"/>
                </a:solidFill>
              </a:defRPr>
            </a:lvl1pPr>
          </a:lstStyle>
          <a:p>
            <a:endParaRPr lang="fi-FI"/>
          </a:p>
        </p:txBody>
      </p:sp>
      <p:sp>
        <p:nvSpPr>
          <p:cNvPr id="5" name="Footer Placeholder 4"/>
          <p:cNvSpPr>
            <a:spLocks noGrp="1"/>
          </p:cNvSpPr>
          <p:nvPr>
            <p:ph type="ftr" sz="quarter" idx="11"/>
          </p:nvPr>
        </p:nvSpPr>
        <p:spPr>
          <a:xfrm>
            <a:off x="8784299" y="169200"/>
            <a:ext cx="2880000" cy="365125"/>
          </a:xfrm>
          <a:prstGeom prst="rect">
            <a:avLst/>
          </a:prstGeom>
        </p:spPr>
        <p:txBody>
          <a:bodyPr/>
          <a:lstStyle/>
          <a:p>
            <a:r>
              <a:rPr lang="fi-FI"/>
              <a:t>RESTRICTED</a:t>
            </a:r>
          </a:p>
        </p:txBody>
      </p:sp>
      <p:cxnSp>
        <p:nvCxnSpPr>
          <p:cNvPr id="8" name="Straight Connector 7"/>
          <p:cNvCxnSpPr/>
          <p:nvPr/>
        </p:nvCxnSpPr>
        <p:spPr>
          <a:xfrm rot="5400000">
            <a:off x="848452" y="6446622"/>
            <a:ext cx="252000" cy="211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Tree>
    <p:extLst>
      <p:ext uri="{BB962C8B-B14F-4D97-AF65-F5344CB8AC3E}">
        <p14:creationId xmlns:p14="http://schemas.microsoft.com/office/powerpoint/2010/main" val="3045821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 option 3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2"/>
            <a:ext cx="11216359" cy="921600"/>
          </a:xfrm>
        </p:spPr>
        <p:txBody>
          <a:bodyPr/>
          <a:lstStyle/>
          <a:p>
            <a:r>
              <a:rPr lang="en-US"/>
              <a:t>Click to edit Master title style</a:t>
            </a:r>
            <a:endParaRPr lang="fi-FI"/>
          </a:p>
        </p:txBody>
      </p:sp>
      <p:sp>
        <p:nvSpPr>
          <p:cNvPr id="9" name="Text Placeholder 8"/>
          <p:cNvSpPr>
            <a:spLocks noGrp="1"/>
          </p:cNvSpPr>
          <p:nvPr>
            <p:ph type="body" sz="quarter" idx="13"/>
          </p:nvPr>
        </p:nvSpPr>
        <p:spPr>
          <a:xfrm>
            <a:off x="499502" y="1285862"/>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3" name="Content Placeholder 2"/>
          <p:cNvSpPr>
            <a:spLocks noGrp="1"/>
          </p:cNvSpPr>
          <p:nvPr>
            <p:ph idx="1"/>
          </p:nvPr>
        </p:nvSpPr>
        <p:spPr>
          <a:xfrm>
            <a:off x="499467" y="1857364"/>
            <a:ext cx="11215351" cy="4248000"/>
          </a:xfrm>
        </p:spPr>
        <p:txBody>
          <a:bodyPr/>
          <a:lstStyle>
            <a:lvl1pPr>
              <a:defRPr/>
            </a:lvl1pPr>
            <a:lvl3pPr>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000"/>
            </a:lvl1pPr>
          </a:lstStyle>
          <a:p>
            <a:endParaRPr lang="fi-FI"/>
          </a:p>
        </p:txBody>
      </p:sp>
      <p:sp>
        <p:nvSpPr>
          <p:cNvPr id="6" name="Slide Number Placeholder 5"/>
          <p:cNvSpPr>
            <a:spLocks noGrp="1"/>
          </p:cNvSpPr>
          <p:nvPr>
            <p:ph type="sldNum" sz="quarter" idx="12"/>
          </p:nvPr>
        </p:nvSpPr>
        <p:spPr/>
        <p:txBody>
          <a:bodyPr/>
          <a:lstStyle/>
          <a:p>
            <a:fld id="{0CA368FD-C7B6-4395-BF7B-4983D80EE2F8}" type="slidenum">
              <a:rPr lang="fi-FI" smtClean="0"/>
              <a:t>‹#›</a:t>
            </a:fld>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40840418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Title Slide wide">
    <p:spTree>
      <p:nvGrpSpPr>
        <p:cNvPr id="1" name=""/>
        <p:cNvGrpSpPr/>
        <p:nvPr/>
      </p:nvGrpSpPr>
      <p:grpSpPr>
        <a:xfrm>
          <a:off x="0" y="0"/>
          <a:ext cx="0" cy="0"/>
          <a:chOff x="0" y="0"/>
          <a:chExt cx="0" cy="0"/>
        </a:xfrm>
      </p:grpSpPr>
      <p:sp>
        <p:nvSpPr>
          <p:cNvPr id="1049" name="Freeform 25"/>
          <p:cNvSpPr>
            <a:spLocks/>
          </p:cNvSpPr>
          <p:nvPr/>
        </p:nvSpPr>
        <p:spPr bwMode="auto">
          <a:xfrm>
            <a:off x="-27516" y="6765925"/>
            <a:ext cx="213784" cy="117475"/>
          </a:xfrm>
          <a:custGeom>
            <a:avLst/>
            <a:gdLst/>
            <a:ahLst/>
            <a:cxnLst>
              <a:cxn ang="0">
                <a:pos x="0" y="74"/>
              </a:cxn>
              <a:cxn ang="0">
                <a:pos x="0" y="0"/>
              </a:cxn>
              <a:cxn ang="0">
                <a:pos x="0" y="74"/>
              </a:cxn>
              <a:cxn ang="0">
                <a:pos x="202" y="74"/>
              </a:cxn>
              <a:cxn ang="0">
                <a:pos x="0" y="74"/>
              </a:cxn>
            </a:cxnLst>
            <a:rect l="0" t="0" r="r" b="b"/>
            <a:pathLst>
              <a:path w="202" h="74">
                <a:moveTo>
                  <a:pt x="0" y="74"/>
                </a:moveTo>
                <a:lnTo>
                  <a:pt x="0" y="0"/>
                </a:lnTo>
                <a:lnTo>
                  <a:pt x="0" y="74"/>
                </a:lnTo>
                <a:lnTo>
                  <a:pt x="202" y="74"/>
                </a:lnTo>
                <a:lnTo>
                  <a:pt x="0" y="74"/>
                </a:lnTo>
                <a:close/>
              </a:path>
            </a:pathLst>
          </a:custGeom>
          <a:solidFill>
            <a:srgbClr val="B64000"/>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9"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10" name="Text Placeholder 2"/>
          <p:cNvSpPr>
            <a:spLocks noGrp="1"/>
          </p:cNvSpPr>
          <p:nvPr>
            <p:ph type="body" idx="1"/>
          </p:nvPr>
        </p:nvSpPr>
        <p:spPr>
          <a:xfrm>
            <a:off x="5553600"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2" name="Kuva 11"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3" name="Ryhmitä 12"/>
          <p:cNvGrpSpPr/>
          <p:nvPr/>
        </p:nvGrpSpPr>
        <p:grpSpPr>
          <a:xfrm>
            <a:off x="-7574" y="-16932"/>
            <a:ext cx="3511287" cy="7604363"/>
            <a:chOff x="0" y="0"/>
            <a:chExt cx="3495078" cy="7569261"/>
          </a:xfrm>
        </p:grpSpPr>
        <p:sp>
          <p:nvSpPr>
            <p:cNvPr id="14"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7"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9506299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and content option 2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4"/>
            <a:ext cx="11216359" cy="495300"/>
          </a:xfrm>
        </p:spPr>
        <p:txBody>
          <a:bodyPr/>
          <a:lstStyle/>
          <a:p>
            <a:r>
              <a:rPr lang="en-US"/>
              <a:t>Click to edit Master title style</a:t>
            </a:r>
            <a:endParaRPr lang="fi-FI"/>
          </a:p>
        </p:txBody>
      </p:sp>
      <p:sp>
        <p:nvSpPr>
          <p:cNvPr id="9"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3" name="Content Placeholder 2"/>
          <p:cNvSpPr>
            <a:spLocks noGrp="1"/>
          </p:cNvSpPr>
          <p:nvPr>
            <p:ph idx="1"/>
          </p:nvPr>
        </p:nvSpPr>
        <p:spPr>
          <a:xfrm>
            <a:off x="499467" y="1494000"/>
            <a:ext cx="11215351" cy="4597200"/>
          </a:xfrm>
        </p:spPr>
        <p:txBody>
          <a:bodyPr/>
          <a:lstStyle>
            <a:lvl1pPr>
              <a:defRPr/>
            </a:lvl1pPr>
            <a:lvl3pPr>
              <a:defRPr/>
            </a:lvl3pPr>
          </a:lstStyle>
          <a:p>
            <a:pPr lvl="0"/>
            <a:r>
              <a:rPr lang="en-US"/>
              <a:t>Edit Master text styles</a:t>
            </a:r>
          </a:p>
          <a:p>
            <a:pPr lvl="1"/>
            <a:r>
              <a:rPr lang="en-US"/>
              <a:t>Second level</a:t>
            </a:r>
          </a:p>
          <a:p>
            <a:pPr lvl="2"/>
            <a:r>
              <a:rPr lang="en-US"/>
              <a:t>Third level</a:t>
            </a:r>
          </a:p>
          <a:p>
            <a:pPr lvl="3"/>
            <a:endParaRPr lang="en-US"/>
          </a:p>
          <a:p>
            <a:pPr lvl="3"/>
            <a:endParaRPr lang="en-US"/>
          </a:p>
        </p:txBody>
      </p:sp>
      <p:sp>
        <p:nvSpPr>
          <p:cNvPr id="4" name="Date Placeholder 3"/>
          <p:cNvSpPr>
            <a:spLocks noGrp="1"/>
          </p:cNvSpPr>
          <p:nvPr>
            <p:ph type="dt" sz="half" idx="10"/>
          </p:nvPr>
        </p:nvSpPr>
        <p:spPr/>
        <p:txBody>
          <a:bodyPr/>
          <a:lstStyle/>
          <a:p>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0391750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Divider option wide">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chemeClr val="accent3"/>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2" name="Title 1"/>
          <p:cNvSpPr>
            <a:spLocks noGrp="1"/>
          </p:cNvSpPr>
          <p:nvPr>
            <p:ph type="ctrTitle"/>
          </p:nvPr>
        </p:nvSpPr>
        <p:spPr>
          <a:xfrm>
            <a:off x="4972800" y="1476000"/>
            <a:ext cx="6820800" cy="1162800"/>
          </a:xfrm>
        </p:spPr>
        <p:txBody>
          <a:bodyPr anchor="b" anchorCtr="0"/>
          <a:lstStyle>
            <a:lvl1pPr algn="r">
              <a:defRPr sz="4000">
                <a:solidFill>
                  <a:schemeClr val="bg1"/>
                </a:solidFill>
              </a:defRPr>
            </a:lvl1pPr>
          </a:lstStyle>
          <a:p>
            <a:r>
              <a:rPr lang="en-US" noProof="0"/>
              <a:t>Click to edit Master title style</a:t>
            </a:r>
          </a:p>
        </p:txBody>
      </p:sp>
      <p:sp>
        <p:nvSpPr>
          <p:cNvPr id="3" name="Subtitle 2"/>
          <p:cNvSpPr>
            <a:spLocks noGrp="1"/>
          </p:cNvSpPr>
          <p:nvPr>
            <p:ph type="subTitle" idx="1" hasCustomPrompt="1"/>
          </p:nvPr>
        </p:nvSpPr>
        <p:spPr>
          <a:xfrm>
            <a:off x="5553600" y="2664000"/>
            <a:ext cx="6240000" cy="1752600"/>
          </a:xfrm>
        </p:spPr>
        <p:txBody>
          <a:bodyPr/>
          <a:lstStyle>
            <a:lvl1pPr marL="0" marR="0" indent="0" algn="r" defTabSz="1219170" rtl="0" eaLnBrk="1" fontAlgn="auto" latinLnBrk="0" hangingPunct="1">
              <a:lnSpc>
                <a:spcPct val="100000"/>
              </a:lnSpc>
              <a:spcBef>
                <a:spcPts val="1067"/>
              </a:spcBef>
              <a:spcAft>
                <a:spcPts val="0"/>
              </a:spcAft>
              <a:buClr>
                <a:srgbClr val="E05314"/>
              </a:buClr>
              <a:buSzPct val="130000"/>
              <a:buFont typeface="Arial" pitchFamily="34" charset="0"/>
              <a:buNone/>
              <a:tabLst/>
              <a:defRPr sz="2800" baseline="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en-US" noProof="0"/>
              <a:t>Click to add text</a:t>
            </a:r>
          </a:p>
          <a:p>
            <a:endParaRPr lang="en-US" noProof="0"/>
          </a:p>
        </p:txBody>
      </p:sp>
      <p:sp>
        <p:nvSpPr>
          <p:cNvPr id="1049" name="Freeform 25"/>
          <p:cNvSpPr>
            <a:spLocks/>
          </p:cNvSpPr>
          <p:nvPr/>
        </p:nvSpPr>
        <p:spPr bwMode="auto">
          <a:xfrm>
            <a:off x="-27516" y="6765925"/>
            <a:ext cx="213784" cy="117475"/>
          </a:xfrm>
          <a:custGeom>
            <a:avLst/>
            <a:gdLst/>
            <a:ahLst/>
            <a:cxnLst>
              <a:cxn ang="0">
                <a:pos x="0" y="74"/>
              </a:cxn>
              <a:cxn ang="0">
                <a:pos x="0" y="0"/>
              </a:cxn>
              <a:cxn ang="0">
                <a:pos x="0" y="74"/>
              </a:cxn>
              <a:cxn ang="0">
                <a:pos x="202" y="74"/>
              </a:cxn>
              <a:cxn ang="0">
                <a:pos x="0" y="74"/>
              </a:cxn>
            </a:cxnLst>
            <a:rect l="0" t="0" r="r" b="b"/>
            <a:pathLst>
              <a:path w="202" h="74">
                <a:moveTo>
                  <a:pt x="0" y="74"/>
                </a:moveTo>
                <a:lnTo>
                  <a:pt x="0" y="0"/>
                </a:lnTo>
                <a:lnTo>
                  <a:pt x="0" y="74"/>
                </a:lnTo>
                <a:lnTo>
                  <a:pt x="202" y="74"/>
                </a:lnTo>
                <a:lnTo>
                  <a:pt x="0" y="74"/>
                </a:lnTo>
                <a:close/>
              </a:path>
            </a:pathLst>
          </a:custGeom>
          <a:solidFill>
            <a:srgbClr val="B64000"/>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pic>
        <p:nvPicPr>
          <p:cNvPr id="14" name="Kuva 13" descr="metso_logo_white.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grpSp>
        <p:nvGrpSpPr>
          <p:cNvPr id="15" name="Ryhmitä 14"/>
          <p:cNvGrpSpPr/>
          <p:nvPr/>
        </p:nvGrpSpPr>
        <p:grpSpPr>
          <a:xfrm>
            <a:off x="-7574" y="-16932"/>
            <a:ext cx="3511287" cy="7604363"/>
            <a:chOff x="0" y="0"/>
            <a:chExt cx="3495078" cy="7569261"/>
          </a:xfrm>
        </p:grpSpPr>
        <p:sp>
          <p:nvSpPr>
            <p:cNvPr id="16"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7"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18429140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Divider option 1 wide">
    <p:spTree>
      <p:nvGrpSpPr>
        <p:cNvPr id="1" name=""/>
        <p:cNvGrpSpPr/>
        <p:nvPr/>
      </p:nvGrpSpPr>
      <p:grpSpPr>
        <a:xfrm>
          <a:off x="0" y="0"/>
          <a:ext cx="0" cy="0"/>
          <a:chOff x="0" y="0"/>
          <a:chExt cx="0" cy="0"/>
        </a:xfrm>
      </p:grpSpPr>
      <p:pic>
        <p:nvPicPr>
          <p:cNvPr id="13" name="Picture 2" descr="C:\Users\jklsalenma\My Private Documents\Old My Documents\Brand_center\Metso_Logo_Whit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2888" y="6173774"/>
            <a:ext cx="2290200" cy="760183"/>
          </a:xfrm>
          <a:prstGeom prst="rect">
            <a:avLst/>
          </a:prstGeom>
          <a:noFill/>
        </p:spPr>
      </p:pic>
      <p:sp>
        <p:nvSpPr>
          <p:cNvPr id="8"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9"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4" name="Kuva 13" descr="metso_logo_color.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7" name="Ryhmitä 16"/>
          <p:cNvGrpSpPr/>
          <p:nvPr/>
        </p:nvGrpSpPr>
        <p:grpSpPr>
          <a:xfrm>
            <a:off x="-7574" y="-16932"/>
            <a:ext cx="3511287" cy="7604363"/>
            <a:chOff x="0" y="0"/>
            <a:chExt cx="3495078" cy="7569261"/>
          </a:xfrm>
        </p:grpSpPr>
        <p:sp>
          <p:nvSpPr>
            <p:cNvPr id="18"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9"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rgbClr val="B6B5B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23897996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Divider option 2 wide">
    <p:spTree>
      <p:nvGrpSpPr>
        <p:cNvPr id="1" name=""/>
        <p:cNvGrpSpPr/>
        <p:nvPr/>
      </p:nvGrpSpPr>
      <p:grpSpPr>
        <a:xfrm>
          <a:off x="0" y="0"/>
          <a:ext cx="0" cy="0"/>
          <a:chOff x="0" y="0"/>
          <a:chExt cx="0" cy="0"/>
        </a:xfrm>
      </p:grpSpPr>
      <p:sp>
        <p:nvSpPr>
          <p:cNvPr id="8"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9" name="Text Placeholder 2"/>
          <p:cNvSpPr>
            <a:spLocks noGrp="1"/>
          </p:cNvSpPr>
          <p:nvPr>
            <p:ph type="body" idx="1"/>
          </p:nvPr>
        </p:nvSpPr>
        <p:spPr>
          <a:xfrm>
            <a:off x="5552448" y="266400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3" name="Kuva 12" descr="metso_logo_color.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grpSp>
        <p:nvGrpSpPr>
          <p:cNvPr id="14" name="Ryhmitä 13"/>
          <p:cNvGrpSpPr/>
          <p:nvPr/>
        </p:nvGrpSpPr>
        <p:grpSpPr>
          <a:xfrm>
            <a:off x="-8467" y="-18918"/>
            <a:ext cx="3503712" cy="7655107"/>
            <a:chOff x="-22226" y="-15875"/>
            <a:chExt cx="3498863" cy="7644512"/>
          </a:xfrm>
        </p:grpSpPr>
        <p:sp>
          <p:nvSpPr>
            <p:cNvPr id="15" name="Freeform 9"/>
            <p:cNvSpPr/>
            <p:nvPr/>
          </p:nvSpPr>
          <p:spPr>
            <a:xfrm>
              <a:off x="-22226" y="-15875"/>
              <a:ext cx="3282031" cy="2656880"/>
            </a:xfrm>
            <a:custGeom>
              <a:avLst/>
              <a:gdLst>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6" fmla="*/ 91440 w 3259806"/>
                <a:gd name="connsiteY6" fmla="*/ 91440 h 2641005"/>
                <a:gd name="connsiteX0" fmla="*/ 0 w 3259806"/>
                <a:gd name="connsiteY0" fmla="*/ 0 h 2641005"/>
                <a:gd name="connsiteX1" fmla="*/ 265760 w 3259806"/>
                <a:gd name="connsiteY1" fmla="*/ 0 h 2641005"/>
                <a:gd name="connsiteX2" fmla="*/ 357248 w 3259806"/>
                <a:gd name="connsiteY2" fmla="*/ 32219 h 2641005"/>
                <a:gd name="connsiteX3" fmla="*/ 3259806 w 3259806"/>
                <a:gd name="connsiteY3" fmla="*/ 2641005 h 2641005"/>
                <a:gd name="connsiteX4" fmla="*/ 124291 w 3259806"/>
                <a:gd name="connsiteY4" fmla="*/ 2255340 h 2641005"/>
                <a:gd name="connsiteX5" fmla="*/ 0 w 3259806"/>
                <a:gd name="connsiteY5" fmla="*/ 2289638 h 2641005"/>
                <a:gd name="connsiteX0" fmla="*/ 265760 w 3259806"/>
                <a:gd name="connsiteY0" fmla="*/ 0 h 2641005"/>
                <a:gd name="connsiteX1" fmla="*/ 357248 w 3259806"/>
                <a:gd name="connsiteY1" fmla="*/ 32219 h 2641005"/>
                <a:gd name="connsiteX2" fmla="*/ 3259806 w 3259806"/>
                <a:gd name="connsiteY2" fmla="*/ 2641005 h 2641005"/>
                <a:gd name="connsiteX3" fmla="*/ 124291 w 3259806"/>
                <a:gd name="connsiteY3" fmla="*/ 2255340 h 2641005"/>
                <a:gd name="connsiteX4" fmla="*/ 0 w 3259806"/>
                <a:gd name="connsiteY4" fmla="*/ 2289638 h 2641005"/>
                <a:gd name="connsiteX0" fmla="*/ 224485 w 3259806"/>
                <a:gd name="connsiteY0" fmla="*/ 0 h 2647355"/>
                <a:gd name="connsiteX1" fmla="*/ 357248 w 3259806"/>
                <a:gd name="connsiteY1" fmla="*/ 38569 h 2647355"/>
                <a:gd name="connsiteX2" fmla="*/ 3259806 w 3259806"/>
                <a:gd name="connsiteY2" fmla="*/ 2647355 h 2647355"/>
                <a:gd name="connsiteX3" fmla="*/ 124291 w 3259806"/>
                <a:gd name="connsiteY3" fmla="*/ 2261690 h 2647355"/>
                <a:gd name="connsiteX4" fmla="*/ 0 w 3259806"/>
                <a:gd name="connsiteY4" fmla="*/ 2295988 h 2647355"/>
                <a:gd name="connsiteX0" fmla="*/ 211785 w 3259806"/>
                <a:gd name="connsiteY0" fmla="*/ 0 h 2656880"/>
                <a:gd name="connsiteX1" fmla="*/ 357248 w 3259806"/>
                <a:gd name="connsiteY1" fmla="*/ 48094 h 2656880"/>
                <a:gd name="connsiteX2" fmla="*/ 3259806 w 3259806"/>
                <a:gd name="connsiteY2" fmla="*/ 2656880 h 2656880"/>
                <a:gd name="connsiteX3" fmla="*/ 124291 w 3259806"/>
                <a:gd name="connsiteY3" fmla="*/ 2271215 h 2656880"/>
                <a:gd name="connsiteX4" fmla="*/ 0 w 3259806"/>
                <a:gd name="connsiteY4" fmla="*/ 2305513 h 2656880"/>
                <a:gd name="connsiteX0" fmla="*/ 240360 w 3288381"/>
                <a:gd name="connsiteY0" fmla="*/ 0 h 2656880"/>
                <a:gd name="connsiteX1" fmla="*/ 385823 w 3288381"/>
                <a:gd name="connsiteY1" fmla="*/ 48094 h 2656880"/>
                <a:gd name="connsiteX2" fmla="*/ 3288381 w 3288381"/>
                <a:gd name="connsiteY2" fmla="*/ 2656880 h 2656880"/>
                <a:gd name="connsiteX3" fmla="*/ 152866 w 3288381"/>
                <a:gd name="connsiteY3" fmla="*/ 2271215 h 2656880"/>
                <a:gd name="connsiteX4" fmla="*/ 0 w 3288381"/>
                <a:gd name="connsiteY4" fmla="*/ 2318213 h 2656880"/>
                <a:gd name="connsiteX0" fmla="*/ 246710 w 3294731"/>
                <a:gd name="connsiteY0" fmla="*/ 0 h 2656880"/>
                <a:gd name="connsiteX1" fmla="*/ 392173 w 3294731"/>
                <a:gd name="connsiteY1" fmla="*/ 48094 h 2656880"/>
                <a:gd name="connsiteX2" fmla="*/ 3294731 w 3294731"/>
                <a:gd name="connsiteY2" fmla="*/ 2656880 h 2656880"/>
                <a:gd name="connsiteX3" fmla="*/ 159216 w 3294731"/>
                <a:gd name="connsiteY3" fmla="*/ 2271215 h 2656880"/>
                <a:gd name="connsiteX4" fmla="*/ 0 w 3294731"/>
                <a:gd name="connsiteY4" fmla="*/ 2324563 h 2656880"/>
                <a:gd name="connsiteX0" fmla="*/ 234010 w 3282031"/>
                <a:gd name="connsiteY0" fmla="*/ 0 h 2656880"/>
                <a:gd name="connsiteX1" fmla="*/ 379473 w 3282031"/>
                <a:gd name="connsiteY1" fmla="*/ 48094 h 2656880"/>
                <a:gd name="connsiteX2" fmla="*/ 3282031 w 3282031"/>
                <a:gd name="connsiteY2" fmla="*/ 2656880 h 2656880"/>
                <a:gd name="connsiteX3" fmla="*/ 146516 w 3282031"/>
                <a:gd name="connsiteY3" fmla="*/ 2271215 h 2656880"/>
                <a:gd name="connsiteX4" fmla="*/ 0 w 3282031"/>
                <a:gd name="connsiteY4" fmla="*/ 2311863 h 265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2031" h="2656880">
                  <a:moveTo>
                    <a:pt x="234010" y="0"/>
                  </a:moveTo>
                  <a:lnTo>
                    <a:pt x="379473" y="48094"/>
                  </a:lnTo>
                  <a:cubicBezTo>
                    <a:pt x="1790176" y="568655"/>
                    <a:pt x="2886121" y="1343945"/>
                    <a:pt x="3282031" y="2656880"/>
                  </a:cubicBezTo>
                  <a:cubicBezTo>
                    <a:pt x="2873089" y="2327220"/>
                    <a:pt x="1795307" y="1844574"/>
                    <a:pt x="146516" y="2271215"/>
                  </a:cubicBezTo>
                  <a:lnTo>
                    <a:pt x="0" y="2311863"/>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6" name="Freeform 10"/>
            <p:cNvSpPr/>
            <p:nvPr/>
          </p:nvSpPr>
          <p:spPr>
            <a:xfrm rot="18270543" flipV="1">
              <a:off x="127930" y="4279930"/>
              <a:ext cx="4925606" cy="1771808"/>
            </a:xfrm>
            <a:custGeom>
              <a:avLst/>
              <a:gdLst>
                <a:gd name="connsiteX0" fmla="*/ 4860503 w 4860503"/>
                <a:gd name="connsiteY0" fmla="*/ 1771808 h 1771808"/>
                <a:gd name="connsiteX1" fmla="*/ 482058 w 4860503"/>
                <a:gd name="connsiteY1" fmla="*/ 763825 h 1771808"/>
                <a:gd name="connsiteX2" fmla="*/ 337494 w 4860503"/>
                <a:gd name="connsiteY2" fmla="*/ 866657 h 1771808"/>
                <a:gd name="connsiteX3" fmla="*/ 0 w 4860503"/>
                <a:gd name="connsiteY3" fmla="*/ 1386536 h 1771808"/>
                <a:gd name="connsiteX4" fmla="*/ 222778 w 4860503"/>
                <a:gd name="connsiteY4" fmla="*/ 1309137 h 1771808"/>
                <a:gd name="connsiteX5" fmla="*/ 4860503 w 4860503"/>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03639 w 4903639"/>
                <a:gd name="connsiteY0" fmla="*/ 1771808 h 1771808"/>
                <a:gd name="connsiteX1" fmla="*/ 525194 w 4903639"/>
                <a:gd name="connsiteY1" fmla="*/ 763825 h 1771808"/>
                <a:gd name="connsiteX2" fmla="*/ 380630 w 4903639"/>
                <a:gd name="connsiteY2" fmla="*/ 866657 h 1771808"/>
                <a:gd name="connsiteX3" fmla="*/ 0 w 4903639"/>
                <a:gd name="connsiteY3" fmla="*/ 1429954 h 1771808"/>
                <a:gd name="connsiteX4" fmla="*/ 265914 w 4903639"/>
                <a:gd name="connsiteY4" fmla="*/ 1309137 h 1771808"/>
                <a:gd name="connsiteX5" fmla="*/ 4903639 w 4903639"/>
                <a:gd name="connsiteY5" fmla="*/ 1771808 h 1771808"/>
                <a:gd name="connsiteX0" fmla="*/ 4910616 w 4910616"/>
                <a:gd name="connsiteY0" fmla="*/ 1771808 h 1771808"/>
                <a:gd name="connsiteX1" fmla="*/ 532171 w 4910616"/>
                <a:gd name="connsiteY1" fmla="*/ 763825 h 1771808"/>
                <a:gd name="connsiteX2" fmla="*/ 387607 w 4910616"/>
                <a:gd name="connsiteY2" fmla="*/ 866657 h 1771808"/>
                <a:gd name="connsiteX3" fmla="*/ 0 w 4910616"/>
                <a:gd name="connsiteY3" fmla="*/ 1425157 h 1771808"/>
                <a:gd name="connsiteX4" fmla="*/ 272891 w 4910616"/>
                <a:gd name="connsiteY4" fmla="*/ 1309137 h 1771808"/>
                <a:gd name="connsiteX5" fmla="*/ 4910616 w 4910616"/>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7128 w 4907128"/>
                <a:gd name="connsiteY0" fmla="*/ 1771808 h 1771808"/>
                <a:gd name="connsiteX1" fmla="*/ 528683 w 4907128"/>
                <a:gd name="connsiteY1" fmla="*/ 763825 h 1771808"/>
                <a:gd name="connsiteX2" fmla="*/ 384119 w 4907128"/>
                <a:gd name="connsiteY2" fmla="*/ 866657 h 1771808"/>
                <a:gd name="connsiteX3" fmla="*/ 0 w 4907128"/>
                <a:gd name="connsiteY3" fmla="*/ 1427555 h 1771808"/>
                <a:gd name="connsiteX4" fmla="*/ 269403 w 4907128"/>
                <a:gd name="connsiteY4" fmla="*/ 1309137 h 1771808"/>
                <a:gd name="connsiteX5" fmla="*/ 4907128 w 4907128"/>
                <a:gd name="connsiteY5" fmla="*/ 1771808 h 1771808"/>
                <a:gd name="connsiteX0" fmla="*/ 4901568 w 4901568"/>
                <a:gd name="connsiteY0" fmla="*/ 1771808 h 1771808"/>
                <a:gd name="connsiteX1" fmla="*/ 523123 w 4901568"/>
                <a:gd name="connsiteY1" fmla="*/ 763825 h 1771808"/>
                <a:gd name="connsiteX2" fmla="*/ 378559 w 4901568"/>
                <a:gd name="connsiteY2" fmla="*/ 866657 h 1771808"/>
                <a:gd name="connsiteX3" fmla="*/ 0 w 4901568"/>
                <a:gd name="connsiteY3" fmla="*/ 1408259 h 1771808"/>
                <a:gd name="connsiteX4" fmla="*/ 263843 w 4901568"/>
                <a:gd name="connsiteY4" fmla="*/ 1309137 h 1771808"/>
                <a:gd name="connsiteX5" fmla="*/ 4901568 w 4901568"/>
                <a:gd name="connsiteY5" fmla="*/ 1771808 h 1771808"/>
                <a:gd name="connsiteX0" fmla="*/ 4913342 w 4913342"/>
                <a:gd name="connsiteY0" fmla="*/ 1771808 h 1771808"/>
                <a:gd name="connsiteX1" fmla="*/ 534897 w 4913342"/>
                <a:gd name="connsiteY1" fmla="*/ 763825 h 1771808"/>
                <a:gd name="connsiteX2" fmla="*/ 390333 w 4913342"/>
                <a:gd name="connsiteY2" fmla="*/ 866657 h 1771808"/>
                <a:gd name="connsiteX3" fmla="*/ 0 w 4913342"/>
                <a:gd name="connsiteY3" fmla="*/ 1430988 h 1771808"/>
                <a:gd name="connsiteX4" fmla="*/ 275617 w 4913342"/>
                <a:gd name="connsiteY4" fmla="*/ 1309137 h 1771808"/>
                <a:gd name="connsiteX5" fmla="*/ 4913342 w 4913342"/>
                <a:gd name="connsiteY5" fmla="*/ 1771808 h 1771808"/>
                <a:gd name="connsiteX0" fmla="*/ 4981368 w 4981368"/>
                <a:gd name="connsiteY0" fmla="*/ 1771808 h 1771808"/>
                <a:gd name="connsiteX1" fmla="*/ 602923 w 4981368"/>
                <a:gd name="connsiteY1" fmla="*/ 763825 h 1771808"/>
                <a:gd name="connsiteX2" fmla="*/ 458359 w 4981368"/>
                <a:gd name="connsiteY2" fmla="*/ 866657 h 1771808"/>
                <a:gd name="connsiteX3" fmla="*/ 0 w 4981368"/>
                <a:gd name="connsiteY3" fmla="*/ 1507515 h 1771808"/>
                <a:gd name="connsiteX4" fmla="*/ 343643 w 4981368"/>
                <a:gd name="connsiteY4" fmla="*/ 1309137 h 1771808"/>
                <a:gd name="connsiteX5" fmla="*/ 4981368 w 4981368"/>
                <a:gd name="connsiteY5" fmla="*/ 1771808 h 1771808"/>
                <a:gd name="connsiteX0" fmla="*/ 4976136 w 4976136"/>
                <a:gd name="connsiteY0" fmla="*/ 1771808 h 1771808"/>
                <a:gd name="connsiteX1" fmla="*/ 597691 w 4976136"/>
                <a:gd name="connsiteY1" fmla="*/ 763825 h 1771808"/>
                <a:gd name="connsiteX2" fmla="*/ 453127 w 4976136"/>
                <a:gd name="connsiteY2" fmla="*/ 866657 h 1771808"/>
                <a:gd name="connsiteX3" fmla="*/ 0 w 4976136"/>
                <a:gd name="connsiteY3" fmla="*/ 1511113 h 1771808"/>
                <a:gd name="connsiteX4" fmla="*/ 338411 w 4976136"/>
                <a:gd name="connsiteY4" fmla="*/ 1309137 h 1771808"/>
                <a:gd name="connsiteX5" fmla="*/ 4976136 w 4976136"/>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4975318 w 4975318"/>
                <a:gd name="connsiteY0" fmla="*/ 1771808 h 1771808"/>
                <a:gd name="connsiteX1" fmla="*/ 596873 w 4975318"/>
                <a:gd name="connsiteY1" fmla="*/ 763825 h 1771808"/>
                <a:gd name="connsiteX2" fmla="*/ 452309 w 4975318"/>
                <a:gd name="connsiteY2" fmla="*/ 866657 h 1771808"/>
                <a:gd name="connsiteX3" fmla="*/ 0 w 4975318"/>
                <a:gd name="connsiteY3" fmla="*/ 1515528 h 1771808"/>
                <a:gd name="connsiteX4" fmla="*/ 337593 w 4975318"/>
                <a:gd name="connsiteY4" fmla="*/ 1309137 h 1771808"/>
                <a:gd name="connsiteX5" fmla="*/ 4975318 w 4975318"/>
                <a:gd name="connsiteY5" fmla="*/ 177180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5" fmla="*/ 91440 w 4975318"/>
                <a:gd name="connsiteY5" fmla="*/ 1606968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75318"/>
                <a:gd name="connsiteY0" fmla="*/ 1515528 h 1771808"/>
                <a:gd name="connsiteX1" fmla="*/ 337593 w 4975318"/>
                <a:gd name="connsiteY1" fmla="*/ 1309137 h 1771808"/>
                <a:gd name="connsiteX2" fmla="*/ 4975318 w 4975318"/>
                <a:gd name="connsiteY2" fmla="*/ 1771808 h 1771808"/>
                <a:gd name="connsiteX3" fmla="*/ 596873 w 4975318"/>
                <a:gd name="connsiteY3" fmla="*/ 763825 h 1771808"/>
                <a:gd name="connsiteX4" fmla="*/ 452309 w 4975318"/>
                <a:gd name="connsiteY4" fmla="*/ 866657 h 1771808"/>
                <a:gd name="connsiteX0" fmla="*/ 0 w 4984802"/>
                <a:gd name="connsiteY0" fmla="*/ 1501302 h 1771808"/>
                <a:gd name="connsiteX1" fmla="*/ 347077 w 4984802"/>
                <a:gd name="connsiteY1" fmla="*/ 1309137 h 1771808"/>
                <a:gd name="connsiteX2" fmla="*/ 4984802 w 4984802"/>
                <a:gd name="connsiteY2" fmla="*/ 1771808 h 1771808"/>
                <a:gd name="connsiteX3" fmla="*/ 606357 w 4984802"/>
                <a:gd name="connsiteY3" fmla="*/ 763825 h 1771808"/>
                <a:gd name="connsiteX4" fmla="*/ 461793 w 4984802"/>
                <a:gd name="connsiteY4" fmla="*/ 866657 h 1771808"/>
                <a:gd name="connsiteX0" fmla="*/ 0 w 4972047"/>
                <a:gd name="connsiteY0" fmla="*/ 1471541 h 1771808"/>
                <a:gd name="connsiteX1" fmla="*/ 334322 w 4972047"/>
                <a:gd name="connsiteY1" fmla="*/ 1309137 h 1771808"/>
                <a:gd name="connsiteX2" fmla="*/ 4972047 w 4972047"/>
                <a:gd name="connsiteY2" fmla="*/ 1771808 h 1771808"/>
                <a:gd name="connsiteX3" fmla="*/ 593602 w 4972047"/>
                <a:gd name="connsiteY3" fmla="*/ 763825 h 1771808"/>
                <a:gd name="connsiteX4" fmla="*/ 449038 w 4972047"/>
                <a:gd name="connsiteY4" fmla="*/ 866657 h 1771808"/>
                <a:gd name="connsiteX0" fmla="*/ 0 w 4940978"/>
                <a:gd name="connsiteY0" fmla="*/ 1454372 h 1771808"/>
                <a:gd name="connsiteX1" fmla="*/ 303253 w 4940978"/>
                <a:gd name="connsiteY1" fmla="*/ 1309137 h 1771808"/>
                <a:gd name="connsiteX2" fmla="*/ 4940978 w 4940978"/>
                <a:gd name="connsiteY2" fmla="*/ 1771808 h 1771808"/>
                <a:gd name="connsiteX3" fmla="*/ 562533 w 4940978"/>
                <a:gd name="connsiteY3" fmla="*/ 763825 h 1771808"/>
                <a:gd name="connsiteX4" fmla="*/ 417969 w 4940978"/>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24952"/>
                <a:gd name="connsiteY0" fmla="*/ 1442272 h 1771808"/>
                <a:gd name="connsiteX1" fmla="*/ 287227 w 4924952"/>
                <a:gd name="connsiteY1" fmla="*/ 1309137 h 1771808"/>
                <a:gd name="connsiteX2" fmla="*/ 4924952 w 4924952"/>
                <a:gd name="connsiteY2" fmla="*/ 1771808 h 1771808"/>
                <a:gd name="connsiteX3" fmla="*/ 546507 w 4924952"/>
                <a:gd name="connsiteY3" fmla="*/ 763825 h 1771808"/>
                <a:gd name="connsiteX4" fmla="*/ 401943 w 4924952"/>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7355"/>
                <a:gd name="connsiteY0" fmla="*/ 1469253 h 1771808"/>
                <a:gd name="connsiteX1" fmla="*/ 309630 w 4947355"/>
                <a:gd name="connsiteY1" fmla="*/ 1309137 h 1771808"/>
                <a:gd name="connsiteX2" fmla="*/ 4947355 w 4947355"/>
                <a:gd name="connsiteY2" fmla="*/ 1771808 h 1771808"/>
                <a:gd name="connsiteX3" fmla="*/ 568910 w 4947355"/>
                <a:gd name="connsiteY3" fmla="*/ 763825 h 1771808"/>
                <a:gd name="connsiteX4" fmla="*/ 424346 w 4947355"/>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48009"/>
                <a:gd name="connsiteY0" fmla="*/ 1453392 h 1771808"/>
                <a:gd name="connsiteX1" fmla="*/ 310284 w 4948009"/>
                <a:gd name="connsiteY1" fmla="*/ 1309137 h 1771808"/>
                <a:gd name="connsiteX2" fmla="*/ 4948009 w 4948009"/>
                <a:gd name="connsiteY2" fmla="*/ 1771808 h 1771808"/>
                <a:gd name="connsiteX3" fmla="*/ 569564 w 4948009"/>
                <a:gd name="connsiteY3" fmla="*/ 763825 h 1771808"/>
                <a:gd name="connsiteX4" fmla="*/ 425000 w 4948009"/>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57493"/>
                <a:gd name="connsiteY0" fmla="*/ 1439166 h 1771808"/>
                <a:gd name="connsiteX1" fmla="*/ 319768 w 4957493"/>
                <a:gd name="connsiteY1" fmla="*/ 1309137 h 1771808"/>
                <a:gd name="connsiteX2" fmla="*/ 4957493 w 4957493"/>
                <a:gd name="connsiteY2" fmla="*/ 1771808 h 1771808"/>
                <a:gd name="connsiteX3" fmla="*/ 579048 w 4957493"/>
                <a:gd name="connsiteY3" fmla="*/ 763825 h 1771808"/>
                <a:gd name="connsiteX4" fmla="*/ 434484 w 4957493"/>
                <a:gd name="connsiteY4" fmla="*/ 866657 h 1771808"/>
                <a:gd name="connsiteX0" fmla="*/ 0 w 4925606"/>
                <a:gd name="connsiteY0" fmla="*/ 1426412 h 1771808"/>
                <a:gd name="connsiteX1" fmla="*/ 287881 w 4925606"/>
                <a:gd name="connsiteY1" fmla="*/ 1309137 h 1771808"/>
                <a:gd name="connsiteX2" fmla="*/ 4925606 w 4925606"/>
                <a:gd name="connsiteY2" fmla="*/ 1771808 h 1771808"/>
                <a:gd name="connsiteX3" fmla="*/ 547161 w 4925606"/>
                <a:gd name="connsiteY3" fmla="*/ 763825 h 1771808"/>
                <a:gd name="connsiteX4" fmla="*/ 402597 w 4925606"/>
                <a:gd name="connsiteY4" fmla="*/ 866657 h 17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5606" h="1771808">
                  <a:moveTo>
                    <a:pt x="0" y="1426412"/>
                  </a:moveTo>
                  <a:cubicBezTo>
                    <a:pt x="25633" y="1419364"/>
                    <a:pt x="93659" y="1373661"/>
                    <a:pt x="287881" y="1309137"/>
                  </a:cubicBezTo>
                  <a:cubicBezTo>
                    <a:pt x="2692280" y="501371"/>
                    <a:pt x="4028891" y="886798"/>
                    <a:pt x="4925606" y="1771808"/>
                  </a:cubicBezTo>
                  <a:cubicBezTo>
                    <a:pt x="4726692" y="-486913"/>
                    <a:pt x="2045682" y="-305897"/>
                    <a:pt x="547161" y="763825"/>
                  </a:cubicBezTo>
                  <a:lnTo>
                    <a:pt x="402597" y="866657"/>
                  </a:lnTo>
                </a:path>
              </a:pathLst>
            </a:custGeom>
            <a:noFill/>
            <a:ln w="25400">
              <a:solidFill>
                <a:srgbClr val="B6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4813291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Divider option 3 w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B6B5B7"/>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8" name="Title 1"/>
          <p:cNvSpPr>
            <a:spLocks noGrp="1"/>
          </p:cNvSpPr>
          <p:nvPr>
            <p:ph type="title"/>
          </p:nvPr>
        </p:nvSpPr>
        <p:spPr>
          <a:xfrm>
            <a:off x="4972805" y="1476003"/>
            <a:ext cx="6819900" cy="1161687"/>
          </a:xfrm>
        </p:spPr>
        <p:txBody>
          <a:bodyPr anchor="b" anchorCtr="0"/>
          <a:lstStyle>
            <a:lvl1pPr algn="r">
              <a:defRPr sz="4000" b="0" cap="none" baseline="0"/>
            </a:lvl1pPr>
          </a:lstStyle>
          <a:p>
            <a:r>
              <a:rPr lang="en-US" noProof="0"/>
              <a:t>Click to edit Master title style</a:t>
            </a:r>
          </a:p>
        </p:txBody>
      </p:sp>
      <p:sp>
        <p:nvSpPr>
          <p:cNvPr id="9" name="Text Placeholder 2"/>
          <p:cNvSpPr>
            <a:spLocks noGrp="1"/>
          </p:cNvSpPr>
          <p:nvPr>
            <p:ph type="body" idx="1"/>
          </p:nvPr>
        </p:nvSpPr>
        <p:spPr>
          <a:xfrm>
            <a:off x="5552448" y="2669770"/>
            <a:ext cx="6242048" cy="1753200"/>
          </a:xfrm>
        </p:spPr>
        <p:txBody>
          <a:bodyPr anchor="t" anchorCtr="0"/>
          <a:lstStyle>
            <a:lvl1pPr marL="0" indent="0" algn="r">
              <a:buNone/>
              <a:defRPr sz="2800">
                <a:solidFill>
                  <a:srgbClr val="E05314"/>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noProof="0"/>
              <a:t>Edit Master text styles</a:t>
            </a:r>
          </a:p>
        </p:txBody>
      </p:sp>
      <p:pic>
        <p:nvPicPr>
          <p:cNvPr id="11" name="Kuva 10" descr="metso_logo_white.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4582" y="6213311"/>
            <a:ext cx="1566191" cy="463120"/>
          </a:xfrm>
          <a:prstGeom prst="rect">
            <a:avLst/>
          </a:prstGeom>
        </p:spPr>
      </p:pic>
      <p:grpSp>
        <p:nvGrpSpPr>
          <p:cNvPr id="15" name="Ryhmitä 14"/>
          <p:cNvGrpSpPr/>
          <p:nvPr/>
        </p:nvGrpSpPr>
        <p:grpSpPr>
          <a:xfrm>
            <a:off x="-7574" y="-16932"/>
            <a:ext cx="3511287" cy="7604363"/>
            <a:chOff x="0" y="0"/>
            <a:chExt cx="3495078" cy="7569261"/>
          </a:xfrm>
        </p:grpSpPr>
        <p:sp>
          <p:nvSpPr>
            <p:cNvPr id="16" name="Freeform 9"/>
            <p:cNvSpPr/>
            <p:nvPr/>
          </p:nvSpPr>
          <p:spPr>
            <a:xfrm>
              <a:off x="0" y="0"/>
              <a:ext cx="3259806" cy="2641005"/>
            </a:xfrm>
            <a:custGeom>
              <a:avLst/>
              <a:gdLst/>
              <a:ahLst/>
              <a:cxnLst/>
              <a:rect l="l" t="t" r="r" b="b"/>
              <a:pathLst>
                <a:path w="3259806" h="2641005">
                  <a:moveTo>
                    <a:pt x="0" y="0"/>
                  </a:moveTo>
                  <a:lnTo>
                    <a:pt x="265760" y="0"/>
                  </a:lnTo>
                  <a:lnTo>
                    <a:pt x="357248" y="32219"/>
                  </a:lnTo>
                  <a:cubicBezTo>
                    <a:pt x="1767951" y="552780"/>
                    <a:pt x="2863896" y="1328070"/>
                    <a:pt x="3259806" y="2641005"/>
                  </a:cubicBezTo>
                  <a:cubicBezTo>
                    <a:pt x="2850864" y="2311345"/>
                    <a:pt x="1773082" y="1828699"/>
                    <a:pt x="124291" y="2255340"/>
                  </a:cubicBezTo>
                  <a:lnTo>
                    <a:pt x="0" y="2289638"/>
                  </a:ln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2400" err="1">
                <a:solidFill>
                  <a:srgbClr val="000000"/>
                </a:solidFill>
              </a:endParaRPr>
            </a:p>
          </p:txBody>
        </p:sp>
        <p:sp>
          <p:nvSpPr>
            <p:cNvPr id="17" name="Freeform 10"/>
            <p:cNvSpPr/>
            <p:nvPr/>
          </p:nvSpPr>
          <p:spPr>
            <a:xfrm rot="18270543" flipV="1">
              <a:off x="178922" y="4253106"/>
              <a:ext cx="4860503" cy="1771808"/>
            </a:xfrm>
            <a:custGeom>
              <a:avLst/>
              <a:gdLst/>
              <a:ahLst/>
              <a:cxnLst/>
              <a:rect l="l" t="t" r="r" b="b"/>
              <a:pathLst>
                <a:path w="4860503" h="1771808">
                  <a:moveTo>
                    <a:pt x="4860503" y="1771808"/>
                  </a:moveTo>
                  <a:cubicBezTo>
                    <a:pt x="4661589" y="-486913"/>
                    <a:pt x="1980579" y="-305897"/>
                    <a:pt x="482058" y="763825"/>
                  </a:cubicBezTo>
                  <a:lnTo>
                    <a:pt x="369635" y="848897"/>
                  </a:lnTo>
                  <a:lnTo>
                    <a:pt x="0" y="1386536"/>
                  </a:lnTo>
                  <a:lnTo>
                    <a:pt x="222778" y="1309137"/>
                  </a:lnTo>
                  <a:cubicBezTo>
                    <a:pt x="2627177" y="501371"/>
                    <a:pt x="3963788" y="886798"/>
                    <a:pt x="4860503" y="1771808"/>
                  </a:cubicBezTo>
                  <a:close/>
                </a:path>
              </a:pathLst>
            </a:custGeom>
            <a:solidFill>
              <a:schemeClr val="bg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1219170" rtl="0" eaLnBrk="1" latinLnBrk="0" hangingPunct="1"/>
              <a:endParaRPr lang="fi-FI" sz="2400" kern="1200">
                <a:solidFill>
                  <a:srgbClr val="000000"/>
                </a:solidFill>
                <a:latin typeface="+mn-lt"/>
                <a:ea typeface="+mn-ea"/>
                <a:cs typeface="+mn-cs"/>
              </a:endParaRPr>
            </a:p>
          </p:txBody>
        </p:sp>
      </p:gr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6688709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able of contents 2 wide">
    <p:spTree>
      <p:nvGrpSpPr>
        <p:cNvPr id="1" name=""/>
        <p:cNvGrpSpPr/>
        <p:nvPr/>
      </p:nvGrpSpPr>
      <p:grpSpPr>
        <a:xfrm>
          <a:off x="0" y="0"/>
          <a:ext cx="0" cy="0"/>
          <a:chOff x="0" y="0"/>
          <a:chExt cx="0" cy="0"/>
        </a:xfrm>
      </p:grpSpPr>
      <p:sp>
        <p:nvSpPr>
          <p:cNvPr id="12" name="Round Single Corner Rectangle 8"/>
          <p:cNvSpPr/>
          <p:nvPr/>
        </p:nvSpPr>
        <p:spPr>
          <a:xfrm flipV="1">
            <a:off x="504000" y="1494000"/>
            <a:ext cx="5688000" cy="4608000"/>
          </a:xfrm>
          <a:prstGeom prst="round1Rect">
            <a:avLst>
              <a:gd name="adj" fmla="val 0"/>
            </a:avLst>
          </a:prstGeom>
          <a:solidFill>
            <a:srgbClr val="D3D3D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err="1">
              <a:solidFill>
                <a:srgbClr val="000000"/>
              </a:solidFill>
            </a:endParaRPr>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4" name="Content Placeholder 2"/>
          <p:cNvSpPr>
            <a:spLocks noGrp="1"/>
          </p:cNvSpPr>
          <p:nvPr>
            <p:ph sz="half" idx="1"/>
          </p:nvPr>
        </p:nvSpPr>
        <p:spPr>
          <a:xfrm>
            <a:off x="576000" y="1544399"/>
            <a:ext cx="5456112" cy="4500000"/>
          </a:xfrm>
        </p:spPr>
        <p:txBody>
          <a:bodyPr/>
          <a:lstStyle>
            <a:lvl1pPr marL="239994"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600"/>
            </a:lvl1pPr>
            <a:lvl2pPr marL="815980" marR="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sz="2133"/>
            </a:lvl2pPr>
            <a:lvl3pPr marL="1391965" marR="0"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sz="2133"/>
            </a:lvl3pPr>
            <a:lvl4pPr>
              <a:defRPr sz="1867"/>
            </a:lvl4pPr>
            <a:lvl5pPr>
              <a:defRPr sz="2133"/>
            </a:lvl5pPr>
            <a:lvl6pPr>
              <a:defRPr sz="2400"/>
            </a:lvl6pPr>
            <a:lvl7pPr>
              <a:defRPr sz="2400"/>
            </a:lvl7pPr>
            <a:lvl8pPr>
              <a:defRPr sz="2400"/>
            </a:lvl8pPr>
            <a:lvl9pPr>
              <a:defRPr sz="2400"/>
            </a:lvl9pPr>
          </a:lstStyle>
          <a:p>
            <a:pPr marL="239994" marR="0" lvl="0"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600" b="0" i="0" u="none" strike="noStrike" kern="1200" cap="none" spc="0" normalizeH="0" baseline="0" noProof="0">
                <a:ln>
                  <a:noFill/>
                </a:ln>
                <a:solidFill>
                  <a:srgbClr val="000000"/>
                </a:solidFill>
                <a:effectLst/>
                <a:uLnTx/>
                <a:uFillTx/>
                <a:latin typeface="+mn-lt"/>
                <a:ea typeface="+mn-ea"/>
                <a:cs typeface="+mn-cs"/>
              </a:rPr>
              <a:t>Edit Master text styles</a:t>
            </a:r>
          </a:p>
          <a:p>
            <a:pPr marL="815980" marR="0" lvl="1" indent="-239994" algn="l" defTabSz="1219170" rtl="0" eaLnBrk="1" fontAlgn="auto" latinLnBrk="0" hangingPunct="1">
              <a:lnSpc>
                <a:spcPct val="100000"/>
              </a:lnSpc>
              <a:spcBef>
                <a:spcPts val="800"/>
              </a:spcBef>
              <a:spcAft>
                <a:spcPts val="0"/>
              </a:spcAft>
              <a:buClr>
                <a:srgbClr val="E05314"/>
              </a:buClr>
              <a:buSzPct val="130000"/>
              <a:buFont typeface="Arial" pitchFamily="34" charset="0"/>
              <a:buChar char="-"/>
              <a:tabLst/>
              <a:defRPr/>
            </a:pPr>
            <a:r>
              <a:rPr kumimoji="0" lang="en-US" sz="2200" b="0" i="0" u="none" strike="noStrike" kern="1200" cap="none" spc="0" normalizeH="0" baseline="0" noProof="0">
                <a:ln>
                  <a:noFill/>
                </a:ln>
                <a:solidFill>
                  <a:srgbClr val="000000"/>
                </a:solidFill>
                <a:effectLst/>
                <a:uLnTx/>
                <a:uFillTx/>
                <a:latin typeface="+mn-lt"/>
                <a:ea typeface="+mn-ea"/>
                <a:cs typeface="+mn-cs"/>
              </a:rPr>
              <a:t>Second level</a:t>
            </a:r>
          </a:p>
          <a:p>
            <a:pPr marL="1391965" marR="0" lvl="2"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Third level</a:t>
            </a:r>
          </a:p>
          <a:p>
            <a:pPr marL="2133547" marR="0" lvl="3"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endParaRPr kumimoji="0" lang="en-US" sz="2000" b="0" i="0" u="none" strike="noStrike" kern="1200" cap="none" spc="0" normalizeH="0" baseline="0" noProof="0">
              <a:ln>
                <a:noFill/>
              </a:ln>
              <a:solidFill>
                <a:srgbClr val="000000"/>
              </a:solidFill>
              <a:effectLst/>
              <a:uLnTx/>
              <a:uFillTx/>
              <a:latin typeface="+mn-lt"/>
              <a:ea typeface="+mn-ea"/>
              <a:cs typeface="+mn-cs"/>
            </a:endParaRPr>
          </a:p>
          <a:p>
            <a:pPr marL="2133547" marR="0" lvl="3" indent="-191995" algn="l" defTabSz="1219170" rtl="0" eaLnBrk="1" fontAlgn="auto" latinLnBrk="0" hangingPunct="1">
              <a:lnSpc>
                <a:spcPct val="100000"/>
              </a:lnSpc>
              <a:spcBef>
                <a:spcPts val="800"/>
              </a:spcBef>
              <a:spcAft>
                <a:spcPts val="0"/>
              </a:spcAft>
              <a:buClr>
                <a:srgbClr val="E05314"/>
              </a:buClr>
              <a:buSzPct val="110000"/>
              <a:buFont typeface="Arial" pitchFamily="34" charset="0"/>
              <a:buChar char="•"/>
              <a:tabLst/>
              <a:defRPr/>
            </a:pPr>
            <a:endParaRPr kumimoji="0" lang="en-US" sz="2000" b="0" i="0" u="none" strike="noStrike" kern="1200" cap="none" spc="0" normalizeH="0" baseline="0" noProof="0">
              <a:ln>
                <a:noFill/>
              </a:ln>
              <a:solidFill>
                <a:srgbClr val="000000"/>
              </a:solidFill>
              <a:effectLst/>
              <a:uLnTx/>
              <a:uFillTx/>
              <a:latin typeface="+mn-lt"/>
              <a:ea typeface="+mn-ea"/>
              <a:cs typeface="+mn-cs"/>
            </a:endParaRPr>
          </a:p>
        </p:txBody>
      </p:sp>
      <p:sp>
        <p:nvSpPr>
          <p:cNvPr id="11" name="Title 1"/>
          <p:cNvSpPr>
            <a:spLocks noGrp="1"/>
          </p:cNvSpPr>
          <p:nvPr>
            <p:ph type="title" hasCustomPrompt="1"/>
          </p:nvPr>
        </p:nvSpPr>
        <p:spPr>
          <a:xfrm>
            <a:off x="499435" y="361934"/>
            <a:ext cx="11216359" cy="495300"/>
          </a:xfrm>
        </p:spPr>
        <p:txBody>
          <a:bodyPr/>
          <a:lstStyle/>
          <a:p>
            <a:r>
              <a:rPr lang="en-US" noProof="0"/>
              <a:t>Table of contents (click to edit title)</a:t>
            </a:r>
            <a:endParaRPr lang="fi-FI"/>
          </a:p>
        </p:txBody>
      </p:sp>
      <p:sp>
        <p:nvSpPr>
          <p:cNvPr id="13" name="Text Placeholder 8"/>
          <p:cNvSpPr>
            <a:spLocks noGrp="1"/>
          </p:cNvSpPr>
          <p:nvPr>
            <p:ph type="body" sz="quarter" idx="13"/>
          </p:nvPr>
        </p:nvSpPr>
        <p:spPr>
          <a:xfrm>
            <a:off x="499502" y="857234"/>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16"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8" name="Kuvan paikkamerkki 6"/>
          <p:cNvSpPr>
            <a:spLocks noGrp="1"/>
          </p:cNvSpPr>
          <p:nvPr>
            <p:ph type="pic" sz="quarter" idx="16"/>
          </p:nvPr>
        </p:nvSpPr>
        <p:spPr>
          <a:xfrm>
            <a:off x="6386128" y="1507067"/>
            <a:ext cx="5286097" cy="4601765"/>
          </a:xfrm>
          <a:custGeom>
            <a:avLst/>
            <a:gdLst/>
            <a:ahLst/>
            <a:cxnLst/>
            <a:rect l="l" t="t" r="r" b="b"/>
            <a:pathLst>
              <a:path w="3964573" h="3451324">
                <a:moveTo>
                  <a:pt x="0" y="0"/>
                </a:moveTo>
                <a:lnTo>
                  <a:pt x="3958577" y="0"/>
                </a:lnTo>
                <a:lnTo>
                  <a:pt x="3964573" y="2802288"/>
                </a:lnTo>
                <a:cubicBezTo>
                  <a:pt x="3964573" y="3160741"/>
                  <a:pt x="3673990" y="3451324"/>
                  <a:pt x="3315537" y="3451324"/>
                </a:cubicBezTo>
                <a:lnTo>
                  <a:pt x="585" y="3451324"/>
                </a:lnTo>
                <a:cubicBezTo>
                  <a:pt x="455" y="2683327"/>
                  <a:pt x="325" y="1916917"/>
                  <a:pt x="195" y="1150508"/>
                </a:cubicBezTo>
                <a:close/>
              </a:path>
            </a:pathLst>
          </a:custGeom>
          <a:solidFill>
            <a:schemeClr val="accent6"/>
          </a:solidFill>
        </p:spPr>
        <p:txBody>
          <a:bodyPr/>
          <a:lstStyle>
            <a:lvl1pPr>
              <a:defRPr sz="2400"/>
            </a:lvl1pPr>
          </a:lstStyle>
          <a:p>
            <a:r>
              <a:rPr lang="en-US"/>
              <a:t>Click icon to add picture</a:t>
            </a:r>
            <a:endParaRPr lang="fi-FI"/>
          </a:p>
        </p:txBody>
      </p:sp>
      <p:sp>
        <p:nvSpPr>
          <p:cNvPr id="17"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66997279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and content option 1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idx="1"/>
          </p:nvPr>
        </p:nvSpPr>
        <p:spPr>
          <a:xfrm>
            <a:off x="499429" y="1492624"/>
            <a:ext cx="11217600" cy="4597200"/>
          </a:xfr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a:t>Edit Master text styles</a:t>
            </a:r>
          </a:p>
          <a:p>
            <a:pPr lvl="1"/>
            <a:r>
              <a:rPr lang="en-US"/>
              <a:t>Second level</a:t>
            </a:r>
          </a:p>
          <a:p>
            <a:pPr lvl="2"/>
            <a:r>
              <a:rPr lang="en-US"/>
              <a:t>Third level</a:t>
            </a:r>
          </a:p>
          <a:p>
            <a:pPr lvl="3"/>
            <a:endParaRPr lang="en-US"/>
          </a:p>
        </p:txBody>
      </p:sp>
      <p:sp>
        <p:nvSpPr>
          <p:cNvPr id="4" name="Date Placeholder 3"/>
          <p:cNvSpPr>
            <a:spLocks noGrp="1"/>
          </p:cNvSpPr>
          <p:nvPr>
            <p:ph type="dt" sz="half" idx="10"/>
          </p:nvPr>
        </p:nvSpPr>
        <p:spPr>
          <a:xfrm>
            <a:off x="2000221" y="6264000"/>
            <a:ext cx="2784000" cy="365125"/>
          </a:xfrm>
        </p:spPr>
        <p:txBody>
          <a:bodyPr/>
          <a:lstStyle/>
          <a:p>
            <a:endParaRPr lang="fi-FI"/>
          </a:p>
        </p:txBody>
      </p:sp>
      <p:sp>
        <p:nvSpPr>
          <p:cNvPr id="9" name="Text Placeholder 8"/>
          <p:cNvSpPr>
            <a:spLocks noGrp="1"/>
          </p:cNvSpPr>
          <p:nvPr>
            <p:ph type="body" sz="quarter" idx="13"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0"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8"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39170771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and content option 3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1932"/>
            <a:ext cx="11216359" cy="925200"/>
          </a:xfrm>
        </p:spPr>
        <p:txBody>
          <a:bodyPr/>
          <a:lstStyle/>
          <a:p>
            <a:r>
              <a:rPr lang="en-US"/>
              <a:t>Click to edit Master title style</a:t>
            </a:r>
            <a:endParaRPr lang="fi-FI"/>
          </a:p>
        </p:txBody>
      </p:sp>
      <p:sp>
        <p:nvSpPr>
          <p:cNvPr id="9" name="Text Placeholder 8"/>
          <p:cNvSpPr>
            <a:spLocks noGrp="1"/>
          </p:cNvSpPr>
          <p:nvPr>
            <p:ph type="body" sz="quarter" idx="13"/>
          </p:nvPr>
        </p:nvSpPr>
        <p:spPr>
          <a:xfrm>
            <a:off x="499502" y="1285862"/>
            <a:ext cx="11215351" cy="428628"/>
          </a:xfrm>
        </p:spPr>
        <p:txBody>
          <a:bodyPr/>
          <a:lstStyle>
            <a:lvl1pPr>
              <a:buNone/>
              <a:defRPr sz="2800">
                <a:solidFill>
                  <a:srgbClr val="E05314"/>
                </a:solidFill>
              </a:defRPr>
            </a:lvl1pPr>
            <a:lvl2pPr>
              <a:buNone/>
              <a:defRPr sz="2933">
                <a:solidFill>
                  <a:schemeClr val="bg2"/>
                </a:solidFill>
              </a:defRPr>
            </a:lvl2pPr>
            <a:lvl3pPr>
              <a:buNone/>
              <a:defRPr sz="2933">
                <a:solidFill>
                  <a:schemeClr val="bg2"/>
                </a:solidFill>
              </a:defRPr>
            </a:lvl3pPr>
            <a:lvl4pPr>
              <a:buNone/>
              <a:defRPr sz="2933">
                <a:solidFill>
                  <a:schemeClr val="bg2"/>
                </a:solidFill>
              </a:defRPr>
            </a:lvl4pPr>
            <a:lvl5pPr>
              <a:buNone/>
              <a:defRPr sz="2933">
                <a:solidFill>
                  <a:schemeClr val="bg2"/>
                </a:solidFill>
              </a:defRPr>
            </a:lvl5pPr>
          </a:lstStyle>
          <a:p>
            <a:pPr lvl="0"/>
            <a:r>
              <a:rPr lang="en-US"/>
              <a:t>Edit Master text styles</a:t>
            </a:r>
          </a:p>
        </p:txBody>
      </p:sp>
      <p:sp>
        <p:nvSpPr>
          <p:cNvPr id="3" name="Content Placeholder 2"/>
          <p:cNvSpPr>
            <a:spLocks noGrp="1"/>
          </p:cNvSpPr>
          <p:nvPr>
            <p:ph idx="1"/>
          </p:nvPr>
        </p:nvSpPr>
        <p:spPr>
          <a:xfrm>
            <a:off x="499467" y="1857364"/>
            <a:ext cx="11215351" cy="4248000"/>
          </a:xfrm>
        </p:spPr>
        <p:txBody>
          <a:bodyPr/>
          <a:lstStyle>
            <a:lvl1pPr>
              <a:defRPr/>
            </a:lvl1pPr>
            <a:lvl3pPr>
              <a:defRPr/>
            </a:lvl3pPr>
          </a:lstStyle>
          <a:p>
            <a:pPr lvl="0"/>
            <a:r>
              <a:rPr lang="en-US"/>
              <a:t>Edit Master text styles</a:t>
            </a:r>
          </a:p>
          <a:p>
            <a:pPr lvl="1"/>
            <a:r>
              <a:rPr lang="en-US"/>
              <a:t>Second level</a:t>
            </a:r>
          </a:p>
          <a:p>
            <a:pPr lvl="2"/>
            <a:r>
              <a:rPr lang="en-US"/>
              <a:t>Third level</a:t>
            </a:r>
          </a:p>
          <a:p>
            <a:pPr lvl="3"/>
            <a:endParaRPr lang="en-US"/>
          </a:p>
        </p:txBody>
      </p:sp>
      <p:sp>
        <p:nvSpPr>
          <p:cNvPr id="4" name="Date Placeholder 3"/>
          <p:cNvSpPr>
            <a:spLocks noGrp="1"/>
          </p:cNvSpPr>
          <p:nvPr>
            <p:ph type="dt" sz="half" idx="10"/>
          </p:nvPr>
        </p:nvSpPr>
        <p:spPr/>
        <p:txBody>
          <a:bodyPr/>
          <a:lstStyle/>
          <a:p>
            <a:endParaRPr lang="fi-FI"/>
          </a:p>
        </p:txBody>
      </p:sp>
      <p:sp>
        <p:nvSpPr>
          <p:cNvPr id="11"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2"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0"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19135814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wo content option 1 wide">
    <p:spTree>
      <p:nvGrpSpPr>
        <p:cNvPr id="1" name=""/>
        <p:cNvGrpSpPr/>
        <p:nvPr/>
      </p:nvGrpSpPr>
      <p:grpSpPr>
        <a:xfrm>
          <a:off x="0" y="0"/>
          <a:ext cx="0" cy="0"/>
          <a:chOff x="0" y="0"/>
          <a:chExt cx="0" cy="0"/>
        </a:xfrm>
      </p:grpSpPr>
      <p:sp>
        <p:nvSpPr>
          <p:cNvPr id="2" name="Title 1"/>
          <p:cNvSpPr>
            <a:spLocks noGrp="1"/>
          </p:cNvSpPr>
          <p:nvPr>
            <p:ph type="title"/>
          </p:nvPr>
        </p:nvSpPr>
        <p:spPr>
          <a:xfrm>
            <a:off x="499435" y="363602"/>
            <a:ext cx="11215383" cy="922260"/>
          </a:xfrm>
        </p:spPr>
        <p:txBody>
          <a:bodyPr/>
          <a:lstStyle/>
          <a:p>
            <a:r>
              <a:rPr lang="en-US" noProof="0"/>
              <a:t>Click to edit Master title style</a:t>
            </a:r>
          </a:p>
        </p:txBody>
      </p:sp>
      <p:sp>
        <p:nvSpPr>
          <p:cNvPr id="3" name="Content Placeholder 2"/>
          <p:cNvSpPr>
            <a:spLocks noGrp="1"/>
          </p:cNvSpPr>
          <p:nvPr>
            <p:ph sz="half" idx="1"/>
          </p:nvPr>
        </p:nvSpPr>
        <p:spPr>
          <a:xfrm>
            <a:off x="499432" y="1494248"/>
            <a:ext cx="5465728" cy="4597065"/>
          </a:xfrm>
        </p:spPr>
        <p:txBody>
          <a:bodyPr/>
          <a:lstStyle>
            <a:lvl1pPr>
              <a:defRPr sz="2600"/>
            </a:lvl1pPr>
            <a:lvl2pPr>
              <a:defRPr sz="2200"/>
            </a:lvl2pPr>
            <a:lvl3pPr>
              <a:defRPr sz="2000"/>
            </a:lvl3pPr>
            <a:lvl4pPr>
              <a:defRPr sz="2000"/>
            </a:lvl4pPr>
            <a:lvl5pPr>
              <a:defRPr sz="2133"/>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4" name="Content Placeholder 3"/>
          <p:cNvSpPr>
            <a:spLocks noGrp="1"/>
          </p:cNvSpPr>
          <p:nvPr>
            <p:ph sz="half" idx="2"/>
          </p:nvPr>
        </p:nvSpPr>
        <p:spPr>
          <a:xfrm>
            <a:off x="6288026" y="1494263"/>
            <a:ext cx="5434988" cy="4597200"/>
          </a:xfrm>
        </p:spPr>
        <p:txBody>
          <a:bodyPr vert="horz" lIns="0" tIns="0" rIns="0" bIns="0" rtlCol="0">
            <a:noAutofit/>
          </a:bodyPr>
          <a:lstStyle>
            <a:lvl1pPr>
              <a:defRPr lang="en-US" noProof="0"/>
            </a:lvl1pPr>
            <a:lvl2pPr>
              <a:defRPr lang="en-US" noProof="0"/>
            </a:lvl2pPr>
            <a:lvl3pPr>
              <a:defRPr lang="en-US" noProof="0"/>
            </a:lvl3pPr>
          </a:lstStyle>
          <a:p>
            <a:pPr lvl="0"/>
            <a:r>
              <a:rPr lang="en-US" noProof="0"/>
              <a:t>Edit Master text styles</a:t>
            </a:r>
          </a:p>
          <a:p>
            <a:pPr lvl="1"/>
            <a:r>
              <a:rPr lang="en-US" noProof="0"/>
              <a:t>Second level</a:t>
            </a:r>
          </a:p>
          <a:p>
            <a:pPr lvl="2"/>
            <a:r>
              <a:rPr lang="en-US" noProof="0"/>
              <a:t>Third level</a:t>
            </a:r>
          </a:p>
          <a:p>
            <a:pPr lvl="3"/>
            <a:endParaRPr lang="en-US" noProof="0"/>
          </a:p>
        </p:txBody>
      </p:sp>
      <p:sp>
        <p:nvSpPr>
          <p:cNvPr id="5" name="Date Placeholder 4"/>
          <p:cNvSpPr>
            <a:spLocks noGrp="1"/>
          </p:cNvSpPr>
          <p:nvPr>
            <p:ph type="dt" sz="half" idx="10"/>
          </p:nvPr>
        </p:nvSpPr>
        <p:spPr/>
        <p:txBody>
          <a:bodyPr/>
          <a:lstStyle/>
          <a:p>
            <a:endParaRPr lang="fi-FI"/>
          </a:p>
        </p:txBody>
      </p:sp>
      <p:sp>
        <p:nvSpPr>
          <p:cNvPr id="10" name="Text Placeholder 8"/>
          <p:cNvSpPr>
            <a:spLocks noGrp="1"/>
          </p:cNvSpPr>
          <p:nvPr>
            <p:ph type="body" sz="quarter" idx="14" hasCustomPrompt="1"/>
          </p:nvPr>
        </p:nvSpPr>
        <p:spPr>
          <a:xfrm>
            <a:off x="5048243" y="6264000"/>
            <a:ext cx="4476781" cy="363600"/>
          </a:xfrm>
        </p:spPr>
        <p:txBody>
          <a:bodyPr anchor="ctr" anchorCtr="0"/>
          <a:lstStyle>
            <a:lvl1pPr>
              <a:buNone/>
              <a:defRPr sz="1000" i="0">
                <a:solidFill>
                  <a:srgbClr val="005E57"/>
                </a:solidFill>
              </a:defRPr>
            </a:lvl1pPr>
          </a:lstStyle>
          <a:p>
            <a:pPr lvl="0"/>
            <a:r>
              <a:rPr lang="en-US" noProof="0"/>
              <a:t>Source</a:t>
            </a:r>
          </a:p>
        </p:txBody>
      </p:sp>
      <p:sp>
        <p:nvSpPr>
          <p:cNvPr id="11"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9"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spTree>
    <p:extLst>
      <p:ext uri="{BB962C8B-B14F-4D97-AF65-F5344CB8AC3E}">
        <p14:creationId xmlns:p14="http://schemas.microsoft.com/office/powerpoint/2010/main" val="286045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image" Target="../media/image1.emf"/><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41" Type="http://schemas.openxmlformats.org/officeDocument/2006/relationships/slideLayout" Target="../slideLayouts/slideLayout86.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theme" Target="../theme/theme2.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slideLayout" Target="../slideLayouts/slideLayout107.xml"/><Relationship Id="rId26" Type="http://schemas.openxmlformats.org/officeDocument/2006/relationships/slideLayout" Target="../slideLayouts/slideLayout115.xml"/><Relationship Id="rId39" Type="http://schemas.openxmlformats.org/officeDocument/2006/relationships/slideLayout" Target="../slideLayouts/slideLayout128.xml"/><Relationship Id="rId3" Type="http://schemas.openxmlformats.org/officeDocument/2006/relationships/slideLayout" Target="../slideLayouts/slideLayout92.xml"/><Relationship Id="rId21" Type="http://schemas.openxmlformats.org/officeDocument/2006/relationships/slideLayout" Target="../slideLayouts/slideLayout110.xml"/><Relationship Id="rId34" Type="http://schemas.openxmlformats.org/officeDocument/2006/relationships/slideLayout" Target="../slideLayouts/slideLayout123.xml"/><Relationship Id="rId42" Type="http://schemas.openxmlformats.org/officeDocument/2006/relationships/slideLayout" Target="../slideLayouts/slideLayout131.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5" Type="http://schemas.openxmlformats.org/officeDocument/2006/relationships/slideLayout" Target="../slideLayouts/slideLayout114.xml"/><Relationship Id="rId33" Type="http://schemas.openxmlformats.org/officeDocument/2006/relationships/slideLayout" Target="../slideLayouts/slideLayout122.xml"/><Relationship Id="rId38" Type="http://schemas.openxmlformats.org/officeDocument/2006/relationships/slideLayout" Target="../slideLayouts/slideLayout127.xml"/><Relationship Id="rId46" Type="http://schemas.openxmlformats.org/officeDocument/2006/relationships/image" Target="../media/image1.emf"/><Relationship Id="rId2" Type="http://schemas.openxmlformats.org/officeDocument/2006/relationships/slideLayout" Target="../slideLayouts/slideLayout91.xml"/><Relationship Id="rId16" Type="http://schemas.openxmlformats.org/officeDocument/2006/relationships/slideLayout" Target="../slideLayouts/slideLayout105.xml"/><Relationship Id="rId20" Type="http://schemas.openxmlformats.org/officeDocument/2006/relationships/slideLayout" Target="../slideLayouts/slideLayout109.xml"/><Relationship Id="rId29" Type="http://schemas.openxmlformats.org/officeDocument/2006/relationships/slideLayout" Target="../slideLayouts/slideLayout118.xml"/><Relationship Id="rId41" Type="http://schemas.openxmlformats.org/officeDocument/2006/relationships/slideLayout" Target="../slideLayouts/slideLayout130.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24" Type="http://schemas.openxmlformats.org/officeDocument/2006/relationships/slideLayout" Target="../slideLayouts/slideLayout113.xml"/><Relationship Id="rId32" Type="http://schemas.openxmlformats.org/officeDocument/2006/relationships/slideLayout" Target="../slideLayouts/slideLayout121.xml"/><Relationship Id="rId37" Type="http://schemas.openxmlformats.org/officeDocument/2006/relationships/slideLayout" Target="../slideLayouts/slideLayout126.xml"/><Relationship Id="rId40" Type="http://schemas.openxmlformats.org/officeDocument/2006/relationships/slideLayout" Target="../slideLayouts/slideLayout129.xml"/><Relationship Id="rId45" Type="http://schemas.openxmlformats.org/officeDocument/2006/relationships/theme" Target="../theme/theme3.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23" Type="http://schemas.openxmlformats.org/officeDocument/2006/relationships/slideLayout" Target="../slideLayouts/slideLayout112.xml"/><Relationship Id="rId28" Type="http://schemas.openxmlformats.org/officeDocument/2006/relationships/slideLayout" Target="../slideLayouts/slideLayout117.xml"/><Relationship Id="rId36" Type="http://schemas.openxmlformats.org/officeDocument/2006/relationships/slideLayout" Target="../slideLayouts/slideLayout125.xml"/><Relationship Id="rId10" Type="http://schemas.openxmlformats.org/officeDocument/2006/relationships/slideLayout" Target="../slideLayouts/slideLayout99.xml"/><Relationship Id="rId19" Type="http://schemas.openxmlformats.org/officeDocument/2006/relationships/slideLayout" Target="../slideLayouts/slideLayout108.xml"/><Relationship Id="rId31" Type="http://schemas.openxmlformats.org/officeDocument/2006/relationships/slideLayout" Target="../slideLayouts/slideLayout120.xml"/><Relationship Id="rId44" Type="http://schemas.openxmlformats.org/officeDocument/2006/relationships/slideLayout" Target="../slideLayouts/slideLayout133.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 Id="rId22" Type="http://schemas.openxmlformats.org/officeDocument/2006/relationships/slideLayout" Target="../slideLayouts/slideLayout111.xml"/><Relationship Id="rId27" Type="http://schemas.openxmlformats.org/officeDocument/2006/relationships/slideLayout" Target="../slideLayouts/slideLayout116.xml"/><Relationship Id="rId30" Type="http://schemas.openxmlformats.org/officeDocument/2006/relationships/slideLayout" Target="../slideLayouts/slideLayout119.xml"/><Relationship Id="rId35" Type="http://schemas.openxmlformats.org/officeDocument/2006/relationships/slideLayout" Target="../slideLayouts/slideLayout124.xml"/><Relationship Id="rId43" Type="http://schemas.openxmlformats.org/officeDocument/2006/relationships/slideLayout" Target="../slideLayouts/slideLayout13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9" Type="http://schemas.openxmlformats.org/officeDocument/2006/relationships/slideLayout" Target="../slideLayouts/slideLayout172.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42" Type="http://schemas.openxmlformats.org/officeDocument/2006/relationships/slideLayout" Target="../slideLayouts/slideLayout175.xml"/><Relationship Id="rId47" Type="http://schemas.openxmlformats.org/officeDocument/2006/relationships/slideLayout" Target="../slideLayouts/slideLayout180.xml"/><Relationship Id="rId50" Type="http://schemas.openxmlformats.org/officeDocument/2006/relationships/slideLayout" Target="../slideLayouts/slideLayout183.xml"/><Relationship Id="rId55" Type="http://schemas.openxmlformats.org/officeDocument/2006/relationships/slideLayout" Target="../slideLayouts/slideLayout188.xml"/><Relationship Id="rId63" Type="http://schemas.openxmlformats.org/officeDocument/2006/relationships/slideLayout" Target="../slideLayouts/slideLayout196.xml"/><Relationship Id="rId68" Type="http://schemas.openxmlformats.org/officeDocument/2006/relationships/slideLayout" Target="../slideLayouts/slideLayout201.xml"/><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9" Type="http://schemas.openxmlformats.org/officeDocument/2006/relationships/slideLayout" Target="../slideLayouts/slideLayout162.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slideLayout" Target="../slideLayouts/slideLayout170.xml"/><Relationship Id="rId40" Type="http://schemas.openxmlformats.org/officeDocument/2006/relationships/slideLayout" Target="../slideLayouts/slideLayout173.xml"/><Relationship Id="rId45" Type="http://schemas.openxmlformats.org/officeDocument/2006/relationships/slideLayout" Target="../slideLayouts/slideLayout178.xml"/><Relationship Id="rId53" Type="http://schemas.openxmlformats.org/officeDocument/2006/relationships/slideLayout" Target="../slideLayouts/slideLayout186.xml"/><Relationship Id="rId58" Type="http://schemas.openxmlformats.org/officeDocument/2006/relationships/slideLayout" Target="../slideLayouts/slideLayout191.xml"/><Relationship Id="rId66" Type="http://schemas.openxmlformats.org/officeDocument/2006/relationships/slideLayout" Target="../slideLayouts/slideLayout199.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49" Type="http://schemas.openxmlformats.org/officeDocument/2006/relationships/slideLayout" Target="../slideLayouts/slideLayout182.xml"/><Relationship Id="rId57" Type="http://schemas.openxmlformats.org/officeDocument/2006/relationships/slideLayout" Target="../slideLayouts/slideLayout190.xml"/><Relationship Id="rId61" Type="http://schemas.openxmlformats.org/officeDocument/2006/relationships/slideLayout" Target="../slideLayouts/slideLayout194.xml"/><Relationship Id="rId10" Type="http://schemas.openxmlformats.org/officeDocument/2006/relationships/slideLayout" Target="../slideLayouts/slideLayout143.xml"/><Relationship Id="rId19" Type="http://schemas.openxmlformats.org/officeDocument/2006/relationships/slideLayout" Target="../slideLayouts/slideLayout152.xml"/><Relationship Id="rId31" Type="http://schemas.openxmlformats.org/officeDocument/2006/relationships/slideLayout" Target="../slideLayouts/slideLayout164.xml"/><Relationship Id="rId44" Type="http://schemas.openxmlformats.org/officeDocument/2006/relationships/slideLayout" Target="../slideLayouts/slideLayout177.xml"/><Relationship Id="rId52" Type="http://schemas.openxmlformats.org/officeDocument/2006/relationships/slideLayout" Target="../slideLayouts/slideLayout185.xml"/><Relationship Id="rId60" Type="http://schemas.openxmlformats.org/officeDocument/2006/relationships/slideLayout" Target="../slideLayouts/slideLayout193.xml"/><Relationship Id="rId65" Type="http://schemas.openxmlformats.org/officeDocument/2006/relationships/slideLayout" Target="../slideLayouts/slideLayout198.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43" Type="http://schemas.openxmlformats.org/officeDocument/2006/relationships/slideLayout" Target="../slideLayouts/slideLayout176.xml"/><Relationship Id="rId48" Type="http://schemas.openxmlformats.org/officeDocument/2006/relationships/slideLayout" Target="../slideLayouts/slideLayout181.xml"/><Relationship Id="rId56" Type="http://schemas.openxmlformats.org/officeDocument/2006/relationships/slideLayout" Target="../slideLayouts/slideLayout189.xml"/><Relationship Id="rId64" Type="http://schemas.openxmlformats.org/officeDocument/2006/relationships/slideLayout" Target="../slideLayouts/slideLayout197.xml"/><Relationship Id="rId69" Type="http://schemas.openxmlformats.org/officeDocument/2006/relationships/slideLayout" Target="../slideLayouts/slideLayout202.xml"/><Relationship Id="rId8" Type="http://schemas.openxmlformats.org/officeDocument/2006/relationships/slideLayout" Target="../slideLayouts/slideLayout141.xml"/><Relationship Id="rId51" Type="http://schemas.openxmlformats.org/officeDocument/2006/relationships/slideLayout" Target="../slideLayouts/slideLayout184.xml"/><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38" Type="http://schemas.openxmlformats.org/officeDocument/2006/relationships/slideLayout" Target="../slideLayouts/slideLayout171.xml"/><Relationship Id="rId46" Type="http://schemas.openxmlformats.org/officeDocument/2006/relationships/slideLayout" Target="../slideLayouts/slideLayout179.xml"/><Relationship Id="rId59" Type="http://schemas.openxmlformats.org/officeDocument/2006/relationships/slideLayout" Target="../slideLayouts/slideLayout192.xml"/><Relationship Id="rId67" Type="http://schemas.openxmlformats.org/officeDocument/2006/relationships/slideLayout" Target="../slideLayouts/slideLayout200.xml"/><Relationship Id="rId20" Type="http://schemas.openxmlformats.org/officeDocument/2006/relationships/slideLayout" Target="../slideLayouts/slideLayout153.xml"/><Relationship Id="rId41" Type="http://schemas.openxmlformats.org/officeDocument/2006/relationships/slideLayout" Target="../slideLayouts/slideLayout174.xml"/><Relationship Id="rId54" Type="http://schemas.openxmlformats.org/officeDocument/2006/relationships/slideLayout" Target="../slideLayouts/slideLayout187.xml"/><Relationship Id="rId62" Type="http://schemas.openxmlformats.org/officeDocument/2006/relationships/slideLayout" Target="../slideLayouts/slideLayout195.xml"/><Relationship Id="rId7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9429" y="361932"/>
            <a:ext cx="11217600" cy="923928"/>
          </a:xfrm>
          <a:prstGeom prst="rect">
            <a:avLst/>
          </a:prstGeom>
        </p:spPr>
        <p:txBody>
          <a:bodyPr vert="horz" lIns="0" tIns="0" rIns="0" bIns="0" rtlCol="0" anchor="t" anchorCtr="0">
            <a:noAutofit/>
          </a:bodyPr>
          <a:lstStyle/>
          <a:p>
            <a:r>
              <a:rPr lang="en-US" noProof="0"/>
              <a:t>Click to edit Master title style</a:t>
            </a:r>
          </a:p>
        </p:txBody>
      </p:sp>
      <p:sp>
        <p:nvSpPr>
          <p:cNvPr id="3" name="Text Placeholder 2"/>
          <p:cNvSpPr>
            <a:spLocks noGrp="1"/>
          </p:cNvSpPr>
          <p:nvPr>
            <p:ph type="body" idx="1"/>
          </p:nvPr>
        </p:nvSpPr>
        <p:spPr>
          <a:xfrm>
            <a:off x="499435" y="1492624"/>
            <a:ext cx="11217600" cy="4600672"/>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endParaRPr lang="en-US" noProof="0"/>
          </a:p>
          <a:p>
            <a:pPr lvl="3"/>
            <a:endParaRPr lang="en-US" noProof="0"/>
          </a:p>
        </p:txBody>
      </p:sp>
      <p:sp>
        <p:nvSpPr>
          <p:cNvPr id="4"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rgbClr val="005E57"/>
                </a:solidFill>
              </a:defRPr>
            </a:lvl1pPr>
          </a:lstStyle>
          <a:p>
            <a:endParaRPr lang="fi-FI"/>
          </a:p>
        </p:txBody>
      </p:sp>
      <p:sp>
        <p:nvSpPr>
          <p:cNvPr id="6" name="Slide Number Placeholder 5"/>
          <p:cNvSpPr>
            <a:spLocks noGrp="1"/>
          </p:cNvSpPr>
          <p:nvPr>
            <p:ph type="sldNum" sz="quarter" idx="4"/>
          </p:nvPr>
        </p:nvSpPr>
        <p:spPr>
          <a:xfrm>
            <a:off x="5" y="6084005"/>
            <a:ext cx="806260" cy="69408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cxnSp>
        <p:nvCxnSpPr>
          <p:cNvPr id="12" name="Straight Connector 11"/>
          <p:cNvCxnSpPr/>
          <p:nvPr/>
        </p:nvCxnSpPr>
        <p:spPr>
          <a:xfrm rot="5400000">
            <a:off x="786483"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09320" y="6325106"/>
            <a:ext cx="574632" cy="246221"/>
          </a:xfrm>
          <a:prstGeom prst="rect">
            <a:avLst/>
          </a:prstGeom>
          <a:noFill/>
        </p:spPr>
        <p:txBody>
          <a:bodyPr wrap="none" lIns="48000" rIns="48000" rtlCol="0">
            <a:spAutoFit/>
          </a:bodyPr>
          <a:lstStyle/>
          <a:p>
            <a:r>
              <a:rPr lang="en-US" sz="1000" noProof="0">
                <a:solidFill>
                  <a:srgbClr val="005E57"/>
                </a:solidFill>
              </a:rPr>
              <a:t>©</a:t>
            </a:r>
            <a:r>
              <a:rPr lang="en-US" sz="1000" baseline="0" noProof="0">
                <a:solidFill>
                  <a:srgbClr val="005E57"/>
                </a:solidFill>
              </a:rPr>
              <a:t> Metso</a:t>
            </a:r>
            <a:endParaRPr lang="en-US" sz="1000" noProof="0">
              <a:solidFill>
                <a:srgbClr val="005E57"/>
              </a:solidFill>
            </a:endParaRPr>
          </a:p>
        </p:txBody>
      </p:sp>
      <p:sp>
        <p:nvSpPr>
          <p:cNvPr id="11" name="Footer Placeholder 10"/>
          <p:cNvSpPr>
            <a:spLocks noGrp="1"/>
          </p:cNvSpPr>
          <p:nvPr>
            <p:ph type="ftr" sz="quarter" idx="3"/>
          </p:nvPr>
        </p:nvSpPr>
        <p:spPr>
          <a:xfrm>
            <a:off x="8959663"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pic>
        <p:nvPicPr>
          <p:cNvPr id="21" name="Kuva 20" descr="metso_logo_color.eps"/>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Tree>
    <p:extLst>
      <p:ext uri="{BB962C8B-B14F-4D97-AF65-F5344CB8AC3E}">
        <p14:creationId xmlns:p14="http://schemas.microsoft.com/office/powerpoint/2010/main" val="418362219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 id="2147483883" r:id="rId26"/>
    <p:sldLayoutId id="2147483884" r:id="rId27"/>
    <p:sldLayoutId id="2147483885" r:id="rId28"/>
    <p:sldLayoutId id="2147483886" r:id="rId29"/>
    <p:sldLayoutId id="2147483887" r:id="rId30"/>
    <p:sldLayoutId id="2147483888" r:id="rId31"/>
    <p:sldLayoutId id="2147483889" r:id="rId32"/>
    <p:sldLayoutId id="2147483890" r:id="rId33"/>
    <p:sldLayoutId id="2147483891" r:id="rId34"/>
    <p:sldLayoutId id="2147483892" r:id="rId35"/>
    <p:sldLayoutId id="2147483893" r:id="rId36"/>
    <p:sldLayoutId id="2147483894" r:id="rId37"/>
    <p:sldLayoutId id="2147483895" r:id="rId38"/>
    <p:sldLayoutId id="2147483896" r:id="rId39"/>
    <p:sldLayoutId id="2147483897" r:id="rId40"/>
    <p:sldLayoutId id="2147483898" r:id="rId41"/>
    <p:sldLayoutId id="2147483899" r:id="rId42"/>
    <p:sldLayoutId id="2147483900" r:id="rId43"/>
    <p:sldLayoutId id="2147483901" r:id="rId44"/>
    <p:sldLayoutId id="2147483993" r:id="rId45"/>
  </p:sldLayoutIdLst>
  <p:hf hdr="0" dt="0"/>
  <p:txStyles>
    <p:titleStyle>
      <a:lvl1pPr algn="l" defTabSz="1219170" rtl="0" eaLnBrk="1" latinLnBrk="0" hangingPunct="1">
        <a:lnSpc>
          <a:spcPct val="90000"/>
        </a:lnSpc>
        <a:spcBef>
          <a:spcPct val="0"/>
        </a:spcBef>
        <a:buNone/>
        <a:defRPr sz="3600" kern="1200">
          <a:solidFill>
            <a:srgbClr val="005E57"/>
          </a:solidFill>
          <a:latin typeface="+mj-lt"/>
          <a:ea typeface="+mj-ea"/>
          <a:cs typeface="+mj-cs"/>
        </a:defRPr>
      </a:lvl1pPr>
    </p:titleStyle>
    <p:bodyStyle>
      <a:lvl1pPr marL="239994" indent="-239994" algn="l" defTabSz="1219170" rtl="0" eaLnBrk="1" latinLnBrk="0" hangingPunct="1">
        <a:spcBef>
          <a:spcPts val="800"/>
        </a:spcBef>
        <a:buClr>
          <a:srgbClr val="E05314"/>
        </a:buClr>
        <a:buSzPct val="130000"/>
        <a:buFont typeface="Arial" pitchFamily="34" charset="0"/>
        <a:buChar char="•"/>
        <a:defRPr sz="2600" kern="1200">
          <a:solidFill>
            <a:srgbClr val="000000"/>
          </a:solidFill>
          <a:latin typeface="+mn-lt"/>
          <a:ea typeface="+mn-ea"/>
          <a:cs typeface="+mn-cs"/>
        </a:defRPr>
      </a:lvl1pPr>
      <a:lvl2pPr marL="815980" indent="-239994" algn="l" defTabSz="1219170" rtl="0" eaLnBrk="1" latinLnBrk="0" hangingPunct="1">
        <a:spcBef>
          <a:spcPts val="800"/>
        </a:spcBef>
        <a:buClr>
          <a:srgbClr val="E05314"/>
        </a:buClr>
        <a:buSzPct val="130000"/>
        <a:buFont typeface="Arial" pitchFamily="34" charset="0"/>
        <a:buChar char="-"/>
        <a:defRPr sz="2200" kern="1200">
          <a:solidFill>
            <a:srgbClr val="000000"/>
          </a:solidFill>
          <a:latin typeface="+mn-lt"/>
          <a:ea typeface="+mn-ea"/>
          <a:cs typeface="+mn-cs"/>
        </a:defRPr>
      </a:lvl2pPr>
      <a:lvl3pPr marL="1391965" indent="-191995" algn="l" defTabSz="1219170" rtl="0" eaLnBrk="1" latinLnBrk="0" hangingPunct="1">
        <a:spcBef>
          <a:spcPts val="800"/>
        </a:spcBef>
        <a:buClr>
          <a:srgbClr val="E05314"/>
        </a:buClr>
        <a:buSzPct val="110000"/>
        <a:buFont typeface="Arial" pitchFamily="34" charset="0"/>
        <a:buChar char="•"/>
        <a:defRPr sz="2000" kern="1200">
          <a:solidFill>
            <a:srgbClr val="000000"/>
          </a:solidFill>
          <a:latin typeface="+mn-lt"/>
          <a:ea typeface="+mn-ea"/>
          <a:cs typeface="+mn-cs"/>
        </a:defRPr>
      </a:lvl3pPr>
      <a:lvl4pPr marL="2171655" indent="-190800" algn="l" defTabSz="1219170" rtl="0" eaLnBrk="1" latinLnBrk="0" hangingPunct="1">
        <a:spcBef>
          <a:spcPts val="800"/>
        </a:spcBef>
        <a:buClr>
          <a:schemeClr val="bg2"/>
        </a:buClr>
        <a:buFont typeface="Arial" panose="020B0604020202020204" pitchFamily="34" charset="0"/>
        <a:buChar char="•"/>
        <a:defRPr sz="2000" kern="1200">
          <a:solidFill>
            <a:schemeClr val="tx1"/>
          </a:solidFill>
          <a:latin typeface="+mn-lt"/>
          <a:ea typeface="+mn-ea"/>
          <a:cs typeface="+mn-cs"/>
        </a:defRPr>
      </a:lvl4pPr>
      <a:lvl5pPr marL="2438339" indent="0" algn="l" defTabSz="1219170" rtl="0" eaLnBrk="1" latinLnBrk="0" hangingPunct="1">
        <a:spcBef>
          <a:spcPct val="20000"/>
        </a:spcBef>
        <a:buClr>
          <a:schemeClr val="bg2"/>
        </a:buClr>
        <a:buFont typeface="Arial" panose="020B0604020202020204" pitchFamily="34" charset="0"/>
        <a:buNone/>
        <a:defRPr sz="20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i-FI"/>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9435" y="361932"/>
            <a:ext cx="11217600" cy="923928"/>
          </a:xfrm>
          <a:prstGeom prst="rect">
            <a:avLst/>
          </a:prstGeom>
        </p:spPr>
        <p:txBody>
          <a:bodyPr vert="horz" lIns="0" tIns="0" rIns="0" bIns="0" rtlCol="0" anchor="t" anchorCtr="0">
            <a:noAutofit/>
          </a:bodyPr>
          <a:lstStyle/>
          <a:p>
            <a:r>
              <a:rPr lang="en-US" noProof="0"/>
              <a:t>Click to edit Master title style</a:t>
            </a:r>
          </a:p>
        </p:txBody>
      </p:sp>
      <p:sp>
        <p:nvSpPr>
          <p:cNvPr id="3" name="Text Placeholder 2"/>
          <p:cNvSpPr>
            <a:spLocks noGrp="1"/>
          </p:cNvSpPr>
          <p:nvPr>
            <p:ph type="body" idx="1"/>
          </p:nvPr>
        </p:nvSpPr>
        <p:spPr>
          <a:xfrm>
            <a:off x="499435" y="1492624"/>
            <a:ext cx="11217600" cy="4600672"/>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endParaRPr lang="en-US" noProof="0"/>
          </a:p>
          <a:p>
            <a:pPr lvl="3"/>
            <a:endParaRPr lang="en-US" noProof="0"/>
          </a:p>
          <a:p>
            <a:pPr lvl="4"/>
            <a:endParaRPr lang="en-US" noProof="0"/>
          </a:p>
          <a:p>
            <a:pPr lvl="3"/>
            <a:endParaRPr lang="en-US" noProof="0"/>
          </a:p>
        </p:txBody>
      </p:sp>
      <p:sp>
        <p:nvSpPr>
          <p:cNvPr id="4"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rgbClr val="005E57"/>
                </a:solidFill>
              </a:defRPr>
            </a:lvl1pPr>
          </a:lstStyle>
          <a:p>
            <a:endParaRPr lang="fi-FI"/>
          </a:p>
        </p:txBody>
      </p:sp>
      <p:cxnSp>
        <p:nvCxnSpPr>
          <p:cNvPr id="12" name="Straight Connector 11"/>
          <p:cNvCxnSpPr/>
          <p:nvPr/>
        </p:nvCxnSpPr>
        <p:spPr>
          <a:xfrm rot="5400000">
            <a:off x="848761"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09320" y="6325200"/>
            <a:ext cx="584250" cy="256545"/>
          </a:xfrm>
          <a:prstGeom prst="rect">
            <a:avLst/>
          </a:prstGeom>
          <a:noFill/>
        </p:spPr>
        <p:txBody>
          <a:bodyPr wrap="none" lIns="48000" rIns="48000" rtlCol="0">
            <a:spAutoFit/>
          </a:bodyPr>
          <a:lstStyle/>
          <a:p>
            <a:r>
              <a:rPr lang="en-US" sz="1067" noProof="0">
                <a:solidFill>
                  <a:srgbClr val="005E57"/>
                </a:solidFill>
              </a:rPr>
              <a:t>©</a:t>
            </a:r>
            <a:r>
              <a:rPr lang="en-US" sz="1067" baseline="0" noProof="0">
                <a:solidFill>
                  <a:srgbClr val="005E57"/>
                </a:solidFill>
              </a:rPr>
              <a:t> </a:t>
            </a:r>
            <a:r>
              <a:rPr lang="en-US" sz="1000" baseline="0" noProof="0">
                <a:solidFill>
                  <a:srgbClr val="005E57"/>
                </a:solidFill>
              </a:rPr>
              <a:t>Metso</a:t>
            </a:r>
            <a:endParaRPr lang="en-US" sz="1067" noProof="0">
              <a:solidFill>
                <a:srgbClr val="005E57"/>
              </a:solidFill>
            </a:endParaRPr>
          </a:p>
        </p:txBody>
      </p:sp>
      <p:cxnSp>
        <p:nvCxnSpPr>
          <p:cNvPr id="15" name="Straight Connector 14"/>
          <p:cNvCxnSpPr/>
          <p:nvPr/>
        </p:nvCxnSpPr>
        <p:spPr>
          <a:xfrm rot="5400000">
            <a:off x="848761"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1" name="Footer Placeholder 10"/>
          <p:cNvSpPr>
            <a:spLocks noGrp="1"/>
          </p:cNvSpPr>
          <p:nvPr>
            <p:ph type="ftr" sz="quarter" idx="3"/>
          </p:nvPr>
        </p:nvSpPr>
        <p:spPr>
          <a:xfrm>
            <a:off x="8960400" y="10800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pic>
        <p:nvPicPr>
          <p:cNvPr id="19" name="Kuva 18" descr="metso_logo_color.eps"/>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Tree>
    <p:extLst>
      <p:ext uri="{BB962C8B-B14F-4D97-AF65-F5344CB8AC3E}">
        <p14:creationId xmlns:p14="http://schemas.microsoft.com/office/powerpoint/2010/main" val="1894256699"/>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 id="2147483919" r:id="rId17"/>
    <p:sldLayoutId id="2147483920" r:id="rId18"/>
    <p:sldLayoutId id="2147483921" r:id="rId19"/>
    <p:sldLayoutId id="2147483922" r:id="rId20"/>
    <p:sldLayoutId id="2147483923" r:id="rId21"/>
    <p:sldLayoutId id="2147483924" r:id="rId22"/>
    <p:sldLayoutId id="2147483925" r:id="rId23"/>
    <p:sldLayoutId id="2147483926" r:id="rId24"/>
    <p:sldLayoutId id="2147483927" r:id="rId25"/>
    <p:sldLayoutId id="2147483928" r:id="rId26"/>
    <p:sldLayoutId id="2147483929" r:id="rId27"/>
    <p:sldLayoutId id="2147483930" r:id="rId28"/>
    <p:sldLayoutId id="2147483931" r:id="rId29"/>
    <p:sldLayoutId id="2147483932" r:id="rId30"/>
    <p:sldLayoutId id="2147483933" r:id="rId31"/>
    <p:sldLayoutId id="2147483934" r:id="rId32"/>
    <p:sldLayoutId id="2147483935" r:id="rId33"/>
    <p:sldLayoutId id="2147483936" r:id="rId34"/>
    <p:sldLayoutId id="2147483937" r:id="rId35"/>
    <p:sldLayoutId id="2147483938" r:id="rId36"/>
    <p:sldLayoutId id="2147483939" r:id="rId37"/>
    <p:sldLayoutId id="2147483940" r:id="rId38"/>
    <p:sldLayoutId id="2147483941" r:id="rId39"/>
    <p:sldLayoutId id="2147483942" r:id="rId40"/>
    <p:sldLayoutId id="2147483943" r:id="rId41"/>
    <p:sldLayoutId id="2147483944" r:id="rId42"/>
    <p:sldLayoutId id="2147483945" r:id="rId43"/>
    <p:sldLayoutId id="2147483946" r:id="rId44"/>
  </p:sldLayoutIdLst>
  <p:hf hdr="0" dt="0"/>
  <p:txStyles>
    <p:titleStyle>
      <a:lvl1pPr algn="l" defTabSz="1219170" rtl="0" eaLnBrk="1" latinLnBrk="0" hangingPunct="1">
        <a:lnSpc>
          <a:spcPct val="90000"/>
        </a:lnSpc>
        <a:spcBef>
          <a:spcPct val="0"/>
        </a:spcBef>
        <a:buNone/>
        <a:defRPr sz="3600" kern="1200">
          <a:solidFill>
            <a:srgbClr val="005E57"/>
          </a:solidFill>
          <a:latin typeface="+mj-lt"/>
          <a:ea typeface="+mj-ea"/>
          <a:cs typeface="+mj-cs"/>
        </a:defRPr>
      </a:lvl1pPr>
    </p:titleStyle>
    <p:bodyStyle>
      <a:lvl1pPr marL="239994" indent="-239994" algn="l" defTabSz="1219170" rtl="0" eaLnBrk="1" latinLnBrk="0" hangingPunct="1">
        <a:spcBef>
          <a:spcPts val="800"/>
        </a:spcBef>
        <a:buClr>
          <a:srgbClr val="E05314"/>
        </a:buClr>
        <a:buSzPct val="130000"/>
        <a:buFont typeface="Arial" pitchFamily="34" charset="0"/>
        <a:buChar char="•"/>
        <a:defRPr sz="2600" kern="1200">
          <a:solidFill>
            <a:srgbClr val="000000"/>
          </a:solidFill>
          <a:latin typeface="+mn-lt"/>
          <a:ea typeface="+mn-ea"/>
          <a:cs typeface="+mn-cs"/>
        </a:defRPr>
      </a:lvl1pPr>
      <a:lvl2pPr marL="815980" indent="-239994" algn="l" defTabSz="1219170" rtl="0" eaLnBrk="1" latinLnBrk="0" hangingPunct="1">
        <a:spcBef>
          <a:spcPts val="800"/>
        </a:spcBef>
        <a:buClr>
          <a:srgbClr val="E05314"/>
        </a:buClr>
        <a:buSzPct val="130000"/>
        <a:buFont typeface="Arial" pitchFamily="34" charset="0"/>
        <a:buChar char="-"/>
        <a:defRPr sz="2200" kern="1200">
          <a:solidFill>
            <a:srgbClr val="000000"/>
          </a:solidFill>
          <a:latin typeface="+mn-lt"/>
          <a:ea typeface="+mn-ea"/>
          <a:cs typeface="+mn-cs"/>
        </a:defRPr>
      </a:lvl2pPr>
      <a:lvl3pPr marL="1391965" indent="-191995" algn="l" defTabSz="1219170" rtl="0" eaLnBrk="1" latinLnBrk="0" hangingPunct="1">
        <a:spcBef>
          <a:spcPts val="800"/>
        </a:spcBef>
        <a:buClr>
          <a:srgbClr val="E05314"/>
        </a:buClr>
        <a:buSzPct val="110000"/>
        <a:buFont typeface="Arial" pitchFamily="34" charset="0"/>
        <a:buChar char="•"/>
        <a:defRPr sz="2000" kern="1200">
          <a:solidFill>
            <a:srgbClr val="000000"/>
          </a:solidFill>
          <a:latin typeface="+mn-lt"/>
          <a:ea typeface="+mn-ea"/>
          <a:cs typeface="+mn-cs"/>
        </a:defRPr>
      </a:lvl3pPr>
      <a:lvl4pPr marL="2170800" indent="-190800" algn="l" defTabSz="1219170" rtl="0" eaLnBrk="1" latinLnBrk="0" hangingPunct="1">
        <a:spcBef>
          <a:spcPts val="800"/>
        </a:spcBef>
        <a:buClr>
          <a:schemeClr val="bg2"/>
        </a:buClr>
        <a:buFont typeface="Arial" panose="020B0604020202020204" pitchFamily="34" charset="0"/>
        <a:buChar char="•"/>
        <a:defRPr sz="2000" kern="1200">
          <a:solidFill>
            <a:schemeClr val="tx1"/>
          </a:solidFill>
          <a:latin typeface="+mn-lt"/>
          <a:ea typeface="+mn-ea"/>
          <a:cs typeface="+mn-cs"/>
        </a:defRPr>
      </a:lvl4pPr>
      <a:lvl5pPr marL="2743131" indent="-304792" algn="l" defTabSz="1219170" rtl="0" eaLnBrk="1" latinLnBrk="0" hangingPunct="1">
        <a:spcBef>
          <a:spcPct val="20000"/>
        </a:spcBef>
        <a:buClr>
          <a:schemeClr val="bg2"/>
        </a:buClr>
        <a:buFont typeface="Arial" panose="020B0604020202020204" pitchFamily="34" charset="0"/>
        <a:buChar char="•"/>
        <a:defRPr sz="20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i-FI"/>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9435" y="361932"/>
            <a:ext cx="11217600" cy="923928"/>
          </a:xfrm>
          <a:prstGeom prst="rect">
            <a:avLst/>
          </a:prstGeom>
        </p:spPr>
        <p:txBody>
          <a:bodyPr vert="horz" lIns="0" tIns="0" rIns="0" bIns="0" rtlCol="0" anchor="t" anchorCtr="0">
            <a:noAutofit/>
          </a:bodyPr>
          <a:lstStyle/>
          <a:p>
            <a:r>
              <a:rPr lang="en-US" noProof="0"/>
              <a:t>Click to edit Master title style</a:t>
            </a:r>
          </a:p>
        </p:txBody>
      </p:sp>
      <p:sp>
        <p:nvSpPr>
          <p:cNvPr id="3" name="Text Placeholder 2"/>
          <p:cNvSpPr>
            <a:spLocks noGrp="1"/>
          </p:cNvSpPr>
          <p:nvPr>
            <p:ph type="body" idx="1"/>
          </p:nvPr>
        </p:nvSpPr>
        <p:spPr>
          <a:xfrm>
            <a:off x="499435" y="1492624"/>
            <a:ext cx="11217600" cy="4600672"/>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endParaRPr lang="en-US" noProof="0"/>
          </a:p>
        </p:txBody>
      </p:sp>
      <p:sp>
        <p:nvSpPr>
          <p:cNvPr id="4" name="Date Placeholder 3"/>
          <p:cNvSpPr>
            <a:spLocks noGrp="1"/>
          </p:cNvSpPr>
          <p:nvPr>
            <p:ph type="dt" sz="half" idx="2"/>
          </p:nvPr>
        </p:nvSpPr>
        <p:spPr>
          <a:xfrm>
            <a:off x="2000221" y="6264000"/>
            <a:ext cx="2784000" cy="365125"/>
          </a:xfrm>
          <a:prstGeom prst="rect">
            <a:avLst/>
          </a:prstGeom>
        </p:spPr>
        <p:txBody>
          <a:bodyPr vert="horz" lIns="91440" tIns="45720" rIns="91440" bIns="45720" rtlCol="0" anchor="ctr"/>
          <a:lstStyle>
            <a:lvl1pPr algn="l">
              <a:defRPr sz="1000">
                <a:solidFill>
                  <a:srgbClr val="005E57"/>
                </a:solidFill>
              </a:defRPr>
            </a:lvl1pPr>
          </a:lstStyle>
          <a:p>
            <a:endParaRPr lang="fi-FI"/>
          </a:p>
        </p:txBody>
      </p:sp>
      <p:cxnSp>
        <p:nvCxnSpPr>
          <p:cNvPr id="12" name="Straight Connector 11"/>
          <p:cNvCxnSpPr/>
          <p:nvPr/>
        </p:nvCxnSpPr>
        <p:spPr>
          <a:xfrm rot="5400000">
            <a:off x="848761"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09320" y="6325200"/>
            <a:ext cx="584250" cy="256545"/>
          </a:xfrm>
          <a:prstGeom prst="rect">
            <a:avLst/>
          </a:prstGeom>
          <a:noFill/>
        </p:spPr>
        <p:txBody>
          <a:bodyPr wrap="none" lIns="48000" rIns="48000" rtlCol="0">
            <a:spAutoFit/>
          </a:bodyPr>
          <a:lstStyle/>
          <a:p>
            <a:r>
              <a:rPr lang="en-US" sz="1067" noProof="0">
                <a:solidFill>
                  <a:srgbClr val="005E57"/>
                </a:solidFill>
              </a:rPr>
              <a:t>©</a:t>
            </a:r>
            <a:r>
              <a:rPr lang="en-US" sz="1067" baseline="0" noProof="0">
                <a:solidFill>
                  <a:srgbClr val="005E57"/>
                </a:solidFill>
              </a:rPr>
              <a:t> </a:t>
            </a:r>
            <a:r>
              <a:rPr lang="en-US" sz="1000" baseline="0" noProof="0">
                <a:solidFill>
                  <a:srgbClr val="005E57"/>
                </a:solidFill>
              </a:rPr>
              <a:t>Metso</a:t>
            </a:r>
            <a:endParaRPr lang="en-US" sz="1067" noProof="0">
              <a:solidFill>
                <a:srgbClr val="005E57"/>
              </a:solidFill>
            </a:endParaRPr>
          </a:p>
        </p:txBody>
      </p:sp>
      <p:cxnSp>
        <p:nvCxnSpPr>
          <p:cNvPr id="15" name="Straight Connector 14"/>
          <p:cNvCxnSpPr/>
          <p:nvPr/>
        </p:nvCxnSpPr>
        <p:spPr>
          <a:xfrm rot="5400000">
            <a:off x="848761" y="6450316"/>
            <a:ext cx="252000" cy="2117"/>
          </a:xfrm>
          <a:prstGeom prst="line">
            <a:avLst/>
          </a:prstGeom>
          <a:ln>
            <a:solidFill>
              <a:srgbClr val="E05314"/>
            </a:solidFill>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5" y="6100939"/>
            <a:ext cx="806260" cy="691200"/>
          </a:xfrm>
          <a:prstGeom prst="rect">
            <a:avLst/>
          </a:prstGeom>
        </p:spPr>
        <p:txBody>
          <a:bodyPr vert="horz" lIns="91440" tIns="45720" rIns="91440" bIns="45720" rtlCol="0" anchor="ctr"/>
          <a:lstStyle>
            <a:lvl1pPr algn="r">
              <a:defRPr sz="1333" b="1">
                <a:solidFill>
                  <a:srgbClr val="005E57"/>
                </a:solidFill>
              </a:defRPr>
            </a:lvl1pPr>
          </a:lstStyle>
          <a:p>
            <a:fld id="{0CA368FD-C7B6-4395-BF7B-4983D80EE2F8}" type="slidenum">
              <a:rPr lang="fi-FI" smtClean="0"/>
              <a:t>‹#›</a:t>
            </a:fld>
            <a:endParaRPr lang="fi-FI"/>
          </a:p>
        </p:txBody>
      </p:sp>
      <p:sp>
        <p:nvSpPr>
          <p:cNvPr id="11" name="Footer Placeholder 10"/>
          <p:cNvSpPr>
            <a:spLocks noGrp="1"/>
          </p:cNvSpPr>
          <p:nvPr>
            <p:ph type="ftr" sz="quarter" idx="3"/>
          </p:nvPr>
        </p:nvSpPr>
        <p:spPr>
          <a:xfrm>
            <a:off x="8960400" y="106570"/>
            <a:ext cx="2880000" cy="365125"/>
          </a:xfrm>
          <a:prstGeom prst="rect">
            <a:avLst/>
          </a:prstGeom>
        </p:spPr>
        <p:txBody>
          <a:bodyPr vert="horz" lIns="91440" tIns="45720" rIns="91440" bIns="45720" rtlCol="0" anchor="ctr"/>
          <a:lstStyle>
            <a:lvl1pPr algn="r">
              <a:defRPr sz="1600" cap="all" baseline="0">
                <a:solidFill>
                  <a:srgbClr val="E05314"/>
                </a:solidFill>
              </a:defRPr>
            </a:lvl1pPr>
          </a:lstStyle>
          <a:p>
            <a:r>
              <a:rPr lang="fi-FI"/>
              <a:t>RESTRICTED</a:t>
            </a:r>
          </a:p>
        </p:txBody>
      </p:sp>
      <p:pic>
        <p:nvPicPr>
          <p:cNvPr id="19" name="Kuva 18" descr="metso_logo_color.eps"/>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10086115" y="6213194"/>
            <a:ext cx="1575677" cy="465927"/>
          </a:xfrm>
          <a:prstGeom prst="rect">
            <a:avLst/>
          </a:prstGeom>
        </p:spPr>
      </p:pic>
    </p:spTree>
    <p:extLst>
      <p:ext uri="{BB962C8B-B14F-4D97-AF65-F5344CB8AC3E}">
        <p14:creationId xmlns:p14="http://schemas.microsoft.com/office/powerpoint/2010/main" val="1378306650"/>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 id="2147483964" r:id="rId17"/>
    <p:sldLayoutId id="2147483965" r:id="rId18"/>
    <p:sldLayoutId id="2147483966" r:id="rId19"/>
    <p:sldLayoutId id="2147483967" r:id="rId20"/>
    <p:sldLayoutId id="2147483968" r:id="rId21"/>
    <p:sldLayoutId id="2147483969" r:id="rId22"/>
    <p:sldLayoutId id="2147483970" r:id="rId23"/>
    <p:sldLayoutId id="2147483971" r:id="rId24"/>
    <p:sldLayoutId id="2147483972" r:id="rId25"/>
    <p:sldLayoutId id="2147483973" r:id="rId26"/>
    <p:sldLayoutId id="2147483974" r:id="rId27"/>
    <p:sldLayoutId id="2147483975" r:id="rId28"/>
    <p:sldLayoutId id="2147483976" r:id="rId29"/>
    <p:sldLayoutId id="2147483977" r:id="rId30"/>
    <p:sldLayoutId id="2147483978" r:id="rId31"/>
    <p:sldLayoutId id="2147483979" r:id="rId32"/>
    <p:sldLayoutId id="2147483980" r:id="rId33"/>
    <p:sldLayoutId id="2147483981" r:id="rId34"/>
    <p:sldLayoutId id="2147483982" r:id="rId35"/>
    <p:sldLayoutId id="2147483983" r:id="rId36"/>
    <p:sldLayoutId id="2147483984" r:id="rId37"/>
    <p:sldLayoutId id="2147483985" r:id="rId38"/>
    <p:sldLayoutId id="2147483986" r:id="rId39"/>
    <p:sldLayoutId id="2147483987" r:id="rId40"/>
    <p:sldLayoutId id="2147483988" r:id="rId41"/>
    <p:sldLayoutId id="2147483989" r:id="rId42"/>
    <p:sldLayoutId id="2147483990" r:id="rId43"/>
    <p:sldLayoutId id="2147483991" r:id="rId44"/>
  </p:sldLayoutIdLst>
  <p:hf hdr="0" dt="0"/>
  <p:txStyles>
    <p:titleStyle>
      <a:lvl1pPr algn="l" defTabSz="1219170" rtl="0" eaLnBrk="1" latinLnBrk="0" hangingPunct="1">
        <a:lnSpc>
          <a:spcPct val="90000"/>
        </a:lnSpc>
        <a:spcBef>
          <a:spcPct val="0"/>
        </a:spcBef>
        <a:buNone/>
        <a:defRPr sz="3600" kern="1200">
          <a:solidFill>
            <a:srgbClr val="005E57"/>
          </a:solidFill>
          <a:latin typeface="+mj-lt"/>
          <a:ea typeface="+mj-ea"/>
          <a:cs typeface="+mj-cs"/>
        </a:defRPr>
      </a:lvl1pPr>
    </p:titleStyle>
    <p:bodyStyle>
      <a:lvl1pPr marL="239994" indent="-239994" algn="l" defTabSz="1219170" rtl="0" eaLnBrk="1" latinLnBrk="0" hangingPunct="1">
        <a:spcBef>
          <a:spcPts val="800"/>
        </a:spcBef>
        <a:buClr>
          <a:srgbClr val="E05314"/>
        </a:buClr>
        <a:buSzPct val="130000"/>
        <a:buFont typeface="Arial" pitchFamily="34" charset="0"/>
        <a:buChar char="•"/>
        <a:defRPr sz="2600" kern="1200">
          <a:solidFill>
            <a:srgbClr val="000000"/>
          </a:solidFill>
          <a:latin typeface="+mn-lt"/>
          <a:ea typeface="+mn-ea"/>
          <a:cs typeface="+mn-cs"/>
        </a:defRPr>
      </a:lvl1pPr>
      <a:lvl2pPr marL="815980" indent="-239994" algn="l" defTabSz="1219170" rtl="0" eaLnBrk="1" latinLnBrk="0" hangingPunct="1">
        <a:spcBef>
          <a:spcPts val="800"/>
        </a:spcBef>
        <a:buClr>
          <a:srgbClr val="E05314"/>
        </a:buClr>
        <a:buSzPct val="130000"/>
        <a:buFont typeface="Arial" pitchFamily="34" charset="0"/>
        <a:buChar char="-"/>
        <a:defRPr sz="2200" kern="1200">
          <a:solidFill>
            <a:srgbClr val="000000"/>
          </a:solidFill>
          <a:latin typeface="+mn-lt"/>
          <a:ea typeface="+mn-ea"/>
          <a:cs typeface="+mn-cs"/>
        </a:defRPr>
      </a:lvl2pPr>
      <a:lvl3pPr marL="1391965" indent="-191995" algn="l" defTabSz="1219170" rtl="0" eaLnBrk="1" latinLnBrk="0" hangingPunct="1">
        <a:spcBef>
          <a:spcPts val="800"/>
        </a:spcBef>
        <a:buClr>
          <a:srgbClr val="E05314"/>
        </a:buClr>
        <a:buSzPct val="110000"/>
        <a:buFont typeface="Arial" pitchFamily="34" charset="0"/>
        <a:buChar char="•"/>
        <a:defRPr sz="2000" kern="1200">
          <a:solidFill>
            <a:srgbClr val="000000"/>
          </a:solidFill>
          <a:latin typeface="+mn-lt"/>
          <a:ea typeface="+mn-ea"/>
          <a:cs typeface="+mn-cs"/>
        </a:defRPr>
      </a:lvl3pPr>
      <a:lvl4pPr marL="2171655" indent="-190800" algn="l" defTabSz="1219170" rtl="0" eaLnBrk="1" latinLnBrk="0" hangingPunct="1">
        <a:spcBef>
          <a:spcPts val="800"/>
        </a:spcBef>
        <a:buClr>
          <a:schemeClr val="bg2"/>
        </a:buClr>
        <a:buFont typeface="Arial" panose="020B0604020202020204" pitchFamily="34" charset="0"/>
        <a:buChar char="•"/>
        <a:defRPr sz="2000" kern="1200">
          <a:solidFill>
            <a:schemeClr val="tx1"/>
          </a:solidFill>
          <a:latin typeface="+mn-lt"/>
          <a:ea typeface="+mn-ea"/>
          <a:cs typeface="+mn-cs"/>
        </a:defRPr>
      </a:lvl4pPr>
      <a:lvl5pPr marL="2743131" indent="-304792" algn="l" defTabSz="1219170" rtl="0" eaLnBrk="1" latinLnBrk="0" hangingPunct="1">
        <a:spcBef>
          <a:spcPct val="20000"/>
        </a:spcBef>
        <a:buClr>
          <a:schemeClr val="bg2"/>
        </a:buClr>
        <a:buFont typeface="Arial" panose="020B0604020202020204" pitchFamily="34" charset="0"/>
        <a:buChar char="•"/>
        <a:defRPr sz="20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i-FI"/>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4857F0F-B60E-468B-8786-3903E0FB177A}"/>
              </a:ext>
            </a:extLst>
          </p:cNvPr>
          <p:cNvSpPr>
            <a:spLocks noGrp="1"/>
          </p:cNvSpPr>
          <p:nvPr>
            <p:ph type="title"/>
          </p:nvPr>
        </p:nvSpPr>
        <p:spPr>
          <a:xfrm>
            <a:off x="432000" y="432000"/>
            <a:ext cx="9756000" cy="792000"/>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8" name="Text Placeholder 2">
            <a:extLst>
              <a:ext uri="{FF2B5EF4-FFF2-40B4-BE49-F238E27FC236}">
                <a16:creationId xmlns:a16="http://schemas.microsoft.com/office/drawing/2014/main" id="{D3E5429C-D7B1-418A-8170-712E9807711C}"/>
              </a:ext>
            </a:extLst>
          </p:cNvPr>
          <p:cNvSpPr>
            <a:spLocks noGrp="1"/>
          </p:cNvSpPr>
          <p:nvPr>
            <p:ph type="body" idx="1"/>
          </p:nvPr>
        </p:nvSpPr>
        <p:spPr>
          <a:xfrm>
            <a:off x="432000" y="1944000"/>
            <a:ext cx="11304000" cy="43200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4</a:t>
            </a:r>
          </a:p>
          <a:p>
            <a:pPr lvl="4"/>
            <a:r>
              <a:rPr lang="en-US" noProof="0" dirty="0"/>
              <a:t>5</a:t>
            </a:r>
          </a:p>
          <a:p>
            <a:pPr lvl="5"/>
            <a:r>
              <a:rPr lang="en-US" noProof="0" dirty="0"/>
              <a:t>6</a:t>
            </a:r>
          </a:p>
          <a:p>
            <a:pPr lvl="6"/>
            <a:r>
              <a:rPr lang="en-US" noProof="0" dirty="0"/>
              <a:t>7</a:t>
            </a:r>
          </a:p>
          <a:p>
            <a:pPr lvl="7"/>
            <a:r>
              <a:rPr lang="en-US" noProof="0" dirty="0"/>
              <a:t>8</a:t>
            </a:r>
          </a:p>
          <a:p>
            <a:pPr lvl="8"/>
            <a:r>
              <a:rPr lang="en-US" noProof="0" dirty="0"/>
              <a:t>9	</a:t>
            </a:r>
          </a:p>
          <a:p>
            <a:pPr lvl="5"/>
            <a:endParaRPr lang="en-US" noProof="0" dirty="0"/>
          </a:p>
        </p:txBody>
      </p:sp>
      <p:sp>
        <p:nvSpPr>
          <p:cNvPr id="9" name="Date Placeholder 3">
            <a:extLst>
              <a:ext uri="{FF2B5EF4-FFF2-40B4-BE49-F238E27FC236}">
                <a16:creationId xmlns:a16="http://schemas.microsoft.com/office/drawing/2014/main" id="{C23D6A8B-3A27-419F-B239-D4824E09A009}"/>
              </a:ext>
            </a:extLst>
          </p:cNvPr>
          <p:cNvSpPr>
            <a:spLocks noGrp="1"/>
          </p:cNvSpPr>
          <p:nvPr>
            <p:ph type="dt" sz="half" idx="2"/>
          </p:nvPr>
        </p:nvSpPr>
        <p:spPr>
          <a:xfrm>
            <a:off x="1382400" y="6444000"/>
            <a:ext cx="2784000" cy="180000"/>
          </a:xfrm>
          <a:prstGeom prst="rect">
            <a:avLst/>
          </a:prstGeom>
        </p:spPr>
        <p:txBody>
          <a:bodyPr vert="horz" lIns="0" tIns="0" rIns="0" bIns="0" rtlCol="0" anchor="ctr"/>
          <a:lstStyle>
            <a:lvl1pPr algn="l">
              <a:defRPr sz="1000">
                <a:solidFill>
                  <a:schemeClr val="tx1"/>
                </a:solidFill>
              </a:defRPr>
            </a:lvl1pPr>
          </a:lstStyle>
          <a:p>
            <a:fld id="{6B6D1B35-427D-4D6F-88D5-25526C630339}" type="datetime4">
              <a:rPr lang="en-US" smtClean="0"/>
              <a:t>October 15, 2020</a:t>
            </a:fld>
            <a:endParaRPr lang="en-US"/>
          </a:p>
        </p:txBody>
      </p:sp>
      <p:sp>
        <p:nvSpPr>
          <p:cNvPr id="10" name="Slide Number Placeholder 5">
            <a:extLst>
              <a:ext uri="{FF2B5EF4-FFF2-40B4-BE49-F238E27FC236}">
                <a16:creationId xmlns:a16="http://schemas.microsoft.com/office/drawing/2014/main" id="{59E27E18-E553-488D-A9AA-4E2A45679261}"/>
              </a:ext>
            </a:extLst>
          </p:cNvPr>
          <p:cNvSpPr>
            <a:spLocks noGrp="1"/>
          </p:cNvSpPr>
          <p:nvPr>
            <p:ph type="sldNum" sz="quarter" idx="4"/>
          </p:nvPr>
        </p:nvSpPr>
        <p:spPr>
          <a:xfrm>
            <a:off x="432000" y="6444000"/>
            <a:ext cx="806260" cy="180000"/>
          </a:xfrm>
          <a:prstGeom prst="rect">
            <a:avLst/>
          </a:prstGeom>
        </p:spPr>
        <p:txBody>
          <a:bodyPr vert="horz" lIns="0" tIns="0" rIns="0" bIns="0" rtlCol="0" anchor="ctr"/>
          <a:lstStyle>
            <a:lvl1pPr algn="l">
              <a:defRPr sz="1000" b="1">
                <a:solidFill>
                  <a:schemeClr val="tx1"/>
                </a:solidFill>
              </a:defRPr>
            </a:lvl1pPr>
          </a:lstStyle>
          <a:p>
            <a:fld id="{1B0EAA9C-D049-4342-B727-250CD0E236D1}" type="slidenum">
              <a:rPr lang="en-US" smtClean="0"/>
              <a:pPr/>
              <a:t>‹#›</a:t>
            </a:fld>
            <a:endParaRPr lang="en-US"/>
          </a:p>
        </p:txBody>
      </p:sp>
      <p:sp>
        <p:nvSpPr>
          <p:cNvPr id="11" name="Footer Placeholder 10">
            <a:extLst>
              <a:ext uri="{FF2B5EF4-FFF2-40B4-BE49-F238E27FC236}">
                <a16:creationId xmlns:a16="http://schemas.microsoft.com/office/drawing/2014/main" id="{27738B88-6AD2-44DF-A827-316ACDAFB711}"/>
              </a:ext>
            </a:extLst>
          </p:cNvPr>
          <p:cNvSpPr>
            <a:spLocks noGrp="1"/>
          </p:cNvSpPr>
          <p:nvPr>
            <p:ph type="ftr" sz="quarter" idx="3"/>
          </p:nvPr>
        </p:nvSpPr>
        <p:spPr>
          <a:xfrm>
            <a:off x="9241971" y="6444000"/>
            <a:ext cx="2530029" cy="180000"/>
          </a:xfrm>
          <a:prstGeom prst="rect">
            <a:avLst/>
          </a:prstGeom>
        </p:spPr>
        <p:txBody>
          <a:bodyPr vert="horz" lIns="0" tIns="0" rIns="0" bIns="0" rtlCol="0" anchor="ctr"/>
          <a:lstStyle>
            <a:lvl1pPr algn="r">
              <a:defRPr sz="1000" cap="all" baseline="0">
                <a:solidFill>
                  <a:schemeClr val="tx1"/>
                </a:solidFill>
              </a:defRPr>
            </a:lvl1pPr>
          </a:lstStyle>
          <a:p>
            <a:r>
              <a:rPr lang="en-US"/>
              <a:t>RESTRICTED</a:t>
            </a:r>
          </a:p>
        </p:txBody>
      </p:sp>
      <p:grpSp>
        <p:nvGrpSpPr>
          <p:cNvPr id="13" name="Group 12">
            <a:extLst>
              <a:ext uri="{FF2B5EF4-FFF2-40B4-BE49-F238E27FC236}">
                <a16:creationId xmlns:a16="http://schemas.microsoft.com/office/drawing/2014/main" id="{9B0E2508-A34D-472B-BC81-AA77AFEB3759}"/>
              </a:ext>
            </a:extLst>
          </p:cNvPr>
          <p:cNvGrpSpPr>
            <a:grpSpLocks noChangeAspect="1"/>
          </p:cNvGrpSpPr>
          <p:nvPr/>
        </p:nvGrpSpPr>
        <p:grpSpPr bwMode="black">
          <a:xfrm>
            <a:off x="10713877" y="430912"/>
            <a:ext cx="1029842" cy="198000"/>
            <a:chOff x="1077" y="32"/>
            <a:chExt cx="5945" cy="1143"/>
          </a:xfrm>
        </p:grpSpPr>
        <p:sp>
          <p:nvSpPr>
            <p:cNvPr id="14" name="Freeform 5">
              <a:extLst>
                <a:ext uri="{FF2B5EF4-FFF2-40B4-BE49-F238E27FC236}">
                  <a16:creationId xmlns:a16="http://schemas.microsoft.com/office/drawing/2014/main" id="{999C1343-097E-4CC0-9162-B39E15F067E6}"/>
                </a:ext>
              </a:extLst>
            </p:cNvPr>
            <p:cNvSpPr>
              <a:spLocks/>
            </p:cNvSpPr>
            <p:nvPr/>
          </p:nvSpPr>
          <p:spPr bwMode="black">
            <a:xfrm>
              <a:off x="3660" y="61"/>
              <a:ext cx="861" cy="1083"/>
            </a:xfrm>
            <a:custGeom>
              <a:avLst/>
              <a:gdLst>
                <a:gd name="T0" fmla="*/ 0 w 861"/>
                <a:gd name="T1" fmla="*/ 1083 h 1083"/>
                <a:gd name="T2" fmla="*/ 0 w 861"/>
                <a:gd name="T3" fmla="*/ 0 h 1083"/>
                <a:gd name="T4" fmla="*/ 192 w 861"/>
                <a:gd name="T5" fmla="*/ 0 h 1083"/>
                <a:gd name="T6" fmla="*/ 192 w 861"/>
                <a:gd name="T7" fmla="*/ 921 h 1083"/>
                <a:gd name="T8" fmla="*/ 861 w 861"/>
                <a:gd name="T9" fmla="*/ 921 h 1083"/>
                <a:gd name="T10" fmla="*/ 861 w 861"/>
                <a:gd name="T11" fmla="*/ 1083 h 1083"/>
                <a:gd name="T12" fmla="*/ 0 w 861"/>
                <a:gd name="T13" fmla="*/ 1083 h 1083"/>
              </a:gdLst>
              <a:ahLst/>
              <a:cxnLst>
                <a:cxn ang="0">
                  <a:pos x="T0" y="T1"/>
                </a:cxn>
                <a:cxn ang="0">
                  <a:pos x="T2" y="T3"/>
                </a:cxn>
                <a:cxn ang="0">
                  <a:pos x="T4" y="T5"/>
                </a:cxn>
                <a:cxn ang="0">
                  <a:pos x="T6" y="T7"/>
                </a:cxn>
                <a:cxn ang="0">
                  <a:pos x="T8" y="T9"/>
                </a:cxn>
                <a:cxn ang="0">
                  <a:pos x="T10" y="T11"/>
                </a:cxn>
                <a:cxn ang="0">
                  <a:pos x="T12" y="T13"/>
                </a:cxn>
              </a:cxnLst>
              <a:rect l="0" t="0" r="r" b="b"/>
              <a:pathLst>
                <a:path w="861" h="1083">
                  <a:moveTo>
                    <a:pt x="0" y="1083"/>
                  </a:moveTo>
                  <a:lnTo>
                    <a:pt x="0" y="0"/>
                  </a:lnTo>
                  <a:lnTo>
                    <a:pt x="192" y="0"/>
                  </a:lnTo>
                  <a:lnTo>
                    <a:pt x="192" y="921"/>
                  </a:lnTo>
                  <a:lnTo>
                    <a:pt x="861" y="921"/>
                  </a:lnTo>
                  <a:lnTo>
                    <a:pt x="861" y="1083"/>
                  </a:lnTo>
                  <a:lnTo>
                    <a:pt x="0" y="1083"/>
                  </a:lnTo>
                  <a:close/>
                </a:path>
              </a:pathLst>
            </a:custGeom>
            <a:solidFill>
              <a:srgbClr val="00A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3BC20E1D-DEE1-4B90-B9E2-0D370D5C1CE8}"/>
                </a:ext>
              </a:extLst>
            </p:cNvPr>
            <p:cNvSpPr>
              <a:spLocks/>
            </p:cNvSpPr>
            <p:nvPr/>
          </p:nvSpPr>
          <p:spPr bwMode="black">
            <a:xfrm>
              <a:off x="2452" y="61"/>
              <a:ext cx="906" cy="1083"/>
            </a:xfrm>
            <a:custGeom>
              <a:avLst/>
              <a:gdLst>
                <a:gd name="T0" fmla="*/ 192 w 906"/>
                <a:gd name="T1" fmla="*/ 654 h 1083"/>
                <a:gd name="T2" fmla="*/ 818 w 906"/>
                <a:gd name="T3" fmla="*/ 544 h 1083"/>
                <a:gd name="T4" fmla="*/ 818 w 906"/>
                <a:gd name="T5" fmla="*/ 377 h 1083"/>
                <a:gd name="T6" fmla="*/ 192 w 906"/>
                <a:gd name="T7" fmla="*/ 489 h 1083"/>
                <a:gd name="T8" fmla="*/ 192 w 906"/>
                <a:gd name="T9" fmla="*/ 162 h 1083"/>
                <a:gd name="T10" fmla="*/ 880 w 906"/>
                <a:gd name="T11" fmla="*/ 162 h 1083"/>
                <a:gd name="T12" fmla="*/ 880 w 906"/>
                <a:gd name="T13" fmla="*/ 0 h 1083"/>
                <a:gd name="T14" fmla="*/ 0 w 906"/>
                <a:gd name="T15" fmla="*/ 0 h 1083"/>
                <a:gd name="T16" fmla="*/ 0 w 906"/>
                <a:gd name="T17" fmla="*/ 1083 h 1083"/>
                <a:gd name="T18" fmla="*/ 906 w 906"/>
                <a:gd name="T19" fmla="*/ 1083 h 1083"/>
                <a:gd name="T20" fmla="*/ 906 w 906"/>
                <a:gd name="T21" fmla="*/ 921 h 1083"/>
                <a:gd name="T22" fmla="*/ 192 w 906"/>
                <a:gd name="T23" fmla="*/ 921 h 1083"/>
                <a:gd name="T24" fmla="*/ 192 w 906"/>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6" h="1083">
                  <a:moveTo>
                    <a:pt x="192" y="654"/>
                  </a:moveTo>
                  <a:lnTo>
                    <a:pt x="818" y="544"/>
                  </a:lnTo>
                  <a:lnTo>
                    <a:pt x="818" y="377"/>
                  </a:lnTo>
                  <a:lnTo>
                    <a:pt x="192" y="489"/>
                  </a:lnTo>
                  <a:lnTo>
                    <a:pt x="192" y="162"/>
                  </a:lnTo>
                  <a:lnTo>
                    <a:pt x="880" y="162"/>
                  </a:lnTo>
                  <a:lnTo>
                    <a:pt x="880" y="0"/>
                  </a:lnTo>
                  <a:lnTo>
                    <a:pt x="0" y="0"/>
                  </a:lnTo>
                  <a:lnTo>
                    <a:pt x="0" y="1083"/>
                  </a:lnTo>
                  <a:lnTo>
                    <a:pt x="906" y="1083"/>
                  </a:lnTo>
                  <a:lnTo>
                    <a:pt x="906" y="921"/>
                  </a:lnTo>
                  <a:lnTo>
                    <a:pt x="192" y="921"/>
                  </a:lnTo>
                  <a:lnTo>
                    <a:pt x="192" y="654"/>
                  </a:lnTo>
                  <a:close/>
                </a:path>
              </a:pathLst>
            </a:custGeom>
            <a:solidFill>
              <a:srgbClr val="00A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4D0CD7AF-B2E5-4006-923C-33DF18086AE2}"/>
                </a:ext>
              </a:extLst>
            </p:cNvPr>
            <p:cNvSpPr>
              <a:spLocks/>
            </p:cNvSpPr>
            <p:nvPr/>
          </p:nvSpPr>
          <p:spPr bwMode="black">
            <a:xfrm>
              <a:off x="4794" y="61"/>
              <a:ext cx="907" cy="1083"/>
            </a:xfrm>
            <a:custGeom>
              <a:avLst/>
              <a:gdLst>
                <a:gd name="T0" fmla="*/ 192 w 907"/>
                <a:gd name="T1" fmla="*/ 654 h 1083"/>
                <a:gd name="T2" fmla="*/ 819 w 907"/>
                <a:gd name="T3" fmla="*/ 544 h 1083"/>
                <a:gd name="T4" fmla="*/ 819 w 907"/>
                <a:gd name="T5" fmla="*/ 377 h 1083"/>
                <a:gd name="T6" fmla="*/ 192 w 907"/>
                <a:gd name="T7" fmla="*/ 489 h 1083"/>
                <a:gd name="T8" fmla="*/ 192 w 907"/>
                <a:gd name="T9" fmla="*/ 162 h 1083"/>
                <a:gd name="T10" fmla="*/ 880 w 907"/>
                <a:gd name="T11" fmla="*/ 162 h 1083"/>
                <a:gd name="T12" fmla="*/ 880 w 907"/>
                <a:gd name="T13" fmla="*/ 0 h 1083"/>
                <a:gd name="T14" fmla="*/ 0 w 907"/>
                <a:gd name="T15" fmla="*/ 0 h 1083"/>
                <a:gd name="T16" fmla="*/ 0 w 907"/>
                <a:gd name="T17" fmla="*/ 1083 h 1083"/>
                <a:gd name="T18" fmla="*/ 907 w 907"/>
                <a:gd name="T19" fmla="*/ 1083 h 1083"/>
                <a:gd name="T20" fmla="*/ 907 w 907"/>
                <a:gd name="T21" fmla="*/ 921 h 1083"/>
                <a:gd name="T22" fmla="*/ 192 w 907"/>
                <a:gd name="T23" fmla="*/ 921 h 1083"/>
                <a:gd name="T24" fmla="*/ 192 w 907"/>
                <a:gd name="T25" fmla="*/ 65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1083">
                  <a:moveTo>
                    <a:pt x="192" y="654"/>
                  </a:moveTo>
                  <a:lnTo>
                    <a:pt x="819" y="544"/>
                  </a:lnTo>
                  <a:lnTo>
                    <a:pt x="819" y="377"/>
                  </a:lnTo>
                  <a:lnTo>
                    <a:pt x="192" y="489"/>
                  </a:lnTo>
                  <a:lnTo>
                    <a:pt x="192" y="162"/>
                  </a:lnTo>
                  <a:lnTo>
                    <a:pt x="880" y="162"/>
                  </a:lnTo>
                  <a:lnTo>
                    <a:pt x="880" y="0"/>
                  </a:lnTo>
                  <a:lnTo>
                    <a:pt x="0" y="0"/>
                  </a:lnTo>
                  <a:lnTo>
                    <a:pt x="0" y="1083"/>
                  </a:lnTo>
                  <a:lnTo>
                    <a:pt x="907" y="1083"/>
                  </a:lnTo>
                  <a:lnTo>
                    <a:pt x="907" y="921"/>
                  </a:lnTo>
                  <a:lnTo>
                    <a:pt x="192" y="921"/>
                  </a:lnTo>
                  <a:lnTo>
                    <a:pt x="192" y="654"/>
                  </a:lnTo>
                  <a:close/>
                </a:path>
              </a:pathLst>
            </a:custGeom>
            <a:solidFill>
              <a:srgbClr val="00A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844664DF-B902-407F-BECC-04E5B69351DF}"/>
                </a:ext>
              </a:extLst>
            </p:cNvPr>
            <p:cNvSpPr>
              <a:spLocks/>
            </p:cNvSpPr>
            <p:nvPr/>
          </p:nvSpPr>
          <p:spPr bwMode="black">
            <a:xfrm>
              <a:off x="5997" y="32"/>
              <a:ext cx="1025" cy="1143"/>
            </a:xfrm>
            <a:custGeom>
              <a:avLst/>
              <a:gdLst>
                <a:gd name="T0" fmla="*/ 85 w 432"/>
                <a:gd name="T1" fmla="*/ 135 h 479"/>
                <a:gd name="T2" fmla="*/ 213 w 432"/>
                <a:gd name="T3" fmla="*/ 66 h 479"/>
                <a:gd name="T4" fmla="*/ 341 w 432"/>
                <a:gd name="T5" fmla="*/ 144 h 479"/>
                <a:gd name="T6" fmla="*/ 419 w 432"/>
                <a:gd name="T7" fmla="*/ 144 h 479"/>
                <a:gd name="T8" fmla="*/ 213 w 432"/>
                <a:gd name="T9" fmla="*/ 0 h 479"/>
                <a:gd name="T10" fmla="*/ 5 w 432"/>
                <a:gd name="T11" fmla="*/ 138 h 479"/>
                <a:gd name="T12" fmla="*/ 351 w 432"/>
                <a:gd name="T13" fmla="*/ 342 h 479"/>
                <a:gd name="T14" fmla="*/ 219 w 432"/>
                <a:gd name="T15" fmla="*/ 412 h 479"/>
                <a:gd name="T16" fmla="*/ 78 w 432"/>
                <a:gd name="T17" fmla="*/ 319 h 479"/>
                <a:gd name="T18" fmla="*/ 0 w 432"/>
                <a:gd name="T19" fmla="*/ 319 h 479"/>
                <a:gd name="T20" fmla="*/ 216 w 432"/>
                <a:gd name="T21" fmla="*/ 477 h 479"/>
                <a:gd name="T22" fmla="*/ 432 w 432"/>
                <a:gd name="T23" fmla="*/ 339 h 479"/>
                <a:gd name="T24" fmla="*/ 85 w 432"/>
                <a:gd name="T25" fmla="*/ 13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79">
                  <a:moveTo>
                    <a:pt x="85" y="135"/>
                  </a:moveTo>
                  <a:cubicBezTo>
                    <a:pt x="85" y="95"/>
                    <a:pt x="118" y="64"/>
                    <a:pt x="213" y="66"/>
                  </a:cubicBezTo>
                  <a:cubicBezTo>
                    <a:pt x="320" y="67"/>
                    <a:pt x="340" y="111"/>
                    <a:pt x="341" y="144"/>
                  </a:cubicBezTo>
                  <a:cubicBezTo>
                    <a:pt x="419" y="144"/>
                    <a:pt x="419" y="144"/>
                    <a:pt x="419" y="144"/>
                  </a:cubicBezTo>
                  <a:cubicBezTo>
                    <a:pt x="417" y="60"/>
                    <a:pt x="367" y="1"/>
                    <a:pt x="213" y="0"/>
                  </a:cubicBezTo>
                  <a:cubicBezTo>
                    <a:pt x="73" y="0"/>
                    <a:pt x="5" y="51"/>
                    <a:pt x="5" y="138"/>
                  </a:cubicBezTo>
                  <a:cubicBezTo>
                    <a:pt x="5" y="328"/>
                    <a:pt x="351" y="226"/>
                    <a:pt x="351" y="342"/>
                  </a:cubicBezTo>
                  <a:cubicBezTo>
                    <a:pt x="351" y="396"/>
                    <a:pt x="298" y="414"/>
                    <a:pt x="219" y="412"/>
                  </a:cubicBezTo>
                  <a:cubicBezTo>
                    <a:pt x="131" y="411"/>
                    <a:pt x="80" y="381"/>
                    <a:pt x="78" y="319"/>
                  </a:cubicBezTo>
                  <a:cubicBezTo>
                    <a:pt x="0" y="319"/>
                    <a:pt x="0" y="319"/>
                    <a:pt x="0" y="319"/>
                  </a:cubicBezTo>
                  <a:cubicBezTo>
                    <a:pt x="2" y="429"/>
                    <a:pt x="85" y="476"/>
                    <a:pt x="216" y="477"/>
                  </a:cubicBezTo>
                  <a:cubicBezTo>
                    <a:pt x="350" y="479"/>
                    <a:pt x="432" y="437"/>
                    <a:pt x="432" y="339"/>
                  </a:cubicBezTo>
                  <a:cubicBezTo>
                    <a:pt x="432" y="153"/>
                    <a:pt x="85" y="252"/>
                    <a:pt x="85" y="135"/>
                  </a:cubicBezTo>
                </a:path>
              </a:pathLst>
            </a:custGeom>
            <a:solidFill>
              <a:srgbClr val="00A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2D91548F-9017-4625-892A-030B2E660D93}"/>
                </a:ext>
              </a:extLst>
            </p:cNvPr>
            <p:cNvSpPr>
              <a:spLocks/>
            </p:cNvSpPr>
            <p:nvPr/>
          </p:nvSpPr>
          <p:spPr bwMode="black">
            <a:xfrm>
              <a:off x="1077" y="61"/>
              <a:ext cx="1038" cy="1083"/>
            </a:xfrm>
            <a:custGeom>
              <a:avLst/>
              <a:gdLst>
                <a:gd name="T0" fmla="*/ 860 w 1038"/>
                <a:gd name="T1" fmla="*/ 1083 h 1083"/>
                <a:gd name="T2" fmla="*/ 186 w 1038"/>
                <a:gd name="T3" fmla="*/ 265 h 1083"/>
                <a:gd name="T4" fmla="*/ 186 w 1038"/>
                <a:gd name="T5" fmla="*/ 1083 h 1083"/>
                <a:gd name="T6" fmla="*/ 0 w 1038"/>
                <a:gd name="T7" fmla="*/ 1083 h 1083"/>
                <a:gd name="T8" fmla="*/ 0 w 1038"/>
                <a:gd name="T9" fmla="*/ 0 h 1083"/>
                <a:gd name="T10" fmla="*/ 178 w 1038"/>
                <a:gd name="T11" fmla="*/ 0 h 1083"/>
                <a:gd name="T12" fmla="*/ 852 w 1038"/>
                <a:gd name="T13" fmla="*/ 816 h 1083"/>
                <a:gd name="T14" fmla="*/ 852 w 1038"/>
                <a:gd name="T15" fmla="*/ 0 h 1083"/>
                <a:gd name="T16" fmla="*/ 1038 w 1038"/>
                <a:gd name="T17" fmla="*/ 0 h 1083"/>
                <a:gd name="T18" fmla="*/ 1038 w 1038"/>
                <a:gd name="T19" fmla="*/ 1083 h 1083"/>
                <a:gd name="T20" fmla="*/ 860 w 1038"/>
                <a:gd name="T21" fmla="*/ 1083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8" h="1083">
                  <a:moveTo>
                    <a:pt x="860" y="1083"/>
                  </a:moveTo>
                  <a:lnTo>
                    <a:pt x="186" y="265"/>
                  </a:lnTo>
                  <a:lnTo>
                    <a:pt x="186" y="1083"/>
                  </a:lnTo>
                  <a:lnTo>
                    <a:pt x="0" y="1083"/>
                  </a:lnTo>
                  <a:lnTo>
                    <a:pt x="0" y="0"/>
                  </a:lnTo>
                  <a:lnTo>
                    <a:pt x="178" y="0"/>
                  </a:lnTo>
                  <a:lnTo>
                    <a:pt x="852" y="816"/>
                  </a:lnTo>
                  <a:lnTo>
                    <a:pt x="852" y="0"/>
                  </a:lnTo>
                  <a:lnTo>
                    <a:pt x="1038" y="0"/>
                  </a:lnTo>
                  <a:lnTo>
                    <a:pt x="1038" y="1083"/>
                  </a:lnTo>
                  <a:lnTo>
                    <a:pt x="860" y="1083"/>
                  </a:lnTo>
                  <a:close/>
                </a:path>
              </a:pathLst>
            </a:custGeom>
            <a:solidFill>
              <a:srgbClr val="00A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08116531"/>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 id="2147484012" r:id="rId18"/>
    <p:sldLayoutId id="2147484013" r:id="rId19"/>
    <p:sldLayoutId id="2147484014" r:id="rId20"/>
    <p:sldLayoutId id="2147484015" r:id="rId21"/>
    <p:sldLayoutId id="2147484016" r:id="rId22"/>
    <p:sldLayoutId id="2147484017" r:id="rId23"/>
    <p:sldLayoutId id="2147484018" r:id="rId24"/>
    <p:sldLayoutId id="2147484019" r:id="rId25"/>
    <p:sldLayoutId id="2147484020" r:id="rId26"/>
    <p:sldLayoutId id="2147484021" r:id="rId27"/>
    <p:sldLayoutId id="2147484022" r:id="rId28"/>
    <p:sldLayoutId id="2147484023" r:id="rId29"/>
    <p:sldLayoutId id="2147484024" r:id="rId30"/>
    <p:sldLayoutId id="2147484025" r:id="rId31"/>
    <p:sldLayoutId id="2147484026" r:id="rId32"/>
    <p:sldLayoutId id="2147484027" r:id="rId33"/>
    <p:sldLayoutId id="2147484028" r:id="rId34"/>
    <p:sldLayoutId id="2147484029" r:id="rId35"/>
    <p:sldLayoutId id="2147484030" r:id="rId36"/>
    <p:sldLayoutId id="2147484031" r:id="rId37"/>
    <p:sldLayoutId id="2147484032" r:id="rId38"/>
    <p:sldLayoutId id="2147484033" r:id="rId39"/>
    <p:sldLayoutId id="2147484034" r:id="rId40"/>
    <p:sldLayoutId id="2147484035" r:id="rId41"/>
    <p:sldLayoutId id="2147484036" r:id="rId42"/>
    <p:sldLayoutId id="2147484037" r:id="rId43"/>
    <p:sldLayoutId id="2147484038" r:id="rId44"/>
    <p:sldLayoutId id="2147484039" r:id="rId45"/>
    <p:sldLayoutId id="2147484040" r:id="rId46"/>
    <p:sldLayoutId id="2147484041" r:id="rId47"/>
    <p:sldLayoutId id="2147484042" r:id="rId48"/>
    <p:sldLayoutId id="2147484043" r:id="rId49"/>
    <p:sldLayoutId id="2147484044" r:id="rId50"/>
    <p:sldLayoutId id="2147484045" r:id="rId51"/>
    <p:sldLayoutId id="2147484046" r:id="rId52"/>
    <p:sldLayoutId id="2147484047" r:id="rId53"/>
    <p:sldLayoutId id="2147484048" r:id="rId54"/>
    <p:sldLayoutId id="2147484049" r:id="rId55"/>
    <p:sldLayoutId id="2147484050" r:id="rId56"/>
    <p:sldLayoutId id="2147484051" r:id="rId57"/>
    <p:sldLayoutId id="2147484052" r:id="rId58"/>
    <p:sldLayoutId id="2147484053" r:id="rId59"/>
    <p:sldLayoutId id="2147484054" r:id="rId60"/>
    <p:sldLayoutId id="2147484055" r:id="rId61"/>
    <p:sldLayoutId id="2147484056" r:id="rId62"/>
    <p:sldLayoutId id="2147484057" r:id="rId63"/>
    <p:sldLayoutId id="2147484058" r:id="rId64"/>
    <p:sldLayoutId id="2147484059" r:id="rId65"/>
    <p:sldLayoutId id="2147484060" r:id="rId66"/>
    <p:sldLayoutId id="2147484061" r:id="rId67"/>
    <p:sldLayoutId id="2147484062" r:id="rId68"/>
    <p:sldLayoutId id="2147484063" r:id="rId69"/>
  </p:sldLayoutIdLst>
  <p:hf hdr="0"/>
  <p:txStyles>
    <p:titleStyle>
      <a:lvl1pPr algn="l" defTabSz="914400" rtl="0" eaLnBrk="1" latinLnBrk="0" hangingPunct="1">
        <a:lnSpc>
          <a:spcPct val="85000"/>
        </a:lnSpc>
        <a:spcBef>
          <a:spcPct val="0"/>
        </a:spcBef>
        <a:buNone/>
        <a:defRPr sz="3400" kern="1200">
          <a:solidFill>
            <a:srgbClr val="00AAF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468000" indent="-228600" algn="l" defTabSz="914400" rtl="0" eaLnBrk="1" latinLnBrk="0" hangingPunct="1">
        <a:lnSpc>
          <a:spcPct val="90000"/>
        </a:lnSpc>
        <a:spcBef>
          <a:spcPts val="800"/>
        </a:spcBef>
        <a:buFont typeface="Arial" panose="020B0604020202020204" pitchFamily="34" charset="0"/>
        <a:buChar char="•"/>
        <a:defRPr sz="2000" kern="1200">
          <a:solidFill>
            <a:schemeClr val="tx1"/>
          </a:solidFill>
          <a:latin typeface="+mn-lt"/>
          <a:ea typeface="+mn-ea"/>
          <a:cs typeface="+mn-cs"/>
        </a:defRPr>
      </a:lvl2pPr>
      <a:lvl3pPr marL="648000" indent="-1800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828000" indent="-18000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100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5pPr>
      <a:lvl6pPr marL="118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6pPr>
      <a:lvl7pPr marL="136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7pPr>
      <a:lvl8pPr marL="154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8pPr>
      <a:lvl9pPr marL="1728000" indent="-180000" algn="l" defTabSz="914400" rtl="0" eaLnBrk="1" latinLnBrk="0" hangingPunct="1">
        <a:lnSpc>
          <a:spcPct val="90000"/>
        </a:lnSpc>
        <a:spcBef>
          <a:spcPts val="6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orient="horz" pos="4144">
          <p15:clr>
            <a:srgbClr val="F26B43"/>
          </p15:clr>
        </p15:guide>
        <p15:guide id="3" pos="3840">
          <p15:clr>
            <a:srgbClr val="F26B43"/>
          </p15:clr>
        </p15:guide>
        <p15:guide id="4" pos="7406">
          <p15:clr>
            <a:srgbClr val="F26B43"/>
          </p15:clr>
        </p15:guide>
        <p15:guide id="5" pos="270">
          <p15:clr>
            <a:srgbClr val="F26B43"/>
          </p15:clr>
        </p15:guide>
        <p15:guide id="6" orient="horz" pos="3941">
          <p15:clr>
            <a:srgbClr val="F26B43"/>
          </p15:clr>
        </p15:guide>
        <p15:guide id="7" orient="horz" pos="929">
          <p15:clr>
            <a:srgbClr val="F26B43"/>
          </p15:clr>
        </p15:guide>
        <p15:guide id="8" orient="horz" pos="270">
          <p15:clr>
            <a:srgbClr val="F26B43"/>
          </p15:clr>
        </p15:guide>
        <p15:guide id="9" pos="6418">
          <p15:clr>
            <a:srgbClr val="F26B43"/>
          </p15:clr>
        </p15:guide>
        <p15:guide id="10" orient="horz" pos="77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9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98.xml"/><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mailto:cpq_oa_email_handler@z-xjbk7t6xcylaml4fwgslricqf2n116o5p88nzu0asotwkb3bz.b-iltyeag.eu10.apex.salesforce.com" TargetMode="External"/><Relationship Id="rId1" Type="http://schemas.openxmlformats.org/officeDocument/2006/relationships/slideLayout" Target="../slideLayouts/slideLayout198.xml"/><Relationship Id="rId5" Type="http://schemas.openxmlformats.org/officeDocument/2006/relationships/image" Target="../media/image38.png"/><Relationship Id="rId4" Type="http://schemas.openxmlformats.org/officeDocument/2006/relationships/hyperlink" Target="mailto:cpq_oa_email_handler@2t5hepcnb2shshhagf7lsqpqg7s0zty9vwos4malent99a3kuo.1q-pxdeau.cs107.apex.sandbox.salesforce.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98.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98.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9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6.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cpq.metso.com/profile" TargetMode="External"/><Relationship Id="rId1" Type="http://schemas.openxmlformats.org/officeDocument/2006/relationships/slideLayout" Target="../slideLayouts/slideLayout201.xml"/></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0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2.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01.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01.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0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98.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9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96.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6.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5946D-4395-45BC-AD46-4796F57C35B9}"/>
              </a:ext>
            </a:extLst>
          </p:cNvPr>
          <p:cNvSpPr>
            <a:spLocks noGrp="1"/>
          </p:cNvSpPr>
          <p:nvPr>
            <p:ph type="title"/>
          </p:nvPr>
        </p:nvSpPr>
        <p:spPr>
          <a:xfrm>
            <a:off x="432000" y="1944000"/>
            <a:ext cx="7608216" cy="2592000"/>
          </a:xfrm>
        </p:spPr>
        <p:txBody>
          <a:bodyPr/>
          <a:lstStyle/>
          <a:p>
            <a:r>
              <a:rPr lang="en-US" dirty="0"/>
              <a:t>Valve Partner portal </a:t>
            </a:r>
          </a:p>
        </p:txBody>
      </p:sp>
      <p:sp>
        <p:nvSpPr>
          <p:cNvPr id="3" name="Subtitle 2">
            <a:extLst>
              <a:ext uri="{FF2B5EF4-FFF2-40B4-BE49-F238E27FC236}">
                <a16:creationId xmlns:a16="http://schemas.microsoft.com/office/drawing/2014/main" id="{4741D64C-7B75-48D8-8A76-A7473504BC3B}"/>
              </a:ext>
            </a:extLst>
          </p:cNvPr>
          <p:cNvSpPr>
            <a:spLocks noGrp="1"/>
          </p:cNvSpPr>
          <p:nvPr>
            <p:ph type="subTitle" idx="1"/>
          </p:nvPr>
        </p:nvSpPr>
        <p:spPr/>
        <p:txBody>
          <a:bodyPr/>
          <a:lstStyle/>
          <a:p>
            <a:r>
              <a:rPr lang="en-US" dirty="0"/>
              <a:t>Neles </a:t>
            </a:r>
            <a:r>
              <a:rPr lang="fi-FI" dirty="0"/>
              <a:t>sales instructions</a:t>
            </a:r>
            <a:endParaRPr lang="en-US" dirty="0"/>
          </a:p>
        </p:txBody>
      </p:sp>
      <p:sp>
        <p:nvSpPr>
          <p:cNvPr id="4" name="Date Placeholder 3">
            <a:extLst>
              <a:ext uri="{FF2B5EF4-FFF2-40B4-BE49-F238E27FC236}">
                <a16:creationId xmlns:a16="http://schemas.microsoft.com/office/drawing/2014/main" id="{B9BCE6A7-C9F6-477F-B5D7-EC1861B5FD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E3B774-64A9-4938-B00E-2868763C70B8}" type="datetime4">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October 15, 2020</a:t>
            </a:fld>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BCBEC9CF-D232-4537-9082-BF896E8C23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a:ln>
                  <a:noFill/>
                </a:ln>
                <a:solidFill>
                  <a:srgbClr val="FFFFFF"/>
                </a:solidFill>
                <a:effectLst/>
                <a:uLnTx/>
                <a:uFillTx/>
                <a:latin typeface="Arial"/>
                <a:ea typeface="+mn-ea"/>
                <a:cs typeface="+mn-cs"/>
              </a:rPr>
              <a:t>RESTRICTED</a:t>
            </a:r>
            <a:endParaRPr kumimoji="0" lang="en-US" sz="1000" b="0" i="0" u="none" strike="noStrike" kern="1200" cap="all" spc="0" normalizeH="0" baseline="0" noProof="0" dirty="0">
              <a:ln>
                <a:noFill/>
              </a:ln>
              <a:solidFill>
                <a:srgbClr val="FFFFFF"/>
              </a:solidFill>
              <a:effectLst/>
              <a:uLnTx/>
              <a:uFillTx/>
              <a:latin typeface="Arial"/>
              <a:ea typeface="+mn-ea"/>
              <a:cs typeface="+mn-cs"/>
            </a:endParaRPr>
          </a:p>
        </p:txBody>
      </p:sp>
      <p:sp>
        <p:nvSpPr>
          <p:cNvPr id="6" name="Slide Number Placeholder 5">
            <a:extLst>
              <a:ext uri="{FF2B5EF4-FFF2-40B4-BE49-F238E27FC236}">
                <a16:creationId xmlns:a16="http://schemas.microsoft.com/office/drawing/2014/main" id="{DC312D33-5A33-4E4A-9D7B-5045D17C18A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0EAA9C-D049-4342-B727-250CD0E236D1}" type="slidenum">
              <a:rPr kumimoji="0" lang="en-US" sz="1000" b="1" i="0" u="none" strike="noStrike" kern="1200" cap="none" spc="0" normalizeH="0" baseline="0" noProof="0" smtClean="0">
                <a:ln>
                  <a:noFill/>
                </a:ln>
                <a:no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000" b="1" i="0" u="none" strike="noStrike" kern="1200" cap="none" spc="0" normalizeH="0" baseline="0" noProof="0" dirty="0">
              <a:ln>
                <a:noFill/>
              </a:ln>
              <a:noFill/>
              <a:effectLst/>
              <a:uLnTx/>
              <a:uFillTx/>
              <a:latin typeface="Arial"/>
              <a:ea typeface="+mn-ea"/>
              <a:cs typeface="+mn-cs"/>
            </a:endParaRPr>
          </a:p>
        </p:txBody>
      </p:sp>
    </p:spTree>
    <p:extLst>
      <p:ext uri="{BB962C8B-B14F-4D97-AF65-F5344CB8AC3E}">
        <p14:creationId xmlns:p14="http://schemas.microsoft.com/office/powerpoint/2010/main" val="3696015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Roles &amp; Responsibilities: ORDER</a:t>
            </a:r>
          </a:p>
        </p:txBody>
      </p:sp>
      <p:sp>
        <p:nvSpPr>
          <p:cNvPr id="6" name="Text Placeholder 5">
            <a:extLst>
              <a:ext uri="{FF2B5EF4-FFF2-40B4-BE49-F238E27FC236}">
                <a16:creationId xmlns:a16="http://schemas.microsoft.com/office/drawing/2014/main" id="{CD23DFAE-A746-43BD-92AA-3FD6E7D837D8}"/>
              </a:ext>
            </a:extLst>
          </p:cNvPr>
          <p:cNvSpPr>
            <a:spLocks noGrp="1"/>
          </p:cNvSpPr>
          <p:nvPr>
            <p:ph type="body" sz="quarter" idx="13"/>
          </p:nvPr>
        </p:nvSpPr>
        <p:spPr>
          <a:xfrm>
            <a:off x="477214" y="886759"/>
            <a:ext cx="11215351" cy="428628"/>
          </a:xfrm>
        </p:spPr>
        <p:txBody>
          <a:bodyPr/>
          <a:lstStyle/>
          <a:p>
            <a:r>
              <a:rPr lang="fi-FI" dirty="0"/>
              <a:t>Metso Sales is responsible of excecuting the order revisions</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8" name="Text Placeholder 7">
            <a:extLst>
              <a:ext uri="{FF2B5EF4-FFF2-40B4-BE49-F238E27FC236}">
                <a16:creationId xmlns:a16="http://schemas.microsoft.com/office/drawing/2014/main" id="{EBF9F1C1-8F72-488C-BE60-88EF2CE7F147}"/>
              </a:ext>
            </a:extLst>
          </p:cNvPr>
          <p:cNvSpPr>
            <a:spLocks noGrp="1"/>
          </p:cNvSpPr>
          <p:nvPr>
            <p:ph type="body" sz="quarter" idx="14"/>
          </p:nvPr>
        </p:nvSpPr>
        <p:spPr/>
        <p:txBody>
          <a:bodyPr/>
          <a:lstStyle/>
          <a:p>
            <a:endParaRPr lang="fi-FI"/>
          </a:p>
        </p:txBody>
      </p:sp>
      <p:sp>
        <p:nvSpPr>
          <p:cNvPr id="7" name="Footer Placeholder 6"/>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all" spc="0" normalizeH="0" baseline="0" noProof="0">
                <a:ln>
                  <a:noFill/>
                </a:ln>
                <a:solidFill>
                  <a:srgbClr val="E05314"/>
                </a:solidFill>
                <a:effectLst/>
                <a:uLnTx/>
                <a:uFillTx/>
                <a:latin typeface="Arial"/>
                <a:ea typeface="+mn-ea"/>
                <a:cs typeface="+mn-cs"/>
              </a:rPr>
              <a:t>RESTRICTED</a:t>
            </a:r>
            <a:endParaRPr kumimoji="0" lang="en-US" sz="1600" b="0" i="0" u="none" strike="noStrike" kern="1200" cap="all" spc="0" normalizeH="0" baseline="0" noProof="0" dirty="0">
              <a:ln>
                <a:noFill/>
              </a:ln>
              <a:solidFill>
                <a:srgbClr val="E05314"/>
              </a:solidFill>
              <a:effectLst/>
              <a:uLnTx/>
              <a:uFillTx/>
              <a:latin typeface="Arial"/>
              <a:ea typeface="+mn-ea"/>
              <a:cs typeface="+mn-cs"/>
            </a:endParaRPr>
          </a:p>
        </p:txBody>
      </p:sp>
      <p:pic>
        <p:nvPicPr>
          <p:cNvPr id="3" name="Picture 2">
            <a:extLst>
              <a:ext uri="{FF2B5EF4-FFF2-40B4-BE49-F238E27FC236}">
                <a16:creationId xmlns:a16="http://schemas.microsoft.com/office/drawing/2014/main" id="{B437DF0E-FA28-4A89-A37A-03368662AD83}"/>
              </a:ext>
            </a:extLst>
          </p:cNvPr>
          <p:cNvPicPr>
            <a:picLocks noChangeAspect="1"/>
          </p:cNvPicPr>
          <p:nvPr/>
        </p:nvPicPr>
        <p:blipFill>
          <a:blip r:embed="rId2"/>
          <a:stretch>
            <a:fillRect/>
          </a:stretch>
        </p:blipFill>
        <p:spPr>
          <a:xfrm>
            <a:off x="1847088" y="1775870"/>
            <a:ext cx="5986233" cy="4937822"/>
          </a:xfrm>
          <a:prstGeom prst="rect">
            <a:avLst/>
          </a:prstGeom>
        </p:spPr>
      </p:pic>
    </p:spTree>
    <p:extLst>
      <p:ext uri="{BB962C8B-B14F-4D97-AF65-F5344CB8AC3E}">
        <p14:creationId xmlns:p14="http://schemas.microsoft.com/office/powerpoint/2010/main" val="3853227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Metso Sales Office Role &amp; Responsibility in Order Revision</a:t>
            </a:r>
          </a:p>
        </p:txBody>
      </p:sp>
      <p:sp>
        <p:nvSpPr>
          <p:cNvPr id="3" name="Text Placeholder 2"/>
          <p:cNvSpPr>
            <a:spLocks noGrp="1"/>
          </p:cNvSpPr>
          <p:nvPr>
            <p:ph type="body" sz="quarter" idx="13"/>
          </p:nvPr>
        </p:nvSpPr>
        <p:spPr/>
        <p:txBody>
          <a:bodyPr/>
          <a:lstStyle/>
          <a:p>
            <a:r>
              <a:rPr lang="en-US" dirty="0"/>
              <a:t>Sales role: Communicate and initiate the order change request from Partner</a:t>
            </a:r>
          </a:p>
        </p:txBody>
      </p:sp>
      <p:sp>
        <p:nvSpPr>
          <p:cNvPr id="4" name="Content Placeholder 3"/>
          <p:cNvSpPr>
            <a:spLocks noGrp="1"/>
          </p:cNvSpPr>
          <p:nvPr>
            <p:ph idx="1"/>
          </p:nvPr>
        </p:nvSpPr>
        <p:spPr/>
        <p:txBody>
          <a:bodyPr/>
          <a:lstStyle/>
          <a:p>
            <a:r>
              <a:rPr lang="en-US" sz="1800" dirty="0">
                <a:solidFill>
                  <a:schemeClr val="tx1"/>
                </a:solidFill>
              </a:rPr>
              <a:t>Send </a:t>
            </a:r>
            <a:r>
              <a:rPr lang="en-US" altLang="zh-CN" sz="1800" dirty="0">
                <a:solidFill>
                  <a:schemeClr val="tx1"/>
                </a:solidFill>
              </a:rPr>
              <a:t>revision approval </a:t>
            </a:r>
            <a:r>
              <a:rPr lang="en-US" sz="1800" dirty="0">
                <a:solidFill>
                  <a:schemeClr val="tx1"/>
                </a:solidFill>
              </a:rPr>
              <a:t>for order change on behalf of Distributor due to complicated OC-process (order change)</a:t>
            </a:r>
          </a:p>
          <a:p>
            <a:pPr lvl="1"/>
            <a:r>
              <a:rPr lang="en-US" dirty="0"/>
              <a:t>State clearly the reason/cause of order change to IQI</a:t>
            </a:r>
          </a:p>
          <a:p>
            <a:pPr lvl="1"/>
            <a:r>
              <a:rPr lang="en-US" dirty="0"/>
              <a:t>Communicate between Distributors and IQI for clarifying and confirming change requests and demands</a:t>
            </a:r>
          </a:p>
          <a:p>
            <a:pPr lvl="1"/>
            <a:r>
              <a:rPr lang="en-US" dirty="0"/>
              <a:t>Inform Distributors of order change cost and delivery time impact</a:t>
            </a:r>
          </a:p>
          <a:p>
            <a:pPr lvl="2"/>
            <a:r>
              <a:rPr lang="fi-FI" dirty="0"/>
              <a:t>S</a:t>
            </a:r>
            <a:r>
              <a:rPr lang="en-US" dirty="0" err="1"/>
              <a:t>ystem</a:t>
            </a:r>
            <a:r>
              <a:rPr lang="en-US" dirty="0"/>
              <a:t> improvement </a:t>
            </a:r>
            <a:r>
              <a:rPr lang="en-US" dirty="0" err="1"/>
              <a:t>planned</a:t>
            </a:r>
            <a:r>
              <a:rPr lang="en-US" dirty="0" err="1">
                <a:sym typeface="Wingdings" panose="05000000000000000000" pitchFamily="2" charset="2"/>
              </a:rPr>
              <a:t>lead</a:t>
            </a:r>
            <a:r>
              <a:rPr lang="en-US" dirty="0">
                <a:sym typeface="Wingdings" panose="05000000000000000000" pitchFamily="2" charset="2"/>
              </a:rPr>
              <a:t> time changes to be presented in Portal</a:t>
            </a:r>
            <a:r>
              <a:rPr lang="en-US" dirty="0"/>
              <a:t>)</a:t>
            </a:r>
          </a:p>
          <a:p>
            <a:pPr lvl="1"/>
            <a:r>
              <a:rPr lang="en-US" dirty="0"/>
              <a:t>Place revised order ASAP if order change confirms (order change may be cancelled due to high cost impact or delay)</a:t>
            </a:r>
          </a:p>
          <a:p>
            <a:pPr marL="432000" lvl="1" indent="0">
              <a:buNone/>
            </a:pPr>
            <a:endParaRPr lang="en-US" dirty="0"/>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p:cNvSpPr>
            <a:spLocks noGrp="1"/>
          </p:cNvSpPr>
          <p:nvPr>
            <p:ph type="body" sz="quarter" idx="14"/>
          </p:nvPr>
        </p:nvSpPr>
        <p:spPr/>
        <p:txBody>
          <a:bodyPr/>
          <a:lstStyle/>
          <a:p>
            <a:endParaRPr lang="en-US"/>
          </a:p>
        </p:txBody>
      </p:sp>
      <p:sp>
        <p:nvSpPr>
          <p:cNvPr id="7" name="Footer Placeholder 6"/>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0" normalizeH="0" baseline="0" noProof="0">
                <a:ln>
                  <a:noFill/>
                </a:ln>
                <a:solidFill>
                  <a:srgbClr val="E05314"/>
                </a:solidFill>
                <a:effectLst/>
                <a:uLnTx/>
                <a:uFillTx/>
                <a:latin typeface="Arial"/>
                <a:ea typeface="+mn-ea"/>
                <a:cs typeface="+mn-cs"/>
              </a:rPr>
              <a:t>RESTRICTED</a:t>
            </a:r>
            <a:endParaRPr kumimoji="0" lang="en-US" sz="1200" b="0" i="0" u="none" strike="noStrike" kern="1200" cap="all" spc="0" normalizeH="0" baseline="0" noProof="0" dirty="0">
              <a:ln>
                <a:noFill/>
              </a:ln>
              <a:solidFill>
                <a:srgbClr val="E05314"/>
              </a:solidFill>
              <a:effectLst/>
              <a:uLnTx/>
              <a:uFillTx/>
              <a:latin typeface="Arial"/>
              <a:ea typeface="+mn-ea"/>
              <a:cs typeface="+mn-cs"/>
            </a:endParaRPr>
          </a:p>
        </p:txBody>
      </p:sp>
    </p:spTree>
    <p:extLst>
      <p:ext uri="{BB962C8B-B14F-4D97-AF65-F5344CB8AC3E}">
        <p14:creationId xmlns:p14="http://schemas.microsoft.com/office/powerpoint/2010/main" val="902329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5" name="Shape 95"/>
          <p:cNvSpPr txBox="1">
            <a:spLocks noGrp="1"/>
          </p:cNvSpPr>
          <p:nvPr>
            <p:ph type="subTitle" idx="1"/>
          </p:nvPr>
        </p:nvSpPr>
        <p:spPr>
          <a:prstGeom prst="rect">
            <a:avLst/>
          </a:prstGeom>
        </p:spPr>
        <p:txBody>
          <a:bodyPr vert="horz" wrap="square" lIns="121900" tIns="121900" rIns="121900" bIns="121900" rtlCol="0" anchor="t" anchorCtr="0">
            <a:noAutofit/>
          </a:bodyPr>
          <a:lstStyle/>
          <a:p>
            <a:pPr>
              <a:spcBef>
                <a:spcPts val="0"/>
              </a:spcBef>
            </a:pPr>
            <a:r>
              <a:rPr lang="fi-FI" dirty="0"/>
              <a:t>1. Send by email from ERP</a:t>
            </a:r>
          </a:p>
          <a:p>
            <a:pPr>
              <a:spcBef>
                <a:spcPts val="0"/>
              </a:spcBef>
            </a:pPr>
            <a:endParaRPr lang="fi-FI" dirty="0"/>
          </a:p>
          <a:p>
            <a:pPr>
              <a:spcBef>
                <a:spcPts val="0"/>
              </a:spcBef>
            </a:pPr>
            <a:r>
              <a:rPr lang="fi-FI" dirty="0"/>
              <a:t>2. Upload pdf doc from your hard disc</a:t>
            </a:r>
            <a:endParaRPr dirty="0"/>
          </a:p>
        </p:txBody>
      </p:sp>
      <p:sp>
        <p:nvSpPr>
          <p:cNvPr id="94" name="Shape 94"/>
          <p:cNvSpPr txBox="1">
            <a:spLocks noGrp="1"/>
          </p:cNvSpPr>
          <p:nvPr>
            <p:ph type="title"/>
          </p:nvPr>
        </p:nvSpPr>
        <p:spPr>
          <a:prstGeom prst="rect">
            <a:avLst/>
          </a:prstGeom>
        </p:spPr>
        <p:txBody>
          <a:bodyPr vert="horz" wrap="square" lIns="121900" tIns="121900" rIns="121900" bIns="121900" rtlCol="0" anchor="ctr" anchorCtr="0">
            <a:noAutofit/>
          </a:bodyPr>
          <a:lstStyle/>
          <a:p>
            <a:pPr>
              <a:spcBef>
                <a:spcPts val="0"/>
              </a:spcBef>
            </a:pPr>
            <a:r>
              <a:rPr lang="en-US" dirty="0"/>
              <a:t>Adding order acknowledgement document</a:t>
            </a:r>
            <a:endParaRPr lang="en" dirty="0"/>
          </a:p>
        </p:txBody>
      </p:sp>
    </p:spTree>
    <p:extLst>
      <p:ext uri="{BB962C8B-B14F-4D97-AF65-F5344CB8AC3E}">
        <p14:creationId xmlns:p14="http://schemas.microsoft.com/office/powerpoint/2010/main" val="1339256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EF17F4D-1557-4E08-87CE-B9C24B738E9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11" name="Text Placeholder 10">
            <a:extLst>
              <a:ext uri="{FF2B5EF4-FFF2-40B4-BE49-F238E27FC236}">
                <a16:creationId xmlns:a16="http://schemas.microsoft.com/office/drawing/2014/main" id="{21933329-2E8E-455A-86A0-C7CAEB4EA64C}"/>
              </a:ext>
            </a:extLst>
          </p:cNvPr>
          <p:cNvSpPr>
            <a:spLocks noGrp="1"/>
          </p:cNvSpPr>
          <p:nvPr>
            <p:ph type="body" sz="quarter" idx="14"/>
          </p:nvPr>
        </p:nvSpPr>
        <p:spPr/>
        <p:txBody>
          <a:bodyPr/>
          <a:lstStyle/>
          <a:p>
            <a:endParaRPr lang="en-US"/>
          </a:p>
        </p:txBody>
      </p:sp>
      <p:sp>
        <p:nvSpPr>
          <p:cNvPr id="8" name="Content Placeholder 7">
            <a:extLst>
              <a:ext uri="{FF2B5EF4-FFF2-40B4-BE49-F238E27FC236}">
                <a16:creationId xmlns:a16="http://schemas.microsoft.com/office/drawing/2014/main" id="{3FFAB583-9587-4A08-BA4C-01FA7F8E0004}"/>
              </a:ext>
            </a:extLst>
          </p:cNvPr>
          <p:cNvSpPr>
            <a:spLocks noGrp="1"/>
          </p:cNvSpPr>
          <p:nvPr>
            <p:ph sz="half" idx="1"/>
          </p:nvPr>
        </p:nvSpPr>
        <p:spPr>
          <a:xfrm>
            <a:off x="499432" y="1494249"/>
            <a:ext cx="3709497" cy="4589756"/>
          </a:xfrm>
        </p:spPr>
        <p:txBody>
          <a:bodyPr>
            <a:normAutofit/>
          </a:bodyPr>
          <a:lstStyle/>
          <a:p>
            <a:pPr marL="0" indent="0">
              <a:buNone/>
            </a:pPr>
            <a:r>
              <a:rPr lang="en-US" sz="1050" u="sng" dirty="0"/>
              <a:t>Upload to SFDC</a:t>
            </a:r>
          </a:p>
          <a:p>
            <a:r>
              <a:rPr lang="en-US" sz="1050" dirty="0"/>
              <a:t>Metso Sales coordinator (who has the ERP access license) will add the order acknowledgement to the opportunity. </a:t>
            </a:r>
          </a:p>
          <a:p>
            <a:r>
              <a:rPr lang="en-US" sz="1050" dirty="0"/>
              <a:t>From there it is visible for Metso sales as well as for the distributor</a:t>
            </a:r>
          </a:p>
          <a:p>
            <a:pPr marL="514350" indent="-514350">
              <a:buFont typeface="+mj-lt"/>
              <a:buAutoNum type="arabicPeriod"/>
            </a:pPr>
            <a:r>
              <a:rPr lang="en-US" sz="1050" dirty="0"/>
              <a:t>(Sales coordinator) print out the OA from SAP/iScala/M3 when it is available and save it to the hard drive</a:t>
            </a:r>
          </a:p>
          <a:p>
            <a:pPr marL="514350" indent="-514350">
              <a:buFont typeface="+mj-lt"/>
              <a:buAutoNum type="arabicPeriod"/>
            </a:pPr>
            <a:r>
              <a:rPr lang="en-US" sz="1050" dirty="0"/>
              <a:t>In SFDC select the QUOTATION and click the “upload OA document”</a:t>
            </a:r>
          </a:p>
          <a:p>
            <a:pPr marL="514350" indent="-514350">
              <a:buFont typeface="+mj-lt"/>
              <a:buAutoNum type="arabicPeriod"/>
            </a:pPr>
            <a:r>
              <a:rPr lang="en-US" sz="1050" dirty="0"/>
              <a:t>give a description and select the file from his hard drive to be uploaded</a:t>
            </a:r>
          </a:p>
          <a:p>
            <a:pPr marL="514350" indent="-514350">
              <a:buFont typeface="+mj-lt"/>
              <a:buAutoNum type="arabicPeriod"/>
            </a:pPr>
            <a:r>
              <a:rPr lang="en-US" sz="1050" dirty="0"/>
              <a:t>Select the file and click “open”. The file will be selected.</a:t>
            </a:r>
          </a:p>
          <a:p>
            <a:pPr marL="514350" indent="-514350">
              <a:buFont typeface="+mj-lt"/>
              <a:buAutoNum type="arabicPeriod"/>
            </a:pPr>
            <a:r>
              <a:rPr lang="en-US" sz="1050" dirty="0"/>
              <a:t>Click “upload”</a:t>
            </a:r>
          </a:p>
        </p:txBody>
      </p:sp>
      <p:pic>
        <p:nvPicPr>
          <p:cNvPr id="26" name="Content Placeholder 25">
            <a:extLst>
              <a:ext uri="{FF2B5EF4-FFF2-40B4-BE49-F238E27FC236}">
                <a16:creationId xmlns:a16="http://schemas.microsoft.com/office/drawing/2014/main" id="{04524366-0418-4590-88FC-18258E878E62}"/>
              </a:ext>
            </a:extLst>
          </p:cNvPr>
          <p:cNvPicPr>
            <a:picLocks noGrp="1" noChangeAspect="1"/>
          </p:cNvPicPr>
          <p:nvPr>
            <p:ph sz="half" idx="2"/>
          </p:nvPr>
        </p:nvPicPr>
        <p:blipFill>
          <a:blip r:embed="rId2"/>
          <a:stretch>
            <a:fillRect/>
          </a:stretch>
        </p:blipFill>
        <p:spPr>
          <a:xfrm>
            <a:off x="6288088" y="3073585"/>
            <a:ext cx="5435600" cy="1437905"/>
          </a:xfrm>
          <a:prstGeom prst="rect">
            <a:avLst/>
          </a:prstGeom>
        </p:spPr>
      </p:pic>
      <p:sp>
        <p:nvSpPr>
          <p:cNvPr id="2" name="Title 1">
            <a:extLst>
              <a:ext uri="{FF2B5EF4-FFF2-40B4-BE49-F238E27FC236}">
                <a16:creationId xmlns:a16="http://schemas.microsoft.com/office/drawing/2014/main" id="{D535EF6C-207C-46B7-AA60-406BE5308587}"/>
              </a:ext>
            </a:extLst>
          </p:cNvPr>
          <p:cNvSpPr>
            <a:spLocks noGrp="1"/>
          </p:cNvSpPr>
          <p:nvPr>
            <p:ph type="title"/>
          </p:nvPr>
        </p:nvSpPr>
        <p:spPr/>
        <p:txBody>
          <a:bodyPr/>
          <a:lstStyle/>
          <a:p>
            <a:r>
              <a:rPr lang="en-US" dirty="0"/>
              <a:t>Adding order acknowledgement document</a:t>
            </a:r>
          </a:p>
        </p:txBody>
      </p:sp>
      <p:sp>
        <p:nvSpPr>
          <p:cNvPr id="10" name="Text Placeholder 9">
            <a:extLst>
              <a:ext uri="{FF2B5EF4-FFF2-40B4-BE49-F238E27FC236}">
                <a16:creationId xmlns:a16="http://schemas.microsoft.com/office/drawing/2014/main" id="{D11DF30C-E033-47F4-B776-DB7FE92CA396}"/>
              </a:ext>
            </a:extLst>
          </p:cNvPr>
          <p:cNvSpPr>
            <a:spLocks noGrp="1"/>
          </p:cNvSpPr>
          <p:nvPr>
            <p:ph type="body" sz="quarter" idx="13"/>
          </p:nvPr>
        </p:nvSpPr>
        <p:spPr/>
        <p:txBody>
          <a:bodyPr/>
          <a:lstStyle/>
          <a:p>
            <a:pPr marL="0" indent="0"/>
            <a:r>
              <a:rPr lang="en-US" dirty="0"/>
              <a:t>Upload to the SFDC</a:t>
            </a:r>
          </a:p>
        </p:txBody>
      </p:sp>
      <p:sp>
        <p:nvSpPr>
          <p:cNvPr id="7" name="Footer Placeholder 6">
            <a:extLst>
              <a:ext uri="{FF2B5EF4-FFF2-40B4-BE49-F238E27FC236}">
                <a16:creationId xmlns:a16="http://schemas.microsoft.com/office/drawing/2014/main" id="{284970FE-FAFA-4198-85A9-9C1580AECE7F}"/>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all" spc="0" normalizeH="0" baseline="0" noProof="0" dirty="0">
                <a:ln>
                  <a:noFill/>
                </a:ln>
                <a:solidFill>
                  <a:srgbClr val="E05314"/>
                </a:solidFill>
                <a:effectLst/>
                <a:uLnTx/>
                <a:uFillTx/>
                <a:latin typeface="Arial"/>
                <a:ea typeface="+mn-ea"/>
                <a:cs typeface="+mn-cs"/>
              </a:rPr>
              <a:t>RESTRICTED</a:t>
            </a:r>
          </a:p>
        </p:txBody>
      </p:sp>
      <p:pic>
        <p:nvPicPr>
          <p:cNvPr id="12" name="Picture 11">
            <a:extLst>
              <a:ext uri="{FF2B5EF4-FFF2-40B4-BE49-F238E27FC236}">
                <a16:creationId xmlns:a16="http://schemas.microsoft.com/office/drawing/2014/main" id="{D81235A2-A815-405E-B438-D3AF52EA5725}"/>
              </a:ext>
            </a:extLst>
          </p:cNvPr>
          <p:cNvPicPr>
            <a:picLocks noChangeAspect="1"/>
          </p:cNvPicPr>
          <p:nvPr/>
        </p:nvPicPr>
        <p:blipFill>
          <a:blip r:embed="rId3"/>
          <a:stretch>
            <a:fillRect/>
          </a:stretch>
        </p:blipFill>
        <p:spPr>
          <a:xfrm>
            <a:off x="4208929" y="1321726"/>
            <a:ext cx="7356332" cy="2950713"/>
          </a:xfrm>
          <a:prstGeom prst="rect">
            <a:avLst/>
          </a:prstGeom>
        </p:spPr>
      </p:pic>
      <p:sp>
        <p:nvSpPr>
          <p:cNvPr id="13" name="TextBox 12">
            <a:extLst>
              <a:ext uri="{FF2B5EF4-FFF2-40B4-BE49-F238E27FC236}">
                <a16:creationId xmlns:a16="http://schemas.microsoft.com/office/drawing/2014/main" id="{D4B95F7B-3827-4050-812B-5B854C144906}"/>
              </a:ext>
            </a:extLst>
          </p:cNvPr>
          <p:cNvSpPr txBox="1"/>
          <p:nvPr/>
        </p:nvSpPr>
        <p:spPr>
          <a:xfrm>
            <a:off x="10180886" y="2454420"/>
            <a:ext cx="312906" cy="369332"/>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2</a:t>
            </a:r>
          </a:p>
        </p:txBody>
      </p:sp>
      <p:cxnSp>
        <p:nvCxnSpPr>
          <p:cNvPr id="15" name="Straight Arrow Connector 14">
            <a:extLst>
              <a:ext uri="{FF2B5EF4-FFF2-40B4-BE49-F238E27FC236}">
                <a16:creationId xmlns:a16="http://schemas.microsoft.com/office/drawing/2014/main" id="{1931E029-F34E-437F-A8CC-C1DEA695BA12}"/>
              </a:ext>
            </a:extLst>
          </p:cNvPr>
          <p:cNvCxnSpPr>
            <a:cxnSpLocks/>
            <a:stCxn id="13" idx="1"/>
          </p:cNvCxnSpPr>
          <p:nvPr/>
        </p:nvCxnSpPr>
        <p:spPr>
          <a:xfrm flipH="1" flipV="1">
            <a:off x="9992628" y="2546792"/>
            <a:ext cx="188258" cy="9229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0BA490F2-84A8-49CD-A66C-107F3ADA88EB}"/>
              </a:ext>
            </a:extLst>
          </p:cNvPr>
          <p:cNvPicPr>
            <a:picLocks noChangeAspect="1"/>
          </p:cNvPicPr>
          <p:nvPr/>
        </p:nvPicPr>
        <p:blipFill>
          <a:blip r:embed="rId4"/>
          <a:stretch>
            <a:fillRect/>
          </a:stretch>
        </p:blipFill>
        <p:spPr>
          <a:xfrm>
            <a:off x="7198516" y="3198701"/>
            <a:ext cx="4466667" cy="1295238"/>
          </a:xfrm>
          <a:prstGeom prst="rect">
            <a:avLst/>
          </a:prstGeom>
        </p:spPr>
      </p:pic>
      <p:sp>
        <p:nvSpPr>
          <p:cNvPr id="18" name="TextBox 17">
            <a:extLst>
              <a:ext uri="{FF2B5EF4-FFF2-40B4-BE49-F238E27FC236}">
                <a16:creationId xmlns:a16="http://schemas.microsoft.com/office/drawing/2014/main" id="{91925FF5-D7D7-432C-86AA-C73636ADA29F}"/>
              </a:ext>
            </a:extLst>
          </p:cNvPr>
          <p:cNvSpPr txBox="1"/>
          <p:nvPr/>
        </p:nvSpPr>
        <p:spPr>
          <a:xfrm>
            <a:off x="9212118" y="3927275"/>
            <a:ext cx="312906" cy="369332"/>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3</a:t>
            </a:r>
          </a:p>
        </p:txBody>
      </p:sp>
      <p:cxnSp>
        <p:nvCxnSpPr>
          <p:cNvPr id="19" name="Straight Arrow Connector 18">
            <a:extLst>
              <a:ext uri="{FF2B5EF4-FFF2-40B4-BE49-F238E27FC236}">
                <a16:creationId xmlns:a16="http://schemas.microsoft.com/office/drawing/2014/main" id="{3AD9CE8A-5C4A-419F-A0E9-995E91C668B7}"/>
              </a:ext>
            </a:extLst>
          </p:cNvPr>
          <p:cNvCxnSpPr>
            <a:cxnSpLocks/>
            <a:stCxn id="18" idx="3"/>
          </p:cNvCxnSpPr>
          <p:nvPr/>
        </p:nvCxnSpPr>
        <p:spPr>
          <a:xfrm flipV="1">
            <a:off x="9525024" y="3927275"/>
            <a:ext cx="838521" cy="1846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42D70D4-44D5-4392-A0D3-1B46A6187043}"/>
              </a:ext>
            </a:extLst>
          </p:cNvPr>
          <p:cNvCxnSpPr>
            <a:cxnSpLocks/>
            <a:stCxn id="18" idx="1"/>
          </p:cNvCxnSpPr>
          <p:nvPr/>
        </p:nvCxnSpPr>
        <p:spPr>
          <a:xfrm flipH="1" flipV="1">
            <a:off x="8050138" y="4019608"/>
            <a:ext cx="1161980" cy="9233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C6B12F67-0B72-49C2-B6A0-51FC790C00BF}"/>
              </a:ext>
            </a:extLst>
          </p:cNvPr>
          <p:cNvGrpSpPr/>
          <p:nvPr/>
        </p:nvGrpSpPr>
        <p:grpSpPr>
          <a:xfrm>
            <a:off x="5903913" y="4384005"/>
            <a:ext cx="4495446" cy="1189202"/>
            <a:chOff x="7426181" y="4415893"/>
            <a:chExt cx="4495446" cy="1189202"/>
          </a:xfrm>
        </p:grpSpPr>
        <p:pic>
          <p:nvPicPr>
            <p:cNvPr id="27" name="Picture 26">
              <a:extLst>
                <a:ext uri="{FF2B5EF4-FFF2-40B4-BE49-F238E27FC236}">
                  <a16:creationId xmlns:a16="http://schemas.microsoft.com/office/drawing/2014/main" id="{DBB6C584-67FD-45A3-9BDD-0C32E68037B8}"/>
                </a:ext>
              </a:extLst>
            </p:cNvPr>
            <p:cNvPicPr>
              <a:picLocks noChangeAspect="1"/>
            </p:cNvPicPr>
            <p:nvPr/>
          </p:nvPicPr>
          <p:blipFill>
            <a:blip r:embed="rId2"/>
            <a:stretch>
              <a:fillRect/>
            </a:stretch>
          </p:blipFill>
          <p:spPr>
            <a:xfrm>
              <a:off x="7426181" y="4415893"/>
              <a:ext cx="4495446" cy="1189202"/>
            </a:xfrm>
            <a:prstGeom prst="rect">
              <a:avLst/>
            </a:prstGeom>
          </p:spPr>
        </p:pic>
        <p:sp>
          <p:nvSpPr>
            <p:cNvPr id="28" name="TextBox 27">
              <a:extLst>
                <a:ext uri="{FF2B5EF4-FFF2-40B4-BE49-F238E27FC236}">
                  <a16:creationId xmlns:a16="http://schemas.microsoft.com/office/drawing/2014/main" id="{549D86C5-9B60-43D6-AE12-8C088F5AAB47}"/>
                </a:ext>
              </a:extLst>
            </p:cNvPr>
            <p:cNvSpPr txBox="1"/>
            <p:nvPr/>
          </p:nvSpPr>
          <p:spPr>
            <a:xfrm>
              <a:off x="9679722" y="4706938"/>
              <a:ext cx="312906" cy="369332"/>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4</a:t>
              </a:r>
            </a:p>
          </p:txBody>
        </p:sp>
        <p:cxnSp>
          <p:nvCxnSpPr>
            <p:cNvPr id="29" name="Straight Arrow Connector 28">
              <a:extLst>
                <a:ext uri="{FF2B5EF4-FFF2-40B4-BE49-F238E27FC236}">
                  <a16:creationId xmlns:a16="http://schemas.microsoft.com/office/drawing/2014/main" id="{79251B22-655D-4443-91ED-02009AC7723E}"/>
                </a:ext>
              </a:extLst>
            </p:cNvPr>
            <p:cNvCxnSpPr>
              <a:cxnSpLocks/>
            </p:cNvCxnSpPr>
            <p:nvPr/>
          </p:nvCxnSpPr>
          <p:spPr>
            <a:xfrm flipV="1">
              <a:off x="9980402" y="4706938"/>
              <a:ext cx="1150319" cy="2259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32" name="Picture 31">
            <a:extLst>
              <a:ext uri="{FF2B5EF4-FFF2-40B4-BE49-F238E27FC236}">
                <a16:creationId xmlns:a16="http://schemas.microsoft.com/office/drawing/2014/main" id="{34E7C3B3-64AB-457D-82D3-DD684E5EC7A7}"/>
              </a:ext>
            </a:extLst>
          </p:cNvPr>
          <p:cNvPicPr>
            <a:picLocks noChangeAspect="1"/>
          </p:cNvPicPr>
          <p:nvPr/>
        </p:nvPicPr>
        <p:blipFill>
          <a:blip r:embed="rId5"/>
          <a:stretch>
            <a:fillRect/>
          </a:stretch>
        </p:blipFill>
        <p:spPr>
          <a:xfrm>
            <a:off x="7165942" y="5277978"/>
            <a:ext cx="4485714" cy="1323810"/>
          </a:xfrm>
          <a:prstGeom prst="rect">
            <a:avLst/>
          </a:prstGeom>
        </p:spPr>
      </p:pic>
      <p:sp>
        <p:nvSpPr>
          <p:cNvPr id="33" name="TextBox 32">
            <a:extLst>
              <a:ext uri="{FF2B5EF4-FFF2-40B4-BE49-F238E27FC236}">
                <a16:creationId xmlns:a16="http://schemas.microsoft.com/office/drawing/2014/main" id="{B6F38284-370A-4725-BFD7-F4EDCAA3E8CD}"/>
              </a:ext>
            </a:extLst>
          </p:cNvPr>
          <p:cNvSpPr txBox="1"/>
          <p:nvPr/>
        </p:nvSpPr>
        <p:spPr>
          <a:xfrm>
            <a:off x="8554092" y="6126734"/>
            <a:ext cx="312906" cy="369332"/>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5</a:t>
            </a:r>
          </a:p>
        </p:txBody>
      </p:sp>
      <p:cxnSp>
        <p:nvCxnSpPr>
          <p:cNvPr id="34" name="Straight Arrow Connector 33">
            <a:extLst>
              <a:ext uri="{FF2B5EF4-FFF2-40B4-BE49-F238E27FC236}">
                <a16:creationId xmlns:a16="http://schemas.microsoft.com/office/drawing/2014/main" id="{FD7FCED4-AF0E-4B86-A277-900E493EF18C}"/>
              </a:ext>
            </a:extLst>
          </p:cNvPr>
          <p:cNvCxnSpPr>
            <a:cxnSpLocks/>
            <a:stCxn id="33" idx="3"/>
          </p:cNvCxnSpPr>
          <p:nvPr/>
        </p:nvCxnSpPr>
        <p:spPr>
          <a:xfrm>
            <a:off x="8866998" y="6311400"/>
            <a:ext cx="1145628" cy="11862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7F2F57A-0D32-4254-B43D-36B67DD4B416}"/>
              </a:ext>
            </a:extLst>
          </p:cNvPr>
          <p:cNvSpPr/>
          <p:nvPr/>
        </p:nvSpPr>
        <p:spPr>
          <a:xfrm>
            <a:off x="375867" y="5044382"/>
            <a:ext cx="4275749" cy="121961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Note: Metso sales person needs to request for privileges thru SSM.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The permission should be : "Salesforce CRM Content User". </a:t>
            </a:r>
          </a:p>
        </p:txBody>
      </p:sp>
    </p:spTree>
    <p:extLst>
      <p:ext uri="{BB962C8B-B14F-4D97-AF65-F5344CB8AC3E}">
        <p14:creationId xmlns:p14="http://schemas.microsoft.com/office/powerpoint/2010/main" val="2582325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EF17F4D-1557-4E08-87CE-B9C24B738E9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11" name="Text Placeholder 10">
            <a:extLst>
              <a:ext uri="{FF2B5EF4-FFF2-40B4-BE49-F238E27FC236}">
                <a16:creationId xmlns:a16="http://schemas.microsoft.com/office/drawing/2014/main" id="{21933329-2E8E-455A-86A0-C7CAEB4EA64C}"/>
              </a:ext>
            </a:extLst>
          </p:cNvPr>
          <p:cNvSpPr>
            <a:spLocks noGrp="1"/>
          </p:cNvSpPr>
          <p:nvPr>
            <p:ph type="body" sz="quarter" idx="14"/>
          </p:nvPr>
        </p:nvSpPr>
        <p:spPr/>
        <p:txBody>
          <a:bodyPr/>
          <a:lstStyle/>
          <a:p>
            <a:endParaRPr lang="en-US"/>
          </a:p>
        </p:txBody>
      </p:sp>
      <p:sp>
        <p:nvSpPr>
          <p:cNvPr id="8" name="Content Placeholder 7">
            <a:extLst>
              <a:ext uri="{FF2B5EF4-FFF2-40B4-BE49-F238E27FC236}">
                <a16:creationId xmlns:a16="http://schemas.microsoft.com/office/drawing/2014/main" id="{3FFAB583-9587-4A08-BA4C-01FA7F8E0004}"/>
              </a:ext>
            </a:extLst>
          </p:cNvPr>
          <p:cNvSpPr>
            <a:spLocks noGrp="1"/>
          </p:cNvSpPr>
          <p:nvPr>
            <p:ph sz="half" idx="1"/>
          </p:nvPr>
        </p:nvSpPr>
        <p:spPr>
          <a:xfrm>
            <a:off x="618304" y="1390056"/>
            <a:ext cx="3709497" cy="4589756"/>
          </a:xfrm>
        </p:spPr>
        <p:txBody>
          <a:bodyPr>
            <a:normAutofit/>
          </a:bodyPr>
          <a:lstStyle/>
          <a:p>
            <a:pPr marL="0" indent="0">
              <a:buNone/>
            </a:pPr>
            <a:r>
              <a:rPr lang="en-US" sz="1800" u="sng" dirty="0"/>
              <a:t>Send by mail</a:t>
            </a:r>
          </a:p>
          <a:p>
            <a:pPr marL="0" indent="0">
              <a:buNone/>
            </a:pPr>
            <a:r>
              <a:rPr lang="en-US" sz="1800" dirty="0"/>
              <a:t>Email address: </a:t>
            </a:r>
          </a:p>
          <a:p>
            <a:pPr marL="0" indent="0">
              <a:buNone/>
            </a:pPr>
            <a:r>
              <a:rPr lang="en-US" sz="1800" b="1" dirty="0">
                <a:hlinkClick r:id="rId2"/>
              </a:rPr>
              <a:t>cpq_oa_email_handler@z-xjbk7t6xcylaml4fwgslricqf2n116o5p88nzu0asotwkb3bz.b-iltyeag.eu10.apex.salesforce.com</a:t>
            </a:r>
            <a:endParaRPr lang="en-US" sz="1800" b="1" dirty="0"/>
          </a:p>
          <a:p>
            <a:pPr marL="0" indent="0">
              <a:buNone/>
            </a:pPr>
            <a:r>
              <a:rPr lang="en-US" sz="1800" dirty="0">
                <a:solidFill>
                  <a:schemeClr val="tx1"/>
                </a:solidFill>
              </a:rPr>
              <a:t>Set Q-nr as the “Subject” and actual OA as attachment</a:t>
            </a:r>
          </a:p>
          <a:p>
            <a:pPr marL="0" indent="0">
              <a:buNone/>
            </a:pPr>
            <a:r>
              <a:rPr lang="en-US" sz="1800" b="1" dirty="0">
                <a:solidFill>
                  <a:schemeClr val="tx1"/>
                </a:solidFill>
              </a:rPr>
              <a:t>HINT</a:t>
            </a:r>
            <a:r>
              <a:rPr lang="en-US" sz="1800" dirty="0">
                <a:solidFill>
                  <a:schemeClr val="tx1"/>
                </a:solidFill>
              </a:rPr>
              <a:t>: you can also add several recipients to the mail “to”-field</a:t>
            </a:r>
          </a:p>
          <a:p>
            <a:pPr marL="0" indent="0">
              <a:buNone/>
            </a:pPr>
            <a:endParaRPr lang="en-US" sz="1800" b="1" dirty="0"/>
          </a:p>
        </p:txBody>
      </p:sp>
      <p:sp>
        <p:nvSpPr>
          <p:cNvPr id="2" name="Title 1">
            <a:extLst>
              <a:ext uri="{FF2B5EF4-FFF2-40B4-BE49-F238E27FC236}">
                <a16:creationId xmlns:a16="http://schemas.microsoft.com/office/drawing/2014/main" id="{D535EF6C-207C-46B7-AA60-406BE5308587}"/>
              </a:ext>
            </a:extLst>
          </p:cNvPr>
          <p:cNvSpPr>
            <a:spLocks noGrp="1"/>
          </p:cNvSpPr>
          <p:nvPr>
            <p:ph type="title"/>
          </p:nvPr>
        </p:nvSpPr>
        <p:spPr/>
        <p:txBody>
          <a:bodyPr/>
          <a:lstStyle/>
          <a:p>
            <a:r>
              <a:rPr lang="en-US" dirty="0"/>
              <a:t>Adding order acknowledgement document</a:t>
            </a:r>
          </a:p>
        </p:txBody>
      </p:sp>
      <p:sp>
        <p:nvSpPr>
          <p:cNvPr id="10" name="Text Placeholder 9">
            <a:extLst>
              <a:ext uri="{FF2B5EF4-FFF2-40B4-BE49-F238E27FC236}">
                <a16:creationId xmlns:a16="http://schemas.microsoft.com/office/drawing/2014/main" id="{D11DF30C-E033-47F4-B776-DB7FE92CA396}"/>
              </a:ext>
            </a:extLst>
          </p:cNvPr>
          <p:cNvSpPr>
            <a:spLocks noGrp="1"/>
          </p:cNvSpPr>
          <p:nvPr>
            <p:ph type="body" sz="quarter" idx="13"/>
          </p:nvPr>
        </p:nvSpPr>
        <p:spPr/>
        <p:txBody>
          <a:bodyPr/>
          <a:lstStyle/>
          <a:p>
            <a:r>
              <a:rPr lang="en-US" dirty="0"/>
              <a:t>Send by mail (easier)</a:t>
            </a:r>
          </a:p>
        </p:txBody>
      </p:sp>
      <p:sp>
        <p:nvSpPr>
          <p:cNvPr id="7" name="Footer Placeholder 6">
            <a:extLst>
              <a:ext uri="{FF2B5EF4-FFF2-40B4-BE49-F238E27FC236}">
                <a16:creationId xmlns:a16="http://schemas.microsoft.com/office/drawing/2014/main" id="{284970FE-FAFA-4198-85A9-9C1580AECE7F}"/>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all" spc="0" normalizeH="0" baseline="0" noProof="0" dirty="0">
                <a:ln>
                  <a:noFill/>
                </a:ln>
                <a:solidFill>
                  <a:srgbClr val="E05314"/>
                </a:solidFill>
                <a:effectLst/>
                <a:uLnTx/>
                <a:uFillTx/>
                <a:latin typeface="Arial"/>
                <a:ea typeface="+mn-ea"/>
                <a:cs typeface="+mn-cs"/>
              </a:rPr>
              <a:t>RESTRICTED</a:t>
            </a:r>
          </a:p>
        </p:txBody>
      </p:sp>
      <p:pic>
        <p:nvPicPr>
          <p:cNvPr id="6" name="Content Placeholder 5">
            <a:extLst>
              <a:ext uri="{FF2B5EF4-FFF2-40B4-BE49-F238E27FC236}">
                <a16:creationId xmlns:a16="http://schemas.microsoft.com/office/drawing/2014/main" id="{F0538A63-9BCA-44A7-9401-448F5F6D6693}"/>
              </a:ext>
            </a:extLst>
          </p:cNvPr>
          <p:cNvPicPr>
            <a:picLocks noGrp="1" noChangeAspect="1"/>
          </p:cNvPicPr>
          <p:nvPr>
            <p:ph sz="half" idx="2"/>
          </p:nvPr>
        </p:nvPicPr>
        <p:blipFill>
          <a:blip r:embed="rId3"/>
          <a:stretch>
            <a:fillRect/>
          </a:stretch>
        </p:blipFill>
        <p:spPr>
          <a:xfrm>
            <a:off x="4833861" y="1391491"/>
            <a:ext cx="6852613" cy="2464413"/>
          </a:xfrm>
          <a:prstGeom prst="rect">
            <a:avLst/>
          </a:prstGeom>
        </p:spPr>
      </p:pic>
      <p:sp>
        <p:nvSpPr>
          <p:cNvPr id="35" name="Rectangle 34">
            <a:extLst>
              <a:ext uri="{FF2B5EF4-FFF2-40B4-BE49-F238E27FC236}">
                <a16:creationId xmlns:a16="http://schemas.microsoft.com/office/drawing/2014/main" id="{812B0B1C-BB0C-42B1-943D-F3AFE0BC7ED8}"/>
              </a:ext>
            </a:extLst>
          </p:cNvPr>
          <p:cNvSpPr/>
          <p:nvPr/>
        </p:nvSpPr>
        <p:spPr>
          <a:xfrm>
            <a:off x="499432" y="4741560"/>
            <a:ext cx="4954695" cy="1296729"/>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A0A5A"/>
                </a:solidFill>
                <a:effectLst/>
                <a:uLnTx/>
                <a:uFillTx/>
                <a:latin typeface="Arial"/>
                <a:ea typeface="+mn-ea"/>
                <a:cs typeface="+mn-cs"/>
              </a:rPr>
              <a:t>Note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For testing environment you can use this email: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A0A5A"/>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sng" strike="noStrike" kern="1200" cap="none" spc="0" normalizeH="0" baseline="0" noProof="0" dirty="0">
                <a:ln>
                  <a:noFill/>
                </a:ln>
                <a:solidFill>
                  <a:srgbClr val="FFFFFF"/>
                </a:solidFill>
                <a:effectLst/>
                <a:uLnTx/>
                <a:uFillTx/>
                <a:latin typeface="Arial"/>
                <a:ea typeface="+mn-ea"/>
                <a:cs typeface="+mn-cs"/>
                <a:hlinkClick r:id="rId4" tooltip="mailto:cpq_oa_email_handler@2t5hepcnb2shshhagf7lsqpqg7s0zty9vwos4malent99a3kuo.1q-pxdeau.cs107.apex.sandbox.salesforce.com"/>
              </a:rPr>
              <a:t>cpq_oa_email_handler@2t5hepcnb2shshhagf7lsqpqg7s0zty9vwos4malent99a3kuo.1q-pxdeau.cs107.apex.sandbox.salesforce.com</a:t>
            </a:r>
            <a:endParaRPr kumimoji="0" lang="en-US" sz="1800" b="0" i="0" u="none" strike="noStrike" kern="1200" cap="none" spc="0" normalizeH="0" baseline="0" noProof="0" dirty="0">
              <a:ln>
                <a:noFill/>
              </a:ln>
              <a:solidFill>
                <a:srgbClr val="0A0A5A"/>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A0A5A"/>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A0A5A"/>
              </a:solidFill>
              <a:effectLst/>
              <a:uLnTx/>
              <a:uFillTx/>
              <a:latin typeface="Arial"/>
              <a:ea typeface="+mn-ea"/>
              <a:cs typeface="+mn-cs"/>
            </a:endParaRPr>
          </a:p>
        </p:txBody>
      </p:sp>
      <p:pic>
        <p:nvPicPr>
          <p:cNvPr id="20" name="Picture 19">
            <a:extLst>
              <a:ext uri="{FF2B5EF4-FFF2-40B4-BE49-F238E27FC236}">
                <a16:creationId xmlns:a16="http://schemas.microsoft.com/office/drawing/2014/main" id="{35D76691-AB3B-48B1-B64B-CEA92DCB58A8}"/>
              </a:ext>
            </a:extLst>
          </p:cNvPr>
          <p:cNvPicPr>
            <a:picLocks noChangeAspect="1"/>
          </p:cNvPicPr>
          <p:nvPr/>
        </p:nvPicPr>
        <p:blipFill rotWithShape="1">
          <a:blip r:embed="rId5"/>
          <a:srcRect t="57772"/>
          <a:stretch/>
        </p:blipFill>
        <p:spPr>
          <a:xfrm>
            <a:off x="6095999" y="4443059"/>
            <a:ext cx="5689847" cy="1296729"/>
          </a:xfrm>
          <a:prstGeom prst="rect">
            <a:avLst/>
          </a:prstGeom>
          <a:ln>
            <a:solidFill>
              <a:srgbClr val="002060"/>
            </a:solidFill>
          </a:ln>
        </p:spPr>
      </p:pic>
      <p:sp>
        <p:nvSpPr>
          <p:cNvPr id="21" name="Arrow: Down 20">
            <a:extLst>
              <a:ext uri="{FF2B5EF4-FFF2-40B4-BE49-F238E27FC236}">
                <a16:creationId xmlns:a16="http://schemas.microsoft.com/office/drawing/2014/main" id="{E61D49C8-C1EE-4F26-BA1E-796BBE6355AC}"/>
              </a:ext>
            </a:extLst>
          </p:cNvPr>
          <p:cNvSpPr/>
          <p:nvPr/>
        </p:nvSpPr>
        <p:spPr>
          <a:xfrm>
            <a:off x="7983073" y="3864759"/>
            <a:ext cx="477881" cy="379527"/>
          </a:xfrm>
          <a:prstGeom prst="downArrow">
            <a:avLst/>
          </a:prstGeom>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err="1">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55975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5" name="Shape 95"/>
          <p:cNvSpPr txBox="1">
            <a:spLocks noGrp="1"/>
          </p:cNvSpPr>
          <p:nvPr>
            <p:ph type="subTitle" idx="1"/>
          </p:nvPr>
        </p:nvSpPr>
        <p:spPr>
          <a:prstGeom prst="rect">
            <a:avLst/>
          </a:prstGeom>
        </p:spPr>
        <p:txBody>
          <a:bodyPr vert="horz" wrap="square" lIns="121900" tIns="121900" rIns="121900" bIns="121900" rtlCol="0" anchor="t" anchorCtr="0">
            <a:noAutofit/>
          </a:bodyPr>
          <a:lstStyle/>
          <a:p>
            <a:pPr>
              <a:spcBef>
                <a:spcPts val="0"/>
              </a:spcBef>
            </a:pPr>
            <a:r>
              <a:rPr lang="en-US" dirty="0"/>
              <a:t>14.1.2019</a:t>
            </a:r>
            <a:endParaRPr dirty="0"/>
          </a:p>
        </p:txBody>
      </p:sp>
      <p:sp>
        <p:nvSpPr>
          <p:cNvPr id="94" name="Shape 94"/>
          <p:cNvSpPr txBox="1">
            <a:spLocks noGrp="1"/>
          </p:cNvSpPr>
          <p:nvPr>
            <p:ph type="title"/>
          </p:nvPr>
        </p:nvSpPr>
        <p:spPr>
          <a:prstGeom prst="rect">
            <a:avLst/>
          </a:prstGeom>
        </p:spPr>
        <p:txBody>
          <a:bodyPr vert="horz" wrap="square" lIns="121900" tIns="121900" rIns="121900" bIns="121900" rtlCol="0" anchor="ctr" anchorCtr="0">
            <a:noAutofit/>
          </a:bodyPr>
          <a:lstStyle/>
          <a:p>
            <a:pPr>
              <a:spcBef>
                <a:spcPts val="0"/>
              </a:spcBef>
            </a:pPr>
            <a:r>
              <a:rPr lang="en-US" dirty="0"/>
              <a:t>Instructions of sharing a Sold-to Account to Distributor</a:t>
            </a:r>
            <a:endParaRPr lang="en" dirty="0"/>
          </a:p>
        </p:txBody>
      </p:sp>
    </p:spTree>
    <p:extLst>
      <p:ext uri="{BB962C8B-B14F-4D97-AF65-F5344CB8AC3E}">
        <p14:creationId xmlns:p14="http://schemas.microsoft.com/office/powerpoint/2010/main" val="3744045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017AD84-91F2-43EB-AF23-1D89F2F9F51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11" name="Text Placeholder 10">
            <a:extLst>
              <a:ext uri="{FF2B5EF4-FFF2-40B4-BE49-F238E27FC236}">
                <a16:creationId xmlns:a16="http://schemas.microsoft.com/office/drawing/2014/main" id="{CCA1245A-C1E8-4A67-BD5C-F44057904DB3}"/>
              </a:ext>
            </a:extLst>
          </p:cNvPr>
          <p:cNvSpPr>
            <a:spLocks noGrp="1"/>
          </p:cNvSpPr>
          <p:nvPr>
            <p:ph type="body" sz="quarter" idx="14"/>
          </p:nvPr>
        </p:nvSpPr>
        <p:spPr/>
        <p:txBody>
          <a:bodyPr/>
          <a:lstStyle/>
          <a:p>
            <a:endParaRPr lang="fi-FI"/>
          </a:p>
        </p:txBody>
      </p:sp>
      <p:sp>
        <p:nvSpPr>
          <p:cNvPr id="8" name="Content Placeholder 7">
            <a:extLst>
              <a:ext uri="{FF2B5EF4-FFF2-40B4-BE49-F238E27FC236}">
                <a16:creationId xmlns:a16="http://schemas.microsoft.com/office/drawing/2014/main" id="{D44B9108-8EC1-4E91-BDA9-B81FFB9C7045}"/>
              </a:ext>
            </a:extLst>
          </p:cNvPr>
          <p:cNvSpPr>
            <a:spLocks noGrp="1"/>
          </p:cNvSpPr>
          <p:nvPr>
            <p:ph sz="half" idx="1"/>
          </p:nvPr>
        </p:nvSpPr>
        <p:spPr>
          <a:xfrm>
            <a:off x="499432" y="1494248"/>
            <a:ext cx="5596568" cy="2229453"/>
          </a:xfrm>
        </p:spPr>
        <p:txBody>
          <a:bodyPr>
            <a:normAutofit fontScale="70000" lnSpcReduction="20000"/>
          </a:bodyPr>
          <a:lstStyle/>
          <a:p>
            <a:r>
              <a:rPr lang="fi-FI" dirty="0"/>
              <a:t>All sold-to accounts are property  of Metso Flow thus we should not share all sold-to account to every partner freely.</a:t>
            </a:r>
          </a:p>
          <a:p>
            <a:r>
              <a:rPr lang="fi-FI" dirty="0"/>
              <a:t>As by default, no End Customer is shared automatically with the partner (=distributor).</a:t>
            </a:r>
          </a:p>
          <a:p>
            <a:r>
              <a:rPr lang="fi-FI" dirty="0"/>
              <a:t>Partner can only create a prospect by them self to have an End Customer</a:t>
            </a:r>
          </a:p>
          <a:p>
            <a:r>
              <a:rPr lang="fi-FI" dirty="0"/>
              <a:t>In desired occasions Metso sales can share in SFDC a specific sold-to account to the specidict partner</a:t>
            </a:r>
          </a:p>
        </p:txBody>
      </p:sp>
      <p:sp>
        <p:nvSpPr>
          <p:cNvPr id="9" name="Content Placeholder 8">
            <a:extLst>
              <a:ext uri="{FF2B5EF4-FFF2-40B4-BE49-F238E27FC236}">
                <a16:creationId xmlns:a16="http://schemas.microsoft.com/office/drawing/2014/main" id="{EBA490D2-7D3B-4491-978E-9C0E70AC65A9}"/>
              </a:ext>
            </a:extLst>
          </p:cNvPr>
          <p:cNvSpPr>
            <a:spLocks noGrp="1"/>
          </p:cNvSpPr>
          <p:nvPr>
            <p:ph sz="half" idx="2"/>
          </p:nvPr>
        </p:nvSpPr>
        <p:spPr>
          <a:xfrm>
            <a:off x="6288026" y="1494263"/>
            <a:ext cx="5434988" cy="2703164"/>
          </a:xfrm>
        </p:spPr>
        <p:txBody>
          <a:bodyPr>
            <a:normAutofit fontScale="70000" lnSpcReduction="20000"/>
          </a:bodyPr>
          <a:lstStyle/>
          <a:p>
            <a:r>
              <a:rPr lang="fi-FI" dirty="0"/>
              <a:t>Resons why to share</a:t>
            </a:r>
          </a:p>
          <a:p>
            <a:pPr lvl="1"/>
            <a:r>
              <a:rPr lang="fi-FI" dirty="0"/>
              <a:t>Installed base cannot be backtracked from prospects. A prospect is in this sence a dummy End Customer</a:t>
            </a:r>
          </a:p>
          <a:p>
            <a:pPr lvl="1"/>
            <a:r>
              <a:rPr lang="fi-FI" dirty="0"/>
              <a:t>If the sold-to End Customer has a price list, by clicking the check box ”use end customer price list” in the partner portal when creating the opportunity, the price list of that End Customer is used instead of partners own pricing level</a:t>
            </a:r>
          </a:p>
          <a:p>
            <a:pPr lvl="2"/>
            <a:r>
              <a:rPr lang="fi-FI" dirty="0"/>
              <a:t>These price books exists typically on global accounts like UPM, DOW and others. This can be seen if you open the sold to account and check, if the price book is included. </a:t>
            </a:r>
          </a:p>
          <a:p>
            <a:pPr lvl="2"/>
            <a:r>
              <a:rPr lang="fi-FI" dirty="0"/>
              <a:t>The price book has an ID ”PLxxx” in SFDC and the actual price book can be found in the CPQ</a:t>
            </a:r>
          </a:p>
        </p:txBody>
      </p:sp>
      <p:sp>
        <p:nvSpPr>
          <p:cNvPr id="2" name="Title 1">
            <a:extLst>
              <a:ext uri="{FF2B5EF4-FFF2-40B4-BE49-F238E27FC236}">
                <a16:creationId xmlns:a16="http://schemas.microsoft.com/office/drawing/2014/main" id="{FC0662D0-1DC4-4541-8463-D0D8E8BA16C2}"/>
              </a:ext>
            </a:extLst>
          </p:cNvPr>
          <p:cNvSpPr>
            <a:spLocks noGrp="1"/>
          </p:cNvSpPr>
          <p:nvPr>
            <p:ph type="title"/>
          </p:nvPr>
        </p:nvSpPr>
        <p:spPr/>
        <p:txBody>
          <a:bodyPr/>
          <a:lstStyle/>
          <a:p>
            <a:r>
              <a:rPr lang="fi-FI" dirty="0"/>
              <a:t>Why to share the sold-to account to the partner?</a:t>
            </a:r>
          </a:p>
        </p:txBody>
      </p:sp>
      <p:sp>
        <p:nvSpPr>
          <p:cNvPr id="7" name="Footer Placeholder 6">
            <a:extLst>
              <a:ext uri="{FF2B5EF4-FFF2-40B4-BE49-F238E27FC236}">
                <a16:creationId xmlns:a16="http://schemas.microsoft.com/office/drawing/2014/main" id="{4DA1798C-C8DD-45D6-AFA5-F23D10E3B357}"/>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1026" name="Picture 2" descr="C:\Users\HKITAI~1\AppData\Local\Temp\SNAGHTML476a3de.PNG">
            <a:extLst>
              <a:ext uri="{FF2B5EF4-FFF2-40B4-BE49-F238E27FC236}">
                <a16:creationId xmlns:a16="http://schemas.microsoft.com/office/drawing/2014/main" id="{5EE7D638-AE11-4446-99CC-4C7A07C64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663901"/>
            <a:ext cx="5610225" cy="20193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HKITAI~1\AppData\Local\Temp\SNAGHTML4777b72.PNG">
            <a:extLst>
              <a:ext uri="{FF2B5EF4-FFF2-40B4-BE49-F238E27FC236}">
                <a16:creationId xmlns:a16="http://schemas.microsoft.com/office/drawing/2014/main" id="{272CE685-7A2A-4F8C-A0C2-1D6F66D00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406" y="3538102"/>
            <a:ext cx="5080613" cy="201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297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A1AFF0-81E4-42E2-BAE4-B0A179527C9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3" name="Text Placeholder 2">
            <a:extLst>
              <a:ext uri="{FF2B5EF4-FFF2-40B4-BE49-F238E27FC236}">
                <a16:creationId xmlns:a16="http://schemas.microsoft.com/office/drawing/2014/main" id="{C723680F-9790-4954-B628-8966A028B678}"/>
              </a:ext>
            </a:extLst>
          </p:cNvPr>
          <p:cNvSpPr>
            <a:spLocks noGrp="1"/>
          </p:cNvSpPr>
          <p:nvPr>
            <p:ph type="body" sz="quarter" idx="14"/>
          </p:nvPr>
        </p:nvSpPr>
        <p:spPr/>
        <p:txBody>
          <a:bodyPr/>
          <a:lstStyle/>
          <a:p>
            <a:endParaRPr lang="fi-FI"/>
          </a:p>
        </p:txBody>
      </p:sp>
      <p:sp>
        <p:nvSpPr>
          <p:cNvPr id="4" name="Content Placeholder 3">
            <a:extLst>
              <a:ext uri="{FF2B5EF4-FFF2-40B4-BE49-F238E27FC236}">
                <a16:creationId xmlns:a16="http://schemas.microsoft.com/office/drawing/2014/main" id="{05A43B0D-0887-4732-81E3-C2F24F61144C}"/>
              </a:ext>
            </a:extLst>
          </p:cNvPr>
          <p:cNvSpPr>
            <a:spLocks noGrp="1"/>
          </p:cNvSpPr>
          <p:nvPr>
            <p:ph sz="half" idx="1"/>
          </p:nvPr>
        </p:nvSpPr>
        <p:spPr/>
        <p:txBody>
          <a:bodyPr/>
          <a:lstStyle/>
          <a:p>
            <a:r>
              <a:rPr lang="fi-FI" sz="1800" dirty="0"/>
              <a:t>Go to the account</a:t>
            </a:r>
          </a:p>
          <a:p>
            <a:r>
              <a:rPr lang="fi-FI" sz="1800" dirty="0"/>
              <a:t>Select ”Related contacts” and ”add relationsip”</a:t>
            </a:r>
          </a:p>
          <a:p>
            <a:endParaRPr lang="fi-FI" sz="1800" dirty="0"/>
          </a:p>
          <a:p>
            <a:endParaRPr lang="fi-FI" sz="1800" dirty="0"/>
          </a:p>
          <a:p>
            <a:endParaRPr lang="fi-FI" sz="1800" dirty="0"/>
          </a:p>
          <a:p>
            <a:r>
              <a:rPr lang="fi-FI" sz="1800" dirty="0"/>
              <a:t>Write name of the person yopu want the account to be shared -&gt; ”Enter”</a:t>
            </a:r>
          </a:p>
          <a:p>
            <a:endParaRPr lang="fi-FI" sz="1800" dirty="0"/>
          </a:p>
        </p:txBody>
      </p:sp>
      <p:sp>
        <p:nvSpPr>
          <p:cNvPr id="5" name="Content Placeholder 4">
            <a:extLst>
              <a:ext uri="{FF2B5EF4-FFF2-40B4-BE49-F238E27FC236}">
                <a16:creationId xmlns:a16="http://schemas.microsoft.com/office/drawing/2014/main" id="{7C36B8A5-5CAB-42E8-BD55-F138FB3EDE89}"/>
              </a:ext>
            </a:extLst>
          </p:cNvPr>
          <p:cNvSpPr>
            <a:spLocks noGrp="1"/>
          </p:cNvSpPr>
          <p:nvPr>
            <p:ph sz="half" idx="2"/>
          </p:nvPr>
        </p:nvSpPr>
        <p:spPr>
          <a:xfrm>
            <a:off x="6288026" y="1494248"/>
            <a:ext cx="5434988" cy="4597215"/>
          </a:xfrm>
        </p:spPr>
        <p:txBody>
          <a:bodyPr/>
          <a:lstStyle/>
          <a:p>
            <a:r>
              <a:rPr lang="fi-FI" dirty="0"/>
              <a:t>This person can see the shared account in Partner portal and he can select the sold to-accont as end user.</a:t>
            </a:r>
          </a:p>
          <a:p>
            <a:endParaRPr lang="fi-FI" dirty="0"/>
          </a:p>
        </p:txBody>
      </p:sp>
      <p:sp>
        <p:nvSpPr>
          <p:cNvPr id="6" name="Title 5">
            <a:extLst>
              <a:ext uri="{FF2B5EF4-FFF2-40B4-BE49-F238E27FC236}">
                <a16:creationId xmlns:a16="http://schemas.microsoft.com/office/drawing/2014/main" id="{89764D67-3A97-4C86-99DC-3AEDAA8752E7}"/>
              </a:ext>
            </a:extLst>
          </p:cNvPr>
          <p:cNvSpPr>
            <a:spLocks noGrp="1"/>
          </p:cNvSpPr>
          <p:nvPr>
            <p:ph type="title"/>
          </p:nvPr>
        </p:nvSpPr>
        <p:spPr/>
        <p:txBody>
          <a:bodyPr/>
          <a:lstStyle/>
          <a:p>
            <a:r>
              <a:rPr lang="fi-FI" dirty="0"/>
              <a:t>Lightning: Select the account to be shared</a:t>
            </a:r>
          </a:p>
        </p:txBody>
      </p:sp>
      <p:sp>
        <p:nvSpPr>
          <p:cNvPr id="7" name="Text Placeholder 6">
            <a:extLst>
              <a:ext uri="{FF2B5EF4-FFF2-40B4-BE49-F238E27FC236}">
                <a16:creationId xmlns:a16="http://schemas.microsoft.com/office/drawing/2014/main" id="{61DDEB46-7732-422C-AB97-146DF4136BDD}"/>
              </a:ext>
            </a:extLst>
          </p:cNvPr>
          <p:cNvSpPr>
            <a:spLocks noGrp="1"/>
          </p:cNvSpPr>
          <p:nvPr>
            <p:ph type="body" sz="quarter" idx="13"/>
          </p:nvPr>
        </p:nvSpPr>
        <p:spPr/>
        <p:txBody>
          <a:bodyPr/>
          <a:lstStyle/>
          <a:p>
            <a:endParaRPr lang="fi-FI"/>
          </a:p>
        </p:txBody>
      </p:sp>
      <p:sp>
        <p:nvSpPr>
          <p:cNvPr id="8" name="Footer Placeholder 7">
            <a:extLst>
              <a:ext uri="{FF2B5EF4-FFF2-40B4-BE49-F238E27FC236}">
                <a16:creationId xmlns:a16="http://schemas.microsoft.com/office/drawing/2014/main" id="{CDB863B3-A649-4F8E-8318-188A8E7EBBC4}"/>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grpSp>
        <p:nvGrpSpPr>
          <p:cNvPr id="22" name="Group 21">
            <a:extLst>
              <a:ext uri="{FF2B5EF4-FFF2-40B4-BE49-F238E27FC236}">
                <a16:creationId xmlns:a16="http://schemas.microsoft.com/office/drawing/2014/main" id="{D6623F19-16B3-470D-8575-8D08CFE920A7}"/>
              </a:ext>
            </a:extLst>
          </p:cNvPr>
          <p:cNvGrpSpPr/>
          <p:nvPr/>
        </p:nvGrpSpPr>
        <p:grpSpPr>
          <a:xfrm>
            <a:off x="176566" y="3982054"/>
            <a:ext cx="3895238" cy="2642857"/>
            <a:chOff x="176566" y="3982054"/>
            <a:chExt cx="3895238" cy="2642857"/>
          </a:xfrm>
        </p:grpSpPr>
        <p:pic>
          <p:nvPicPr>
            <p:cNvPr id="13" name="Picture 12">
              <a:extLst>
                <a:ext uri="{FF2B5EF4-FFF2-40B4-BE49-F238E27FC236}">
                  <a16:creationId xmlns:a16="http://schemas.microsoft.com/office/drawing/2014/main" id="{CD8B8FF4-A14B-417F-B440-6A61BFCE4B2C}"/>
                </a:ext>
              </a:extLst>
            </p:cNvPr>
            <p:cNvPicPr>
              <a:picLocks noChangeAspect="1"/>
            </p:cNvPicPr>
            <p:nvPr/>
          </p:nvPicPr>
          <p:blipFill>
            <a:blip r:embed="rId2"/>
            <a:stretch>
              <a:fillRect/>
            </a:stretch>
          </p:blipFill>
          <p:spPr>
            <a:xfrm>
              <a:off x="176566" y="3982054"/>
              <a:ext cx="3895238" cy="2642857"/>
            </a:xfrm>
            <a:prstGeom prst="rect">
              <a:avLst/>
            </a:prstGeom>
          </p:spPr>
        </p:pic>
        <p:cxnSp>
          <p:nvCxnSpPr>
            <p:cNvPr id="15" name="Straight Arrow Connector 14">
              <a:extLst>
                <a:ext uri="{FF2B5EF4-FFF2-40B4-BE49-F238E27FC236}">
                  <a16:creationId xmlns:a16="http://schemas.microsoft.com/office/drawing/2014/main" id="{0BF56A91-A231-4630-BC91-DEB66ACA3A8C}"/>
                </a:ext>
              </a:extLst>
            </p:cNvPr>
            <p:cNvCxnSpPr>
              <a:cxnSpLocks/>
            </p:cNvCxnSpPr>
            <p:nvPr/>
          </p:nvCxnSpPr>
          <p:spPr>
            <a:xfrm flipH="1">
              <a:off x="1000461" y="5819887"/>
              <a:ext cx="210390" cy="27142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8" name="Straight Arrow Connector 17">
              <a:extLst>
                <a:ext uri="{FF2B5EF4-FFF2-40B4-BE49-F238E27FC236}">
                  <a16:creationId xmlns:a16="http://schemas.microsoft.com/office/drawing/2014/main" id="{716B23A3-B38D-404C-BB27-4C6DAC7C5DCD}"/>
                </a:ext>
              </a:extLst>
            </p:cNvPr>
            <p:cNvCxnSpPr>
              <a:cxnSpLocks/>
            </p:cNvCxnSpPr>
            <p:nvPr/>
          </p:nvCxnSpPr>
          <p:spPr>
            <a:xfrm>
              <a:off x="3592051" y="6000766"/>
              <a:ext cx="242886" cy="44503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grpSp>
        <p:nvGrpSpPr>
          <p:cNvPr id="23" name="Group 22">
            <a:extLst>
              <a:ext uri="{FF2B5EF4-FFF2-40B4-BE49-F238E27FC236}">
                <a16:creationId xmlns:a16="http://schemas.microsoft.com/office/drawing/2014/main" id="{991E739C-A62C-475A-95E8-A36E129BA0A1}"/>
              </a:ext>
            </a:extLst>
          </p:cNvPr>
          <p:cNvGrpSpPr/>
          <p:nvPr/>
        </p:nvGrpSpPr>
        <p:grpSpPr>
          <a:xfrm>
            <a:off x="6581702" y="3204893"/>
            <a:ext cx="4847635" cy="1554321"/>
            <a:chOff x="6581702" y="3204893"/>
            <a:chExt cx="4847635" cy="1554321"/>
          </a:xfrm>
        </p:grpSpPr>
        <p:pic>
          <p:nvPicPr>
            <p:cNvPr id="14" name="Picture 13">
              <a:extLst>
                <a:ext uri="{FF2B5EF4-FFF2-40B4-BE49-F238E27FC236}">
                  <a16:creationId xmlns:a16="http://schemas.microsoft.com/office/drawing/2014/main" id="{1950C30A-25AC-417A-97FD-ED86E70095F2}"/>
                </a:ext>
              </a:extLst>
            </p:cNvPr>
            <p:cNvPicPr>
              <a:picLocks noChangeAspect="1"/>
            </p:cNvPicPr>
            <p:nvPr/>
          </p:nvPicPr>
          <p:blipFill>
            <a:blip r:embed="rId3"/>
            <a:stretch>
              <a:fillRect/>
            </a:stretch>
          </p:blipFill>
          <p:spPr>
            <a:xfrm>
              <a:off x="6581702" y="3204893"/>
              <a:ext cx="4847635" cy="1554321"/>
            </a:xfrm>
            <a:prstGeom prst="rect">
              <a:avLst/>
            </a:prstGeom>
          </p:spPr>
        </p:pic>
        <p:cxnSp>
          <p:nvCxnSpPr>
            <p:cNvPr id="20" name="Straight Arrow Connector 19">
              <a:extLst>
                <a:ext uri="{FF2B5EF4-FFF2-40B4-BE49-F238E27FC236}">
                  <a16:creationId xmlns:a16="http://schemas.microsoft.com/office/drawing/2014/main" id="{4B362329-203D-47A3-8A9A-F31BDC4CD984}"/>
                </a:ext>
              </a:extLst>
            </p:cNvPr>
            <p:cNvCxnSpPr>
              <a:cxnSpLocks/>
            </p:cNvCxnSpPr>
            <p:nvPr/>
          </p:nvCxnSpPr>
          <p:spPr>
            <a:xfrm flipH="1">
              <a:off x="8214949" y="4604380"/>
              <a:ext cx="446325"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grpSp>
        <p:nvGrpSpPr>
          <p:cNvPr id="17" name="Group 16">
            <a:extLst>
              <a:ext uri="{FF2B5EF4-FFF2-40B4-BE49-F238E27FC236}">
                <a16:creationId xmlns:a16="http://schemas.microsoft.com/office/drawing/2014/main" id="{AF7E16F7-FE43-4DFF-8143-CD93B4B805B8}"/>
              </a:ext>
            </a:extLst>
          </p:cNvPr>
          <p:cNvGrpSpPr/>
          <p:nvPr/>
        </p:nvGrpSpPr>
        <p:grpSpPr>
          <a:xfrm>
            <a:off x="94846" y="1930400"/>
            <a:ext cx="5809129" cy="1179725"/>
            <a:chOff x="94846" y="1930400"/>
            <a:chExt cx="5809129" cy="1179725"/>
          </a:xfrm>
        </p:grpSpPr>
        <p:grpSp>
          <p:nvGrpSpPr>
            <p:cNvPr id="12" name="Group 11">
              <a:extLst>
                <a:ext uri="{FF2B5EF4-FFF2-40B4-BE49-F238E27FC236}">
                  <a16:creationId xmlns:a16="http://schemas.microsoft.com/office/drawing/2014/main" id="{4878E3E2-F47E-4281-A1FB-CED752453331}"/>
                </a:ext>
              </a:extLst>
            </p:cNvPr>
            <p:cNvGrpSpPr/>
            <p:nvPr/>
          </p:nvGrpSpPr>
          <p:grpSpPr>
            <a:xfrm>
              <a:off x="94846" y="2238749"/>
              <a:ext cx="5809129" cy="871376"/>
              <a:chOff x="216861" y="3660314"/>
              <a:chExt cx="10295238" cy="1609524"/>
            </a:xfrm>
          </p:grpSpPr>
          <p:pic>
            <p:nvPicPr>
              <p:cNvPr id="9" name="Picture 8">
                <a:extLst>
                  <a:ext uri="{FF2B5EF4-FFF2-40B4-BE49-F238E27FC236}">
                    <a16:creationId xmlns:a16="http://schemas.microsoft.com/office/drawing/2014/main" id="{C9B49810-09C4-43C4-84A5-3AFD197EA810}"/>
                  </a:ext>
                </a:extLst>
              </p:cNvPr>
              <p:cNvPicPr>
                <a:picLocks noChangeAspect="1"/>
              </p:cNvPicPr>
              <p:nvPr/>
            </p:nvPicPr>
            <p:blipFill>
              <a:blip r:embed="rId4"/>
              <a:stretch>
                <a:fillRect/>
              </a:stretch>
            </p:blipFill>
            <p:spPr>
              <a:xfrm>
                <a:off x="216861" y="3660314"/>
                <a:ext cx="10295238" cy="1609524"/>
              </a:xfrm>
              <a:prstGeom prst="rect">
                <a:avLst/>
              </a:prstGeom>
            </p:spPr>
          </p:pic>
          <p:cxnSp>
            <p:nvCxnSpPr>
              <p:cNvPr id="11" name="Straight Arrow Connector 10">
                <a:extLst>
                  <a:ext uri="{FF2B5EF4-FFF2-40B4-BE49-F238E27FC236}">
                    <a16:creationId xmlns:a16="http://schemas.microsoft.com/office/drawing/2014/main" id="{CCE996A2-0239-48A3-BDFB-66D782763A19}"/>
                  </a:ext>
                </a:extLst>
              </p:cNvPr>
              <p:cNvCxnSpPr/>
              <p:nvPr/>
            </p:nvCxnSpPr>
            <p:spPr>
              <a:xfrm flipV="1">
                <a:off x="9005520" y="4032847"/>
                <a:ext cx="375148" cy="5446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cxnSp>
          <p:nvCxnSpPr>
            <p:cNvPr id="16" name="Straight Arrow Connector 15">
              <a:extLst>
                <a:ext uri="{FF2B5EF4-FFF2-40B4-BE49-F238E27FC236}">
                  <a16:creationId xmlns:a16="http://schemas.microsoft.com/office/drawing/2014/main" id="{30EE70BC-B0CF-4DB5-8920-01930F19005D}"/>
                </a:ext>
              </a:extLst>
            </p:cNvPr>
            <p:cNvCxnSpPr/>
            <p:nvPr/>
          </p:nvCxnSpPr>
          <p:spPr>
            <a:xfrm>
              <a:off x="176566" y="1930400"/>
              <a:ext cx="322869" cy="428978"/>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804475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9A6F24-C6AC-475E-891D-17E7FF70C34F}"/>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3" name="Text Placeholder 2">
            <a:extLst>
              <a:ext uri="{FF2B5EF4-FFF2-40B4-BE49-F238E27FC236}">
                <a16:creationId xmlns:a16="http://schemas.microsoft.com/office/drawing/2014/main" id="{7610F11B-0DAC-4370-A559-F6387D2358E2}"/>
              </a:ext>
            </a:extLst>
          </p:cNvPr>
          <p:cNvSpPr>
            <a:spLocks noGrp="1"/>
          </p:cNvSpPr>
          <p:nvPr>
            <p:ph type="body" sz="quarter" idx="14"/>
          </p:nvPr>
        </p:nvSpPr>
        <p:spPr/>
        <p:txBody>
          <a:bodyPr/>
          <a:lstStyle/>
          <a:p>
            <a:endParaRPr lang="fi-FI"/>
          </a:p>
        </p:txBody>
      </p:sp>
      <p:sp>
        <p:nvSpPr>
          <p:cNvPr id="4" name="Content Placeholder 3">
            <a:extLst>
              <a:ext uri="{FF2B5EF4-FFF2-40B4-BE49-F238E27FC236}">
                <a16:creationId xmlns:a16="http://schemas.microsoft.com/office/drawing/2014/main" id="{49D483A6-97AE-4E98-A018-59378FB4997B}"/>
              </a:ext>
            </a:extLst>
          </p:cNvPr>
          <p:cNvSpPr>
            <a:spLocks noGrp="1"/>
          </p:cNvSpPr>
          <p:nvPr>
            <p:ph sz="half" idx="1"/>
          </p:nvPr>
        </p:nvSpPr>
        <p:spPr/>
        <p:txBody>
          <a:bodyPr>
            <a:normAutofit/>
          </a:bodyPr>
          <a:lstStyle/>
          <a:p>
            <a:r>
              <a:rPr lang="fi-FI" dirty="0"/>
              <a:t>If you have several end user accoutns to be shared for several partner users you can prepare a list for SSM-support to help you with this work</a:t>
            </a:r>
          </a:p>
          <a:p>
            <a:r>
              <a:rPr lang="fi-FI" dirty="0"/>
              <a:t>In the list you need to mention</a:t>
            </a:r>
          </a:p>
          <a:p>
            <a:pPr lvl="1"/>
            <a:r>
              <a:rPr lang="fi-FI" dirty="0"/>
              <a:t>Account name you want to share</a:t>
            </a:r>
          </a:p>
          <a:p>
            <a:pPr lvl="1"/>
            <a:r>
              <a:rPr lang="fi-FI" dirty="0"/>
              <a:t>SAP ID (to be exact)</a:t>
            </a:r>
          </a:p>
          <a:p>
            <a:pPr lvl="1"/>
            <a:r>
              <a:rPr lang="fi-FI" dirty="0"/>
              <a:t>Name of the user you want the account to be shared</a:t>
            </a:r>
          </a:p>
          <a:p>
            <a:pPr lvl="1"/>
            <a:r>
              <a:rPr lang="fi-FI" dirty="0"/>
              <a:t>Make sure the partner users exist as a contact punder the partner account</a:t>
            </a:r>
          </a:p>
        </p:txBody>
      </p:sp>
      <p:graphicFrame>
        <p:nvGraphicFramePr>
          <p:cNvPr id="9" name="Content Placeholder 8">
            <a:extLst>
              <a:ext uri="{FF2B5EF4-FFF2-40B4-BE49-F238E27FC236}">
                <a16:creationId xmlns:a16="http://schemas.microsoft.com/office/drawing/2014/main" id="{7C4F746E-4385-4BF6-A174-A70215BE1441}"/>
              </a:ext>
            </a:extLst>
          </p:cNvPr>
          <p:cNvGraphicFramePr>
            <a:graphicFrameLocks noGrp="1"/>
          </p:cNvGraphicFramePr>
          <p:nvPr>
            <p:ph sz="half" idx="2"/>
          </p:nvPr>
        </p:nvGraphicFramePr>
        <p:xfrm>
          <a:off x="6288088" y="1493838"/>
          <a:ext cx="4076700" cy="1198880"/>
        </p:xfrm>
        <a:graphic>
          <a:graphicData uri="http://schemas.openxmlformats.org/drawingml/2006/table">
            <a:tbl>
              <a:tblPr firstRow="1" bandRow="1">
                <a:tableStyleId>{5C22544A-7EE6-4342-B048-85BDC9FD1C3A}</a:tableStyleId>
              </a:tblPr>
              <a:tblGrid>
                <a:gridCol w="1358900">
                  <a:extLst>
                    <a:ext uri="{9D8B030D-6E8A-4147-A177-3AD203B41FA5}">
                      <a16:colId xmlns:a16="http://schemas.microsoft.com/office/drawing/2014/main" val="1669998519"/>
                    </a:ext>
                  </a:extLst>
                </a:gridCol>
                <a:gridCol w="1358900">
                  <a:extLst>
                    <a:ext uri="{9D8B030D-6E8A-4147-A177-3AD203B41FA5}">
                      <a16:colId xmlns:a16="http://schemas.microsoft.com/office/drawing/2014/main" val="1050406464"/>
                    </a:ext>
                  </a:extLst>
                </a:gridCol>
                <a:gridCol w="1358900">
                  <a:extLst>
                    <a:ext uri="{9D8B030D-6E8A-4147-A177-3AD203B41FA5}">
                      <a16:colId xmlns:a16="http://schemas.microsoft.com/office/drawing/2014/main" val="478960710"/>
                    </a:ext>
                  </a:extLst>
                </a:gridCol>
              </a:tblGrid>
              <a:tr h="370840">
                <a:tc>
                  <a:txBody>
                    <a:bodyPr/>
                    <a:lstStyle/>
                    <a:p>
                      <a:r>
                        <a:rPr lang="fi-FI" sz="1200" dirty="0"/>
                        <a:t>Account name</a:t>
                      </a:r>
                    </a:p>
                  </a:txBody>
                  <a:tcPr/>
                </a:tc>
                <a:tc>
                  <a:txBody>
                    <a:bodyPr/>
                    <a:lstStyle/>
                    <a:p>
                      <a:r>
                        <a:rPr lang="fi-FI" sz="1200" dirty="0"/>
                        <a:t>SAP ID</a:t>
                      </a:r>
                    </a:p>
                  </a:txBody>
                  <a:tcPr/>
                </a:tc>
                <a:tc>
                  <a:txBody>
                    <a:bodyPr/>
                    <a:lstStyle/>
                    <a:p>
                      <a:r>
                        <a:rPr lang="fi-FI" sz="1200" dirty="0"/>
                        <a:t>Name of partner user</a:t>
                      </a:r>
                    </a:p>
                  </a:txBody>
                  <a:tcPr/>
                </a:tc>
                <a:extLst>
                  <a:ext uri="{0D108BD9-81ED-4DB2-BD59-A6C34878D82A}">
                    <a16:rowId xmlns:a16="http://schemas.microsoft.com/office/drawing/2014/main" val="3006074699"/>
                  </a:ext>
                </a:extLst>
              </a:tr>
              <a:tr h="370840">
                <a:tc>
                  <a:txBody>
                    <a:bodyPr/>
                    <a:lstStyle/>
                    <a:p>
                      <a:r>
                        <a:rPr lang="fi-FI" sz="1200" dirty="0"/>
                        <a:t>Necon S/A</a:t>
                      </a:r>
                    </a:p>
                  </a:txBody>
                  <a:tcPr/>
                </a:tc>
                <a:tc>
                  <a:txBody>
                    <a:bodyPr/>
                    <a:lstStyle/>
                    <a:p>
                      <a:r>
                        <a:rPr lang="fi-FI" sz="1200" dirty="0"/>
                        <a:t>501232</a:t>
                      </a:r>
                    </a:p>
                  </a:txBody>
                  <a:tcP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i-FI" sz="1200" dirty="0"/>
                        <a:t>Roman Denng</a:t>
                      </a:r>
                    </a:p>
                  </a:txBody>
                  <a:tcPr/>
                </a:tc>
                <a:extLst>
                  <a:ext uri="{0D108BD9-81ED-4DB2-BD59-A6C34878D82A}">
                    <a16:rowId xmlns:a16="http://schemas.microsoft.com/office/drawing/2014/main" val="3240397393"/>
                  </a:ext>
                </a:extLst>
              </a:tr>
              <a:tr h="370840">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i-FI" sz="1200" dirty="0"/>
                        <a:t>Necon S/A</a:t>
                      </a:r>
                    </a:p>
                  </a:txBody>
                  <a:tcPr/>
                </a:tc>
                <a:tc>
                  <a:txBody>
                    <a:bodyPr/>
                    <a:lstStyle/>
                    <a:p>
                      <a:r>
                        <a:rPr lang="fi-FI" sz="1200" dirty="0"/>
                        <a:t>501232</a:t>
                      </a:r>
                    </a:p>
                  </a:txBody>
                  <a:tcPr/>
                </a:tc>
                <a:tc>
                  <a:txBody>
                    <a:bodyPr/>
                    <a:lstStyle/>
                    <a:p>
                      <a:r>
                        <a:rPr lang="fi-FI" sz="1200" dirty="0"/>
                        <a:t>John Smith</a:t>
                      </a:r>
                    </a:p>
                  </a:txBody>
                  <a:tcPr/>
                </a:tc>
                <a:extLst>
                  <a:ext uri="{0D108BD9-81ED-4DB2-BD59-A6C34878D82A}">
                    <a16:rowId xmlns:a16="http://schemas.microsoft.com/office/drawing/2014/main" val="3278286963"/>
                  </a:ext>
                </a:extLst>
              </a:tr>
            </a:tbl>
          </a:graphicData>
        </a:graphic>
      </p:graphicFrame>
      <p:sp>
        <p:nvSpPr>
          <p:cNvPr id="6" name="Title 5">
            <a:extLst>
              <a:ext uri="{FF2B5EF4-FFF2-40B4-BE49-F238E27FC236}">
                <a16:creationId xmlns:a16="http://schemas.microsoft.com/office/drawing/2014/main" id="{E5BBDA40-6796-4C6E-A7D7-3FFADAC25F37}"/>
              </a:ext>
            </a:extLst>
          </p:cNvPr>
          <p:cNvSpPr>
            <a:spLocks noGrp="1"/>
          </p:cNvSpPr>
          <p:nvPr>
            <p:ph type="title"/>
          </p:nvPr>
        </p:nvSpPr>
        <p:spPr/>
        <p:txBody>
          <a:bodyPr/>
          <a:lstStyle/>
          <a:p>
            <a:r>
              <a:rPr lang="fi-FI" dirty="0"/>
              <a:t>Sharing End user</a:t>
            </a:r>
          </a:p>
        </p:txBody>
      </p:sp>
      <p:sp>
        <p:nvSpPr>
          <p:cNvPr id="7" name="Text Placeholder 6">
            <a:extLst>
              <a:ext uri="{FF2B5EF4-FFF2-40B4-BE49-F238E27FC236}">
                <a16:creationId xmlns:a16="http://schemas.microsoft.com/office/drawing/2014/main" id="{5AD5CB0A-68DB-43CD-B7F2-DF856BDE29E3}"/>
              </a:ext>
            </a:extLst>
          </p:cNvPr>
          <p:cNvSpPr>
            <a:spLocks noGrp="1"/>
          </p:cNvSpPr>
          <p:nvPr>
            <p:ph type="body" sz="quarter" idx="13"/>
          </p:nvPr>
        </p:nvSpPr>
        <p:spPr/>
        <p:txBody>
          <a:bodyPr/>
          <a:lstStyle/>
          <a:p>
            <a:endParaRPr lang="fi-FI"/>
          </a:p>
        </p:txBody>
      </p:sp>
      <p:sp>
        <p:nvSpPr>
          <p:cNvPr id="8" name="Footer Placeholder 7">
            <a:extLst>
              <a:ext uri="{FF2B5EF4-FFF2-40B4-BE49-F238E27FC236}">
                <a16:creationId xmlns:a16="http://schemas.microsoft.com/office/drawing/2014/main" id="{2B343E57-D4E6-4449-837A-3BF4C8F894B6}"/>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sp>
        <p:nvSpPr>
          <p:cNvPr id="11" name="TextBox 10">
            <a:extLst>
              <a:ext uri="{FF2B5EF4-FFF2-40B4-BE49-F238E27FC236}">
                <a16:creationId xmlns:a16="http://schemas.microsoft.com/office/drawing/2014/main" id="{18BCD4A3-5B0B-4F1A-818B-2E36BC3C9FDA}"/>
              </a:ext>
            </a:extLst>
          </p:cNvPr>
          <p:cNvSpPr txBox="1"/>
          <p:nvPr/>
        </p:nvSpPr>
        <p:spPr>
          <a:xfrm>
            <a:off x="6680499" y="3313355"/>
            <a:ext cx="5012069" cy="1788740"/>
          </a:xfrm>
          <a:prstGeom prst="rect">
            <a:avLst/>
          </a:prstGeom>
          <a:noFill/>
        </p:spPr>
        <p:txBody>
          <a:bodyPr wrap="square" rtlCol="0">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A0A5A"/>
                </a:solidFill>
                <a:effectLst/>
                <a:uLnTx/>
                <a:uFillTx/>
                <a:latin typeface="Arial"/>
                <a:ea typeface="+mn-ea"/>
                <a:cs typeface="+mn-cs"/>
              </a:rPr>
              <a:t>You can check for all the shared accounts from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A0A5A"/>
                </a:solidFill>
                <a:effectLst/>
                <a:uLnTx/>
                <a:uFillTx/>
                <a:latin typeface="Arial"/>
                <a:ea typeface="+mn-ea"/>
                <a:cs typeface="+mn-cs"/>
              </a:rPr>
              <a:t>the following Report: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A0A5A"/>
                </a:solidFill>
                <a:effectLst/>
                <a:uLnTx/>
                <a:uFillTx/>
                <a:latin typeface="Arial"/>
                <a:ea typeface="+mn-ea"/>
                <a:cs typeface="+mn-cs"/>
              </a:rPr>
              <a:t>”</a:t>
            </a:r>
            <a:r>
              <a:rPr kumimoji="0" lang="en-US" sz="1800" b="0" i="0" u="none" strike="noStrike" kern="1200" cap="none" spc="0" normalizeH="0" baseline="0" noProof="0" dirty="0">
                <a:ln>
                  <a:noFill/>
                </a:ln>
                <a:solidFill>
                  <a:srgbClr val="0A0A5A"/>
                </a:solidFill>
                <a:effectLst/>
                <a:uLnTx/>
                <a:uFillTx/>
                <a:latin typeface="Arial"/>
                <a:ea typeface="+mn-ea"/>
                <a:cs typeface="+mn-cs"/>
              </a:rPr>
              <a:t> Accounts shared to distributors through related contacts</a:t>
            </a:r>
            <a:r>
              <a:rPr kumimoji="0" lang="fi-FI" sz="1800" b="0" i="0" u="none" strike="noStrike" kern="1200" cap="none" spc="0" normalizeH="0" baseline="0" noProof="0" dirty="0">
                <a:ln>
                  <a:noFill/>
                </a:ln>
                <a:solidFill>
                  <a:srgbClr val="0A0A5A"/>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0A0A5A"/>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A0A5A"/>
                </a:solidFill>
                <a:effectLst/>
                <a:uLnTx/>
                <a:uFillTx/>
                <a:latin typeface="Arial"/>
                <a:ea typeface="+mn-ea"/>
                <a:cs typeface="+mn-cs"/>
              </a:rPr>
              <a:t>Hint: You can also open the contact and look for the ”related accounts” object which shows ALL accounts shared with that contact (see below)</a:t>
            </a:r>
            <a:endParaRPr kumimoji="0" lang="en-US" sz="1800" b="0" i="0" u="none" strike="noStrike" kern="1200" cap="none" spc="0" normalizeH="0" baseline="0" noProof="0" dirty="0">
              <a:ln>
                <a:noFill/>
              </a:ln>
              <a:solidFill>
                <a:srgbClr val="0A0A5A"/>
              </a:solidFill>
              <a:effectLst/>
              <a:uLnTx/>
              <a:uFillTx/>
              <a:latin typeface="Arial"/>
              <a:ea typeface="+mn-ea"/>
              <a:cs typeface="+mn-cs"/>
            </a:endParaRPr>
          </a:p>
        </p:txBody>
      </p:sp>
      <p:pic>
        <p:nvPicPr>
          <p:cNvPr id="5" name="Picture 4">
            <a:extLst>
              <a:ext uri="{FF2B5EF4-FFF2-40B4-BE49-F238E27FC236}">
                <a16:creationId xmlns:a16="http://schemas.microsoft.com/office/drawing/2014/main" id="{188CF730-F1BD-4C75-B326-79DABE7E098B}"/>
              </a:ext>
            </a:extLst>
          </p:cNvPr>
          <p:cNvPicPr>
            <a:picLocks noChangeAspect="1"/>
          </p:cNvPicPr>
          <p:nvPr/>
        </p:nvPicPr>
        <p:blipFill>
          <a:blip r:embed="rId2"/>
          <a:stretch>
            <a:fillRect/>
          </a:stretch>
        </p:blipFill>
        <p:spPr>
          <a:xfrm>
            <a:off x="6555938" y="5015751"/>
            <a:ext cx="5619048" cy="1161905"/>
          </a:xfrm>
          <a:prstGeom prst="rect">
            <a:avLst/>
          </a:prstGeom>
        </p:spPr>
      </p:pic>
    </p:spTree>
    <p:extLst>
      <p:ext uri="{BB962C8B-B14F-4D97-AF65-F5344CB8AC3E}">
        <p14:creationId xmlns:p14="http://schemas.microsoft.com/office/powerpoint/2010/main" val="749901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07F868F-D6AC-486F-84A3-1D67A8703D06}"/>
              </a:ext>
            </a:extLst>
          </p:cNvPr>
          <p:cNvSpPr>
            <a:spLocks noGrp="1"/>
          </p:cNvSpPr>
          <p:nvPr>
            <p:ph type="subTitle" idx="1"/>
          </p:nvPr>
        </p:nvSpPr>
        <p:spPr/>
        <p:txBody>
          <a:bodyPr/>
          <a:lstStyle/>
          <a:p>
            <a:endParaRPr lang="fi-FI"/>
          </a:p>
        </p:txBody>
      </p:sp>
      <p:sp>
        <p:nvSpPr>
          <p:cNvPr id="7" name="Title 6">
            <a:extLst>
              <a:ext uri="{FF2B5EF4-FFF2-40B4-BE49-F238E27FC236}">
                <a16:creationId xmlns:a16="http://schemas.microsoft.com/office/drawing/2014/main" id="{8A804FF0-F690-4CE2-83B0-37AFBC1A7E00}"/>
              </a:ext>
            </a:extLst>
          </p:cNvPr>
          <p:cNvSpPr>
            <a:spLocks noGrp="1"/>
          </p:cNvSpPr>
          <p:nvPr>
            <p:ph type="title"/>
          </p:nvPr>
        </p:nvSpPr>
        <p:spPr/>
        <p:txBody>
          <a:bodyPr/>
          <a:lstStyle/>
          <a:p>
            <a:r>
              <a:rPr lang="fi-FI" dirty="0"/>
              <a:t>Item Category</a:t>
            </a:r>
          </a:p>
        </p:txBody>
      </p:sp>
      <p:sp>
        <p:nvSpPr>
          <p:cNvPr id="6" name="Footer Placeholder 5">
            <a:extLst>
              <a:ext uri="{FF2B5EF4-FFF2-40B4-BE49-F238E27FC236}">
                <a16:creationId xmlns:a16="http://schemas.microsoft.com/office/drawing/2014/main" id="{405336B3-38ED-44C4-991A-1A26EEF713F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all" spc="0" normalizeH="0" baseline="0" noProof="0">
                <a:ln>
                  <a:noFill/>
                </a:ln>
                <a:solidFill>
                  <a:srgbClr val="FFFFFF"/>
                </a:solidFill>
                <a:effectLst/>
                <a:uLnTx/>
                <a:uFillTx/>
                <a:latin typeface="Arial"/>
                <a:ea typeface="+mn-ea"/>
                <a:cs typeface="+mn-cs"/>
              </a:rPr>
              <a:t>RESTRICTED</a:t>
            </a:r>
          </a:p>
        </p:txBody>
      </p:sp>
      <p:sp>
        <p:nvSpPr>
          <p:cNvPr id="4" name="Slide Number Placeholder 3">
            <a:extLst>
              <a:ext uri="{FF2B5EF4-FFF2-40B4-BE49-F238E27FC236}">
                <a16:creationId xmlns:a16="http://schemas.microsoft.com/office/drawing/2014/main" id="{E6AFAB22-5910-48B7-B84A-32EA5D45C1D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no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fi-FI" sz="1000" b="1" i="0" u="none" strike="noStrike" kern="1200" cap="none" spc="0" normalizeH="0" baseline="0" noProof="0">
              <a:ln>
                <a:noFill/>
              </a:ln>
              <a:noFill/>
              <a:effectLst/>
              <a:uLnTx/>
              <a:uFillTx/>
              <a:latin typeface="Arial"/>
              <a:ea typeface="+mn-ea"/>
              <a:cs typeface="+mn-cs"/>
            </a:endParaRPr>
          </a:p>
        </p:txBody>
      </p:sp>
    </p:spTree>
    <p:extLst>
      <p:ext uri="{BB962C8B-B14F-4D97-AF65-F5344CB8AC3E}">
        <p14:creationId xmlns:p14="http://schemas.microsoft.com/office/powerpoint/2010/main" val="4111471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3EF4C-C4E3-4B1C-B2EA-5AF97B7927AE}"/>
              </a:ext>
            </a:extLst>
          </p:cNvPr>
          <p:cNvSpPr>
            <a:spLocks noGrp="1"/>
          </p:cNvSpPr>
          <p:nvPr>
            <p:ph type="title"/>
          </p:nvPr>
        </p:nvSpPr>
        <p:spPr/>
        <p:txBody>
          <a:bodyPr/>
          <a:lstStyle/>
          <a:p>
            <a:r>
              <a:rPr lang="fi-FI" dirty="0"/>
              <a:t>Content</a:t>
            </a:r>
          </a:p>
        </p:txBody>
      </p:sp>
      <p:sp>
        <p:nvSpPr>
          <p:cNvPr id="3" name="Text Placeholder 2">
            <a:extLst>
              <a:ext uri="{FF2B5EF4-FFF2-40B4-BE49-F238E27FC236}">
                <a16:creationId xmlns:a16="http://schemas.microsoft.com/office/drawing/2014/main" id="{0474B7AA-D0E2-465B-BE7F-4F2106EABDE1}"/>
              </a:ext>
            </a:extLst>
          </p:cNvPr>
          <p:cNvSpPr>
            <a:spLocks noGrp="1"/>
          </p:cNvSpPr>
          <p:nvPr>
            <p:ph type="body" sz="quarter" idx="13"/>
          </p:nvPr>
        </p:nvSpPr>
        <p:spPr/>
        <p:txBody>
          <a:bodyPr/>
          <a:lstStyle/>
          <a:p>
            <a:endParaRPr lang="fi-FI"/>
          </a:p>
        </p:txBody>
      </p:sp>
      <p:sp>
        <p:nvSpPr>
          <p:cNvPr id="4" name="Content Placeholder 3">
            <a:extLst>
              <a:ext uri="{FF2B5EF4-FFF2-40B4-BE49-F238E27FC236}">
                <a16:creationId xmlns:a16="http://schemas.microsoft.com/office/drawing/2014/main" id="{DF7B1EE1-864A-4442-99CE-9BD306ABDB86}"/>
              </a:ext>
            </a:extLst>
          </p:cNvPr>
          <p:cNvSpPr>
            <a:spLocks noGrp="1"/>
          </p:cNvSpPr>
          <p:nvPr>
            <p:ph idx="1"/>
          </p:nvPr>
        </p:nvSpPr>
        <p:spPr/>
        <p:txBody>
          <a:bodyPr/>
          <a:lstStyle/>
          <a:p>
            <a:r>
              <a:rPr lang="fi-FI" dirty="0"/>
              <a:t>Quotation process (p 3)</a:t>
            </a:r>
          </a:p>
          <a:p>
            <a:r>
              <a:rPr lang="fi-FI" dirty="0"/>
              <a:t>Chatter functionality (p 5)</a:t>
            </a:r>
          </a:p>
          <a:p>
            <a:r>
              <a:rPr lang="fi-FI" dirty="0"/>
              <a:t>Turn quotations to orders (p 7)</a:t>
            </a:r>
          </a:p>
          <a:p>
            <a:r>
              <a:rPr lang="fi-FI" dirty="0"/>
              <a:t>Send order Acknowledgement (p 12)</a:t>
            </a:r>
          </a:p>
          <a:p>
            <a:r>
              <a:rPr lang="fi-FI" dirty="0"/>
              <a:t>Request for the Partner PO upload (instructions needed)</a:t>
            </a:r>
          </a:p>
          <a:p>
            <a:r>
              <a:rPr lang="en-US" dirty="0"/>
              <a:t>Sharing a Sold-to Account to Distributor (p 15)</a:t>
            </a:r>
          </a:p>
          <a:p>
            <a:r>
              <a:rPr lang="fi-FI" dirty="0"/>
              <a:t>Item Category (p 20)</a:t>
            </a:r>
          </a:p>
          <a:p>
            <a:r>
              <a:rPr lang="fi-FI" dirty="0"/>
              <a:t>Send message to Partner chatter group (marketing team) (p 22)</a:t>
            </a:r>
          </a:p>
          <a:p>
            <a:r>
              <a:rPr lang="fi-FI" dirty="0"/>
              <a:t>Create a lead (p 23)</a:t>
            </a:r>
          </a:p>
          <a:p>
            <a:endParaRPr lang="fi-FI" dirty="0"/>
          </a:p>
          <a:p>
            <a:endParaRPr lang="fi-FI" dirty="0"/>
          </a:p>
        </p:txBody>
      </p:sp>
      <p:sp>
        <p:nvSpPr>
          <p:cNvPr id="5" name="Slide Number Placeholder 4">
            <a:extLst>
              <a:ext uri="{FF2B5EF4-FFF2-40B4-BE49-F238E27FC236}">
                <a16:creationId xmlns:a16="http://schemas.microsoft.com/office/drawing/2014/main" id="{A52F2A82-9E0E-40E8-8F67-6882647D54B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a:extLst>
              <a:ext uri="{FF2B5EF4-FFF2-40B4-BE49-F238E27FC236}">
                <a16:creationId xmlns:a16="http://schemas.microsoft.com/office/drawing/2014/main" id="{D3C6258F-ED56-4671-9A08-7397BC9BB951}"/>
              </a:ext>
            </a:extLst>
          </p:cNvPr>
          <p:cNvSpPr>
            <a:spLocks noGrp="1"/>
          </p:cNvSpPr>
          <p:nvPr>
            <p:ph type="body" sz="quarter" idx="14"/>
          </p:nvPr>
        </p:nvSpPr>
        <p:spPr/>
        <p:txBody>
          <a:bodyPr/>
          <a:lstStyle/>
          <a:p>
            <a:endParaRPr lang="fi-FI"/>
          </a:p>
        </p:txBody>
      </p:sp>
      <p:sp>
        <p:nvSpPr>
          <p:cNvPr id="7" name="Footer Placeholder 6">
            <a:extLst>
              <a:ext uri="{FF2B5EF4-FFF2-40B4-BE49-F238E27FC236}">
                <a16:creationId xmlns:a16="http://schemas.microsoft.com/office/drawing/2014/main" id="{536DF88C-ADF6-4506-A357-B201BFB839C9}"/>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spTree>
    <p:extLst>
      <p:ext uri="{BB962C8B-B14F-4D97-AF65-F5344CB8AC3E}">
        <p14:creationId xmlns:p14="http://schemas.microsoft.com/office/powerpoint/2010/main" val="1734757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1E9D2F-338F-44DC-9023-0F4F21248019}"/>
              </a:ext>
            </a:extLst>
          </p:cNvPr>
          <p:cNvSpPr>
            <a:spLocks noGrp="1"/>
          </p:cNvSpPr>
          <p:nvPr>
            <p:ph type="title"/>
          </p:nvPr>
        </p:nvSpPr>
        <p:spPr/>
        <p:txBody>
          <a:bodyPr/>
          <a:lstStyle/>
          <a:p>
            <a:r>
              <a:rPr lang="fi-FI" dirty="0"/>
              <a:t>How to make the default for Item category</a:t>
            </a:r>
            <a:br>
              <a:rPr lang="fi-FI" dirty="0"/>
            </a:br>
            <a:r>
              <a:rPr lang="fi-FI" dirty="0"/>
              <a:t>(via stock, drop Shipment...) for Distributors</a:t>
            </a:r>
          </a:p>
        </p:txBody>
      </p:sp>
      <p:sp>
        <p:nvSpPr>
          <p:cNvPr id="6" name="Content Placeholder 5">
            <a:extLst>
              <a:ext uri="{FF2B5EF4-FFF2-40B4-BE49-F238E27FC236}">
                <a16:creationId xmlns:a16="http://schemas.microsoft.com/office/drawing/2014/main" id="{A7EE9991-525F-4A92-9DF5-E5CDD9AB2070}"/>
              </a:ext>
            </a:extLst>
          </p:cNvPr>
          <p:cNvSpPr>
            <a:spLocks noGrp="1"/>
          </p:cNvSpPr>
          <p:nvPr>
            <p:ph sz="half" idx="1"/>
          </p:nvPr>
        </p:nvSpPr>
        <p:spPr/>
        <p:txBody>
          <a:bodyPr/>
          <a:lstStyle/>
          <a:p>
            <a:r>
              <a:rPr lang="en-US" dirty="0"/>
              <a:t>All partners according to this mapping will now get a default item category of drop shipment or via stock when they </a:t>
            </a:r>
            <a:r>
              <a:rPr lang="en-US" u="sng" dirty="0"/>
              <a:t>add new lines to CPQ</a:t>
            </a:r>
            <a:r>
              <a:rPr lang="en-US" dirty="0"/>
              <a:t>. Not affecting any lines already created in CPQ.</a:t>
            </a:r>
            <a:endParaRPr lang="fi-FI" dirty="0"/>
          </a:p>
          <a:p>
            <a:r>
              <a:rPr lang="en-US" dirty="0"/>
              <a:t> </a:t>
            </a:r>
            <a:endParaRPr lang="fi-FI" dirty="0"/>
          </a:p>
          <a:p>
            <a:r>
              <a:rPr lang="en-US" dirty="0"/>
              <a:t>For you, as sales, you can update the default item category here;</a:t>
            </a:r>
            <a:endParaRPr lang="fi-FI" dirty="0"/>
          </a:p>
          <a:p>
            <a:r>
              <a:rPr lang="fi-FI" u="sng" dirty="0">
                <a:hlinkClick r:id="rId2"/>
              </a:rPr>
              <a:t>https://cpq.metso.com/profile</a:t>
            </a:r>
            <a:endParaRPr lang="fi-FI" dirty="0"/>
          </a:p>
        </p:txBody>
      </p:sp>
      <p:sp>
        <p:nvSpPr>
          <p:cNvPr id="8" name="Text Placeholder 7">
            <a:extLst>
              <a:ext uri="{FF2B5EF4-FFF2-40B4-BE49-F238E27FC236}">
                <a16:creationId xmlns:a16="http://schemas.microsoft.com/office/drawing/2014/main" id="{196E8B01-6D65-4964-AE6F-798F932BDDF1}"/>
              </a:ext>
            </a:extLst>
          </p:cNvPr>
          <p:cNvSpPr>
            <a:spLocks noGrp="1"/>
          </p:cNvSpPr>
          <p:nvPr>
            <p:ph type="body" sz="quarter" idx="14"/>
          </p:nvPr>
        </p:nvSpPr>
        <p:spPr>
          <a:xfrm>
            <a:off x="4971403" y="6171791"/>
            <a:ext cx="4476781" cy="363600"/>
          </a:xfrm>
        </p:spPr>
        <p:txBody>
          <a:bodyPr/>
          <a:lstStyle/>
          <a:p>
            <a:endParaRPr lang="fi-FI"/>
          </a:p>
        </p:txBody>
      </p:sp>
      <p:sp>
        <p:nvSpPr>
          <p:cNvPr id="4" name="Footer Placeholder 3">
            <a:extLst>
              <a:ext uri="{FF2B5EF4-FFF2-40B4-BE49-F238E27FC236}">
                <a16:creationId xmlns:a16="http://schemas.microsoft.com/office/drawing/2014/main" id="{8A824520-AD11-4BAB-B6E5-1C654C98FDAF}"/>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1026" name="Picture 2" descr="image001">
            <a:extLst>
              <a:ext uri="{FF2B5EF4-FFF2-40B4-BE49-F238E27FC236}">
                <a16:creationId xmlns:a16="http://schemas.microsoft.com/office/drawing/2014/main" id="{B8A2258A-DF34-4F50-AA20-3654D46BF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8254" y="1542894"/>
            <a:ext cx="5631734" cy="350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6881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F9922-04FD-4480-AE85-88EAAAF5246B}"/>
              </a:ext>
            </a:extLst>
          </p:cNvPr>
          <p:cNvSpPr>
            <a:spLocks noGrp="1"/>
          </p:cNvSpPr>
          <p:nvPr>
            <p:ph type="title"/>
          </p:nvPr>
        </p:nvSpPr>
        <p:spPr/>
        <p:txBody>
          <a:bodyPr/>
          <a:lstStyle/>
          <a:p>
            <a:r>
              <a:rPr lang="fi-FI" sz="2400" dirty="0"/>
              <a:t>Send message to Partner chatter group </a:t>
            </a:r>
            <a:br>
              <a:rPr lang="fi-FI" sz="2400" dirty="0"/>
            </a:br>
            <a:r>
              <a:rPr lang="fi-FI" sz="2400" dirty="0"/>
              <a:t>(Marketing team responsibility)</a:t>
            </a:r>
          </a:p>
        </p:txBody>
      </p:sp>
      <p:sp>
        <p:nvSpPr>
          <p:cNvPr id="3" name="Content Placeholder 2">
            <a:extLst>
              <a:ext uri="{FF2B5EF4-FFF2-40B4-BE49-F238E27FC236}">
                <a16:creationId xmlns:a16="http://schemas.microsoft.com/office/drawing/2014/main" id="{9EF5C8FA-A81D-47CF-9707-F0C3BF937B38}"/>
              </a:ext>
            </a:extLst>
          </p:cNvPr>
          <p:cNvSpPr>
            <a:spLocks noGrp="1"/>
          </p:cNvSpPr>
          <p:nvPr>
            <p:ph idx="1"/>
          </p:nvPr>
        </p:nvSpPr>
        <p:spPr>
          <a:xfrm>
            <a:off x="499429" y="1492624"/>
            <a:ext cx="3011157" cy="4597200"/>
          </a:xfrm>
        </p:spPr>
        <p:txBody>
          <a:bodyPr>
            <a:normAutofit lnSpcReduction="10000"/>
          </a:bodyPr>
          <a:lstStyle/>
          <a:p>
            <a:r>
              <a:rPr lang="fi-FI" dirty="0"/>
              <a:t>To be able to post announcements to the partner community chatter group you need to be a ”group manager”</a:t>
            </a:r>
          </a:p>
          <a:p>
            <a:r>
              <a:rPr lang="fi-FI" dirty="0"/>
              <a:t>Here general announcements and warnings, promotions can be added to reach all distributors using the portal</a:t>
            </a:r>
          </a:p>
        </p:txBody>
      </p:sp>
      <p:sp>
        <p:nvSpPr>
          <p:cNvPr id="4" name="Slide Number Placeholder 3">
            <a:extLst>
              <a:ext uri="{FF2B5EF4-FFF2-40B4-BE49-F238E27FC236}">
                <a16:creationId xmlns:a16="http://schemas.microsoft.com/office/drawing/2014/main" id="{DEAC4479-244B-4059-AD3D-B3269AA0F18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00D8D230-C787-4A00-A646-DF98EB99C094}"/>
              </a:ext>
            </a:extLst>
          </p:cNvPr>
          <p:cNvSpPr>
            <a:spLocks noGrp="1"/>
          </p:cNvSpPr>
          <p:nvPr>
            <p:ph type="body" sz="quarter" idx="13"/>
          </p:nvPr>
        </p:nvSpPr>
        <p:spPr/>
        <p:txBody>
          <a:bodyPr/>
          <a:lstStyle/>
          <a:p>
            <a:endParaRPr lang="fi-FI"/>
          </a:p>
        </p:txBody>
      </p:sp>
      <p:sp>
        <p:nvSpPr>
          <p:cNvPr id="6" name="Footer Placeholder 5">
            <a:extLst>
              <a:ext uri="{FF2B5EF4-FFF2-40B4-BE49-F238E27FC236}">
                <a16:creationId xmlns:a16="http://schemas.microsoft.com/office/drawing/2014/main" id="{973A986C-618C-40E8-B193-F2A31DDA7434}"/>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8" name="Picture 7">
            <a:extLst>
              <a:ext uri="{FF2B5EF4-FFF2-40B4-BE49-F238E27FC236}">
                <a16:creationId xmlns:a16="http://schemas.microsoft.com/office/drawing/2014/main" id="{D7993FB2-85DC-4C62-818B-458EF704C8A1}"/>
              </a:ext>
            </a:extLst>
          </p:cNvPr>
          <p:cNvPicPr>
            <a:picLocks noChangeAspect="1"/>
          </p:cNvPicPr>
          <p:nvPr/>
        </p:nvPicPr>
        <p:blipFill>
          <a:blip r:embed="rId2"/>
          <a:stretch>
            <a:fillRect/>
          </a:stretch>
        </p:blipFill>
        <p:spPr>
          <a:xfrm>
            <a:off x="3510586" y="1111450"/>
            <a:ext cx="8267760" cy="3967192"/>
          </a:xfrm>
          <a:prstGeom prst="rect">
            <a:avLst/>
          </a:prstGeom>
        </p:spPr>
      </p:pic>
    </p:spTree>
    <p:extLst>
      <p:ext uri="{BB962C8B-B14F-4D97-AF65-F5344CB8AC3E}">
        <p14:creationId xmlns:p14="http://schemas.microsoft.com/office/powerpoint/2010/main" val="3026150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B9596-B424-4709-9791-5EAFDA4F4D48}"/>
              </a:ext>
            </a:extLst>
          </p:cNvPr>
          <p:cNvSpPr>
            <a:spLocks noGrp="1"/>
          </p:cNvSpPr>
          <p:nvPr>
            <p:ph type="title"/>
          </p:nvPr>
        </p:nvSpPr>
        <p:spPr/>
        <p:txBody>
          <a:bodyPr/>
          <a:lstStyle/>
          <a:p>
            <a:r>
              <a:rPr lang="fi-FI" dirty="0"/>
              <a:t>Create a Lead to the partner</a:t>
            </a:r>
          </a:p>
        </p:txBody>
      </p:sp>
      <p:sp>
        <p:nvSpPr>
          <p:cNvPr id="3" name="Content Placeholder 2">
            <a:extLst>
              <a:ext uri="{FF2B5EF4-FFF2-40B4-BE49-F238E27FC236}">
                <a16:creationId xmlns:a16="http://schemas.microsoft.com/office/drawing/2014/main" id="{911D7B93-A24E-4BD2-A4ED-137F3A80E03A}"/>
              </a:ext>
            </a:extLst>
          </p:cNvPr>
          <p:cNvSpPr>
            <a:spLocks noGrp="1"/>
          </p:cNvSpPr>
          <p:nvPr>
            <p:ph idx="1"/>
          </p:nvPr>
        </p:nvSpPr>
        <p:spPr/>
        <p:txBody>
          <a:bodyPr/>
          <a:lstStyle/>
          <a:p>
            <a:r>
              <a:rPr lang="fi-FI" dirty="0"/>
              <a:t>When customers contact Neles Website and leave their contact request, they cenerate a lead for us</a:t>
            </a:r>
          </a:p>
          <a:p>
            <a:r>
              <a:rPr lang="fi-FI" dirty="0"/>
              <a:t>Neles team is reviewing the leads constantly and sharing those leads to sales offices</a:t>
            </a:r>
          </a:p>
          <a:p>
            <a:r>
              <a:rPr lang="fi-FI" dirty="0"/>
              <a:t>Sales office can decide, whether the lead is internal or should it be shared to our distributors</a:t>
            </a:r>
          </a:p>
          <a:p>
            <a:r>
              <a:rPr lang="fi-FI" dirty="0"/>
              <a:t>When the lead is shared to our distributor, they will pick up the responsibility of the lead handling and we can follow it in SFDC</a:t>
            </a:r>
          </a:p>
        </p:txBody>
      </p:sp>
      <p:sp>
        <p:nvSpPr>
          <p:cNvPr id="4" name="Slide Number Placeholder 3">
            <a:extLst>
              <a:ext uri="{FF2B5EF4-FFF2-40B4-BE49-F238E27FC236}">
                <a16:creationId xmlns:a16="http://schemas.microsoft.com/office/drawing/2014/main" id="{89E8F9A7-DCFC-4600-A2BD-2C0D34D9E2E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A9DCA1DA-7CE2-49F0-9C64-E505589A6D3C}"/>
              </a:ext>
            </a:extLst>
          </p:cNvPr>
          <p:cNvSpPr>
            <a:spLocks noGrp="1"/>
          </p:cNvSpPr>
          <p:nvPr>
            <p:ph type="body" sz="quarter" idx="13"/>
          </p:nvPr>
        </p:nvSpPr>
        <p:spPr/>
        <p:txBody>
          <a:bodyPr/>
          <a:lstStyle/>
          <a:p>
            <a:endParaRPr lang="fi-FI"/>
          </a:p>
        </p:txBody>
      </p:sp>
      <p:sp>
        <p:nvSpPr>
          <p:cNvPr id="6" name="Footer Placeholder 5">
            <a:extLst>
              <a:ext uri="{FF2B5EF4-FFF2-40B4-BE49-F238E27FC236}">
                <a16:creationId xmlns:a16="http://schemas.microsoft.com/office/drawing/2014/main" id="{059EEBEB-94AD-4841-9A99-A8295C460AE9}"/>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spTree>
    <p:extLst>
      <p:ext uri="{BB962C8B-B14F-4D97-AF65-F5344CB8AC3E}">
        <p14:creationId xmlns:p14="http://schemas.microsoft.com/office/powerpoint/2010/main" val="4249912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51172-919C-4478-8795-C4940A05E1ED}"/>
              </a:ext>
            </a:extLst>
          </p:cNvPr>
          <p:cNvSpPr>
            <a:spLocks noGrp="1"/>
          </p:cNvSpPr>
          <p:nvPr>
            <p:ph type="title"/>
          </p:nvPr>
        </p:nvSpPr>
        <p:spPr/>
        <p:txBody>
          <a:bodyPr/>
          <a:lstStyle/>
          <a:p>
            <a:r>
              <a:rPr lang="fi-FI" dirty="0"/>
              <a:t>How to share a lead to distributor</a:t>
            </a:r>
          </a:p>
        </p:txBody>
      </p:sp>
      <p:sp>
        <p:nvSpPr>
          <p:cNvPr id="7" name="Content Placeholder 6">
            <a:extLst>
              <a:ext uri="{FF2B5EF4-FFF2-40B4-BE49-F238E27FC236}">
                <a16:creationId xmlns:a16="http://schemas.microsoft.com/office/drawing/2014/main" id="{0D17D9C7-BB26-41C7-B237-7D179E60739D}"/>
              </a:ext>
            </a:extLst>
          </p:cNvPr>
          <p:cNvSpPr>
            <a:spLocks noGrp="1"/>
          </p:cNvSpPr>
          <p:nvPr>
            <p:ph sz="half" idx="1"/>
          </p:nvPr>
        </p:nvSpPr>
        <p:spPr/>
        <p:txBody>
          <a:bodyPr/>
          <a:lstStyle/>
          <a:p>
            <a:r>
              <a:rPr lang="fi-FI" dirty="0"/>
              <a:t>In your Salesforce, go to the ”LEADS” app.</a:t>
            </a:r>
          </a:p>
        </p:txBody>
      </p:sp>
      <p:sp>
        <p:nvSpPr>
          <p:cNvPr id="8" name="Content Placeholder 7">
            <a:extLst>
              <a:ext uri="{FF2B5EF4-FFF2-40B4-BE49-F238E27FC236}">
                <a16:creationId xmlns:a16="http://schemas.microsoft.com/office/drawing/2014/main" id="{361127DE-80BE-490B-B803-42978A03CC45}"/>
              </a:ext>
            </a:extLst>
          </p:cNvPr>
          <p:cNvSpPr>
            <a:spLocks noGrp="1"/>
          </p:cNvSpPr>
          <p:nvPr>
            <p:ph sz="half" idx="2"/>
          </p:nvPr>
        </p:nvSpPr>
        <p:spPr/>
        <p:txBody>
          <a:bodyPr/>
          <a:lstStyle/>
          <a:p>
            <a:r>
              <a:rPr lang="fi-FI" dirty="0"/>
              <a:t>On the ”LEADS” app, select your lead, if the lead is not there, you can easily create a new lead</a:t>
            </a:r>
          </a:p>
        </p:txBody>
      </p:sp>
      <p:sp>
        <p:nvSpPr>
          <p:cNvPr id="4" name="Slide Number Placeholder 3">
            <a:extLst>
              <a:ext uri="{FF2B5EF4-FFF2-40B4-BE49-F238E27FC236}">
                <a16:creationId xmlns:a16="http://schemas.microsoft.com/office/drawing/2014/main" id="{FEF62C93-BC5D-4446-BD32-2C7E676AB7A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9" name="Text Placeholder 8">
            <a:extLst>
              <a:ext uri="{FF2B5EF4-FFF2-40B4-BE49-F238E27FC236}">
                <a16:creationId xmlns:a16="http://schemas.microsoft.com/office/drawing/2014/main" id="{732348A8-7A83-4F0D-BFA4-BC1D80944CC2}"/>
              </a:ext>
            </a:extLst>
          </p:cNvPr>
          <p:cNvSpPr>
            <a:spLocks noGrp="1"/>
          </p:cNvSpPr>
          <p:nvPr>
            <p:ph type="body" sz="quarter" idx="14"/>
          </p:nvPr>
        </p:nvSpPr>
        <p:spPr/>
        <p:txBody>
          <a:bodyPr/>
          <a:lstStyle/>
          <a:p>
            <a:endParaRPr lang="fi-FI"/>
          </a:p>
        </p:txBody>
      </p:sp>
      <p:sp>
        <p:nvSpPr>
          <p:cNvPr id="6" name="Footer Placeholder 5">
            <a:extLst>
              <a:ext uri="{FF2B5EF4-FFF2-40B4-BE49-F238E27FC236}">
                <a16:creationId xmlns:a16="http://schemas.microsoft.com/office/drawing/2014/main" id="{C9F31FDD-8770-4C25-A941-A2EC0EC782D7}"/>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1028" name="Picture 4">
            <a:extLst>
              <a:ext uri="{FF2B5EF4-FFF2-40B4-BE49-F238E27FC236}">
                <a16:creationId xmlns:a16="http://schemas.microsoft.com/office/drawing/2014/main" id="{3B568CEE-C5CD-48CB-803A-1FDD2DA0A8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2659" y="3690560"/>
            <a:ext cx="6247004" cy="13917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86728E6-0DDA-4757-8EA9-C1C22002B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483" y="3018887"/>
            <a:ext cx="3590564" cy="2735094"/>
          </a:xfrm>
          <a:prstGeom prst="rect">
            <a:avLst/>
          </a:prstGeom>
          <a:noFill/>
          <a:extLst>
            <a:ext uri="{909E8E84-426E-40DD-AFC4-6F175D3DCCD1}">
              <a14:hiddenFill xmlns:a14="http://schemas.microsoft.com/office/drawing/2010/main">
                <a:solidFill>
                  <a:srgbClr val="FFFFFF"/>
                </a:solidFill>
              </a14:hiddenFill>
            </a:ext>
          </a:extLst>
        </p:spPr>
      </p:pic>
      <p:sp>
        <p:nvSpPr>
          <p:cNvPr id="11" name="Speech Bubble: Rectangle 10">
            <a:extLst>
              <a:ext uri="{FF2B5EF4-FFF2-40B4-BE49-F238E27FC236}">
                <a16:creationId xmlns:a16="http://schemas.microsoft.com/office/drawing/2014/main" id="{F3AF85AB-8969-418E-91CF-9F4C044F3B69}"/>
              </a:ext>
            </a:extLst>
          </p:cNvPr>
          <p:cNvSpPr/>
          <p:nvPr/>
        </p:nvSpPr>
        <p:spPr>
          <a:xfrm>
            <a:off x="1284467" y="2562494"/>
            <a:ext cx="1636776" cy="658368"/>
          </a:xfrm>
          <a:prstGeom prst="wedgeRectCallout">
            <a:avLst>
              <a:gd name="adj1" fmla="val -68878"/>
              <a:gd name="adj2" fmla="val 93056"/>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00000"/>
                </a:solidFill>
                <a:effectLst/>
                <a:uLnTx/>
                <a:uFillTx/>
                <a:latin typeface="Arial"/>
                <a:ea typeface="+mn-ea"/>
                <a:cs typeface="+mn-cs"/>
              </a:rPr>
              <a:t>Select this and look for ”LEADS”</a:t>
            </a:r>
          </a:p>
        </p:txBody>
      </p:sp>
      <p:sp>
        <p:nvSpPr>
          <p:cNvPr id="12" name="Speech Bubble: Rectangle 11">
            <a:extLst>
              <a:ext uri="{FF2B5EF4-FFF2-40B4-BE49-F238E27FC236}">
                <a16:creationId xmlns:a16="http://schemas.microsoft.com/office/drawing/2014/main" id="{63FC2060-AEB4-4ED5-98CA-30C845567E7D}"/>
              </a:ext>
            </a:extLst>
          </p:cNvPr>
          <p:cNvSpPr/>
          <p:nvPr/>
        </p:nvSpPr>
        <p:spPr>
          <a:xfrm>
            <a:off x="5011000" y="5316776"/>
            <a:ext cx="1233912" cy="645459"/>
          </a:xfrm>
          <a:prstGeom prst="wedgeRectCallout">
            <a:avLst>
              <a:gd name="adj1" fmla="val 47170"/>
              <a:gd name="adj2" fmla="val -124167"/>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00000"/>
                </a:solidFill>
                <a:effectLst/>
                <a:uLnTx/>
                <a:uFillTx/>
                <a:latin typeface="Arial"/>
                <a:ea typeface="+mn-ea"/>
                <a:cs typeface="+mn-cs"/>
              </a:rPr>
              <a:t>Select this</a:t>
            </a:r>
          </a:p>
        </p:txBody>
      </p:sp>
      <p:sp>
        <p:nvSpPr>
          <p:cNvPr id="16" name="Speech Bubble: Rectangle 15">
            <a:extLst>
              <a:ext uri="{FF2B5EF4-FFF2-40B4-BE49-F238E27FC236}">
                <a16:creationId xmlns:a16="http://schemas.microsoft.com/office/drawing/2014/main" id="{E0C8A5E7-4006-4DFE-9E32-4BED0F02D169}"/>
              </a:ext>
            </a:extLst>
          </p:cNvPr>
          <p:cNvSpPr/>
          <p:nvPr/>
        </p:nvSpPr>
        <p:spPr>
          <a:xfrm>
            <a:off x="9799833" y="5240509"/>
            <a:ext cx="1233912" cy="645459"/>
          </a:xfrm>
          <a:prstGeom prst="wedgeRectCallout">
            <a:avLst>
              <a:gd name="adj1" fmla="val -30423"/>
              <a:gd name="adj2" fmla="val -187500"/>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00000"/>
                </a:solidFill>
                <a:effectLst/>
                <a:uLnTx/>
                <a:uFillTx/>
                <a:latin typeface="Arial"/>
                <a:ea typeface="+mn-ea"/>
                <a:cs typeface="+mn-cs"/>
              </a:rPr>
              <a:t>From here you can create a new lead</a:t>
            </a:r>
          </a:p>
        </p:txBody>
      </p:sp>
    </p:spTree>
    <p:extLst>
      <p:ext uri="{BB962C8B-B14F-4D97-AF65-F5344CB8AC3E}">
        <p14:creationId xmlns:p14="http://schemas.microsoft.com/office/powerpoint/2010/main" val="4277991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F616-5CE9-48C0-AB51-EAECDDE56792}"/>
              </a:ext>
            </a:extLst>
          </p:cNvPr>
          <p:cNvSpPr>
            <a:spLocks noGrp="1"/>
          </p:cNvSpPr>
          <p:nvPr>
            <p:ph type="title"/>
          </p:nvPr>
        </p:nvSpPr>
        <p:spPr/>
        <p:txBody>
          <a:bodyPr/>
          <a:lstStyle/>
          <a:p>
            <a:r>
              <a:rPr lang="fi-FI" dirty="0"/>
              <a:t>Select actions to share lead (in Lightning-SFDC)</a:t>
            </a:r>
          </a:p>
        </p:txBody>
      </p:sp>
      <p:sp>
        <p:nvSpPr>
          <p:cNvPr id="3" name="Content Placeholder 2">
            <a:extLst>
              <a:ext uri="{FF2B5EF4-FFF2-40B4-BE49-F238E27FC236}">
                <a16:creationId xmlns:a16="http://schemas.microsoft.com/office/drawing/2014/main" id="{472760AF-09B4-42C3-92E2-61076346215C}"/>
              </a:ext>
            </a:extLst>
          </p:cNvPr>
          <p:cNvSpPr>
            <a:spLocks noGrp="1"/>
          </p:cNvSpPr>
          <p:nvPr>
            <p:ph sz="half" idx="1"/>
          </p:nvPr>
        </p:nvSpPr>
        <p:spPr/>
        <p:txBody>
          <a:bodyPr/>
          <a:lstStyle/>
          <a:p>
            <a:r>
              <a:rPr lang="fi-FI" dirty="0"/>
              <a:t>You need to assign the lead to your distributor</a:t>
            </a:r>
          </a:p>
          <a:p>
            <a:r>
              <a:rPr lang="fi-FI" dirty="0"/>
              <a:t>The lead can be assigned to a person (possibly also shared to other users as well)</a:t>
            </a:r>
          </a:p>
          <a:p>
            <a:endParaRPr lang="fi-FI" dirty="0"/>
          </a:p>
        </p:txBody>
      </p:sp>
      <p:sp>
        <p:nvSpPr>
          <p:cNvPr id="4" name="Content Placeholder 3">
            <a:extLst>
              <a:ext uri="{FF2B5EF4-FFF2-40B4-BE49-F238E27FC236}">
                <a16:creationId xmlns:a16="http://schemas.microsoft.com/office/drawing/2014/main" id="{5EEBFE46-9AFF-45FA-9B3D-63205ED09F99}"/>
              </a:ext>
            </a:extLst>
          </p:cNvPr>
          <p:cNvSpPr>
            <a:spLocks noGrp="1"/>
          </p:cNvSpPr>
          <p:nvPr>
            <p:ph sz="half" idx="2"/>
          </p:nvPr>
        </p:nvSpPr>
        <p:spPr/>
        <p:txBody>
          <a:bodyPr/>
          <a:lstStyle/>
          <a:p>
            <a:endParaRPr lang="fi-FI"/>
          </a:p>
        </p:txBody>
      </p:sp>
      <p:sp>
        <p:nvSpPr>
          <p:cNvPr id="5" name="Slide Number Placeholder 4">
            <a:extLst>
              <a:ext uri="{FF2B5EF4-FFF2-40B4-BE49-F238E27FC236}">
                <a16:creationId xmlns:a16="http://schemas.microsoft.com/office/drawing/2014/main" id="{57113247-6948-4A68-9CC1-A5D7ABD88B3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a:extLst>
              <a:ext uri="{FF2B5EF4-FFF2-40B4-BE49-F238E27FC236}">
                <a16:creationId xmlns:a16="http://schemas.microsoft.com/office/drawing/2014/main" id="{B27F5D99-E187-4332-B1A1-7C5DB0C1E1B3}"/>
              </a:ext>
            </a:extLst>
          </p:cNvPr>
          <p:cNvSpPr>
            <a:spLocks noGrp="1"/>
          </p:cNvSpPr>
          <p:nvPr>
            <p:ph type="body" sz="quarter" idx="14"/>
          </p:nvPr>
        </p:nvSpPr>
        <p:spPr/>
        <p:txBody>
          <a:bodyPr/>
          <a:lstStyle/>
          <a:p>
            <a:endParaRPr lang="fi-FI"/>
          </a:p>
        </p:txBody>
      </p:sp>
      <p:sp>
        <p:nvSpPr>
          <p:cNvPr id="7" name="Footer Placeholder 6">
            <a:extLst>
              <a:ext uri="{FF2B5EF4-FFF2-40B4-BE49-F238E27FC236}">
                <a16:creationId xmlns:a16="http://schemas.microsoft.com/office/drawing/2014/main" id="{6FECE603-A626-4E97-8FC1-C0215DFA1E12}"/>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2050" name="Picture 2">
            <a:extLst>
              <a:ext uri="{FF2B5EF4-FFF2-40B4-BE49-F238E27FC236}">
                <a16:creationId xmlns:a16="http://schemas.microsoft.com/office/drawing/2014/main" id="{CD1206A8-47FD-4887-8123-BDA24C187C8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8156" y="1479301"/>
            <a:ext cx="5467200" cy="2725058"/>
          </a:xfrm>
          <a:prstGeom prst="rect">
            <a:avLst/>
          </a:prstGeom>
          <a:noFill/>
          <a:extLst>
            <a:ext uri="{909E8E84-426E-40DD-AFC4-6F175D3DCCD1}">
              <a14:hiddenFill xmlns:a14="http://schemas.microsoft.com/office/drawing/2010/main">
                <a:solidFill>
                  <a:srgbClr val="FFFFFF"/>
                </a:solidFill>
              </a14:hiddenFill>
            </a:ext>
          </a:extLst>
        </p:spPr>
      </p:pic>
      <p:sp>
        <p:nvSpPr>
          <p:cNvPr id="8" name="Speech Bubble: Rectangle 7">
            <a:extLst>
              <a:ext uri="{FF2B5EF4-FFF2-40B4-BE49-F238E27FC236}">
                <a16:creationId xmlns:a16="http://schemas.microsoft.com/office/drawing/2014/main" id="{EC4D3777-386E-4927-B547-54DC940A1384}"/>
              </a:ext>
            </a:extLst>
          </p:cNvPr>
          <p:cNvSpPr/>
          <p:nvPr/>
        </p:nvSpPr>
        <p:spPr>
          <a:xfrm>
            <a:off x="10399663" y="927100"/>
            <a:ext cx="1386679" cy="552201"/>
          </a:xfrm>
          <a:prstGeom prst="wedgeRectCallout">
            <a:avLst>
              <a:gd name="adj1" fmla="val -684"/>
              <a:gd name="adj2" fmla="val 145296"/>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00000"/>
                </a:solidFill>
                <a:effectLst/>
                <a:uLnTx/>
                <a:uFillTx/>
                <a:latin typeface="Arial"/>
                <a:ea typeface="+mn-ea"/>
                <a:cs typeface="+mn-cs"/>
              </a:rPr>
              <a:t>Click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00000"/>
                </a:solidFill>
                <a:effectLst/>
                <a:uLnTx/>
                <a:uFillTx/>
                <a:latin typeface="Arial"/>
                <a:ea typeface="+mn-ea"/>
                <a:cs typeface="+mn-cs"/>
              </a:rPr>
              <a:t>”Change owner”</a:t>
            </a:r>
          </a:p>
        </p:txBody>
      </p:sp>
      <p:pic>
        <p:nvPicPr>
          <p:cNvPr id="11" name="Picture 2">
            <a:extLst>
              <a:ext uri="{FF2B5EF4-FFF2-40B4-BE49-F238E27FC236}">
                <a16:creationId xmlns:a16="http://schemas.microsoft.com/office/drawing/2014/main" id="{AC4066FB-728B-4416-A5AE-27E53515D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7925" y="2978510"/>
            <a:ext cx="4694198" cy="3199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9207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F600A-53B0-41EE-8500-8413892AEDE7}"/>
              </a:ext>
            </a:extLst>
          </p:cNvPr>
          <p:cNvSpPr>
            <a:spLocks noGrp="1"/>
          </p:cNvSpPr>
          <p:nvPr>
            <p:ph type="title"/>
          </p:nvPr>
        </p:nvSpPr>
        <p:spPr>
          <a:xfrm>
            <a:off x="1591635" y="479795"/>
            <a:ext cx="11215383" cy="922260"/>
          </a:xfrm>
        </p:spPr>
        <p:txBody>
          <a:bodyPr/>
          <a:lstStyle/>
          <a:p>
            <a:r>
              <a:rPr lang="fi-FI" dirty="0"/>
              <a:t>Assign lead to a partner</a:t>
            </a:r>
          </a:p>
        </p:txBody>
      </p:sp>
      <p:sp>
        <p:nvSpPr>
          <p:cNvPr id="3" name="Content Placeholder 2">
            <a:extLst>
              <a:ext uri="{FF2B5EF4-FFF2-40B4-BE49-F238E27FC236}">
                <a16:creationId xmlns:a16="http://schemas.microsoft.com/office/drawing/2014/main" id="{F9963A89-4BF6-4931-A8C4-A453D80220B9}"/>
              </a:ext>
            </a:extLst>
          </p:cNvPr>
          <p:cNvSpPr>
            <a:spLocks noGrp="1"/>
          </p:cNvSpPr>
          <p:nvPr>
            <p:ph sz="half" idx="1"/>
          </p:nvPr>
        </p:nvSpPr>
        <p:spPr/>
        <p:txBody>
          <a:bodyPr/>
          <a:lstStyle/>
          <a:p>
            <a:r>
              <a:rPr lang="fi-FI" dirty="0"/>
              <a:t>Write the queue or person to the ”share ”-field</a:t>
            </a:r>
          </a:p>
          <a:p>
            <a:r>
              <a:rPr lang="fi-FI" dirty="0"/>
              <a:t>Press ”change owner”</a:t>
            </a:r>
          </a:p>
        </p:txBody>
      </p:sp>
      <p:sp>
        <p:nvSpPr>
          <p:cNvPr id="4" name="Content Placeholder 3">
            <a:extLst>
              <a:ext uri="{FF2B5EF4-FFF2-40B4-BE49-F238E27FC236}">
                <a16:creationId xmlns:a16="http://schemas.microsoft.com/office/drawing/2014/main" id="{4C2EEED7-B600-4C80-8C06-C5DE7DF3D0A0}"/>
              </a:ext>
            </a:extLst>
          </p:cNvPr>
          <p:cNvSpPr>
            <a:spLocks noGrp="1"/>
          </p:cNvSpPr>
          <p:nvPr>
            <p:ph sz="half" idx="2"/>
          </p:nvPr>
        </p:nvSpPr>
        <p:spPr/>
        <p:txBody>
          <a:bodyPr/>
          <a:lstStyle/>
          <a:p>
            <a:r>
              <a:rPr lang="fi-FI" dirty="0"/>
              <a:t>Distributor will see this as a new lead in the partner portal</a:t>
            </a:r>
          </a:p>
          <a:p>
            <a:r>
              <a:rPr lang="fi-FI" dirty="0"/>
              <a:t>They can change the status and share it within their team</a:t>
            </a:r>
          </a:p>
        </p:txBody>
      </p:sp>
      <p:sp>
        <p:nvSpPr>
          <p:cNvPr id="5" name="Slide Number Placeholder 4">
            <a:extLst>
              <a:ext uri="{FF2B5EF4-FFF2-40B4-BE49-F238E27FC236}">
                <a16:creationId xmlns:a16="http://schemas.microsoft.com/office/drawing/2014/main" id="{2A12CF39-BAAA-43A5-B4F9-352D59FE55A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a:extLst>
              <a:ext uri="{FF2B5EF4-FFF2-40B4-BE49-F238E27FC236}">
                <a16:creationId xmlns:a16="http://schemas.microsoft.com/office/drawing/2014/main" id="{5EE82844-2CF4-4D7B-A777-CECD844FE413}"/>
              </a:ext>
            </a:extLst>
          </p:cNvPr>
          <p:cNvSpPr>
            <a:spLocks noGrp="1"/>
          </p:cNvSpPr>
          <p:nvPr>
            <p:ph type="body" sz="quarter" idx="14"/>
          </p:nvPr>
        </p:nvSpPr>
        <p:spPr/>
        <p:txBody>
          <a:bodyPr/>
          <a:lstStyle/>
          <a:p>
            <a:endParaRPr lang="fi-FI"/>
          </a:p>
        </p:txBody>
      </p:sp>
      <p:sp>
        <p:nvSpPr>
          <p:cNvPr id="7" name="Footer Placeholder 6">
            <a:extLst>
              <a:ext uri="{FF2B5EF4-FFF2-40B4-BE49-F238E27FC236}">
                <a16:creationId xmlns:a16="http://schemas.microsoft.com/office/drawing/2014/main" id="{94EE320B-0E9B-4FC6-B618-674684917496}"/>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3074" name="Picture 2">
            <a:extLst>
              <a:ext uri="{FF2B5EF4-FFF2-40B4-BE49-F238E27FC236}">
                <a16:creationId xmlns:a16="http://schemas.microsoft.com/office/drawing/2014/main" id="{9A705739-C91F-4F17-B8CE-8E7207D46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86" y="2884915"/>
            <a:ext cx="4694198" cy="319909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FDD98A3-806C-4F2B-AAEF-F531FFEC5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370" y="3348587"/>
            <a:ext cx="5051639" cy="3097213"/>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60246297-18FB-4479-9ED4-85DCD7BAC884}"/>
              </a:ext>
            </a:extLst>
          </p:cNvPr>
          <p:cNvCxnSpPr/>
          <p:nvPr/>
        </p:nvCxnSpPr>
        <p:spPr>
          <a:xfrm flipV="1">
            <a:off x="7874000" y="3581400"/>
            <a:ext cx="0" cy="211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Rectangle 9">
            <a:extLst>
              <a:ext uri="{FF2B5EF4-FFF2-40B4-BE49-F238E27FC236}">
                <a16:creationId xmlns:a16="http://schemas.microsoft.com/office/drawing/2014/main" id="{816178C0-28F2-4149-976D-44DB94D90E72}"/>
              </a:ext>
            </a:extLst>
          </p:cNvPr>
          <p:cNvSpPr/>
          <p:nvPr/>
        </p:nvSpPr>
        <p:spPr>
          <a:xfrm>
            <a:off x="7696200" y="3429000"/>
            <a:ext cx="406400" cy="1651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err="1">
              <a:ln>
                <a:noFill/>
              </a:ln>
              <a:solidFill>
                <a:srgbClr val="000000"/>
              </a:solidFill>
              <a:effectLst/>
              <a:uLnTx/>
              <a:uFillTx/>
              <a:latin typeface="Arial"/>
              <a:ea typeface="+mn-ea"/>
              <a:cs typeface="+mn-cs"/>
            </a:endParaRPr>
          </a:p>
        </p:txBody>
      </p:sp>
      <p:cxnSp>
        <p:nvCxnSpPr>
          <p:cNvPr id="13" name="Straight Arrow Connector 12">
            <a:extLst>
              <a:ext uri="{FF2B5EF4-FFF2-40B4-BE49-F238E27FC236}">
                <a16:creationId xmlns:a16="http://schemas.microsoft.com/office/drawing/2014/main" id="{DBB354B7-4736-4BD1-8C88-F02CC17FAFE8}"/>
              </a:ext>
            </a:extLst>
          </p:cNvPr>
          <p:cNvCxnSpPr>
            <a:cxnSpLocks/>
          </p:cNvCxnSpPr>
          <p:nvPr/>
        </p:nvCxnSpPr>
        <p:spPr>
          <a:xfrm>
            <a:off x="9677400" y="4326000"/>
            <a:ext cx="330200" cy="1317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289990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6CEB27-9C77-4D9E-95C4-D81C7BC299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B6D1B35-427D-4D6F-88D5-25526C630339}" type="datetime4">
              <a:rPr kumimoji="0" lang="en-US" sz="1000" b="0" i="0" u="none" strike="noStrike" kern="1200" cap="none" spc="0" normalizeH="0" baseline="0" noProof="0" smtClean="0">
                <a:ln>
                  <a:noFill/>
                </a:ln>
                <a:no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October 15, 2020</a:t>
            </a:fld>
            <a:endParaRPr kumimoji="0" lang="en-US" sz="1000" b="0" i="0" u="none" strike="noStrike" kern="1200" cap="none" spc="0" normalizeH="0" baseline="0" noProof="0" dirty="0">
              <a:ln>
                <a:noFill/>
              </a:ln>
              <a:no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CDAB408D-1F12-4680-AD84-863250C1C8A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a:ln>
                  <a:noFill/>
                </a:ln>
                <a:noFill/>
                <a:effectLst/>
                <a:uLnTx/>
                <a:uFillTx/>
                <a:latin typeface="Arial"/>
                <a:ea typeface="+mn-ea"/>
                <a:cs typeface="+mn-cs"/>
              </a:rPr>
              <a:t>RESTRICTED</a:t>
            </a:r>
            <a:endParaRPr kumimoji="0" lang="en-US" sz="1000" b="0" i="0" u="none" strike="noStrike" kern="1200" cap="all" spc="0" normalizeH="0" baseline="0" noProof="0" dirty="0">
              <a:ln>
                <a:noFill/>
              </a:ln>
              <a:no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C67CE2EC-47B4-4186-A959-9B22C144206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0EAA9C-D049-4342-B727-250CD0E236D1}" type="slidenum">
              <a:rPr kumimoji="0" lang="en-US" sz="1000" b="1" i="0" u="none" strike="noStrike" kern="1200" cap="none" spc="0" normalizeH="0" baseline="0" noProof="0" smtClean="0">
                <a:ln>
                  <a:noFill/>
                </a:ln>
                <a:no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000" b="1" i="0" u="none" strike="noStrike" kern="1200" cap="none" spc="0" normalizeH="0" baseline="0" noProof="0" dirty="0">
              <a:ln>
                <a:noFill/>
              </a:ln>
              <a:noFill/>
              <a:effectLst/>
              <a:uLnTx/>
              <a:uFillTx/>
              <a:latin typeface="Arial"/>
              <a:ea typeface="+mn-ea"/>
              <a:cs typeface="+mn-cs"/>
            </a:endParaRPr>
          </a:p>
        </p:txBody>
      </p:sp>
      <p:sp>
        <p:nvSpPr>
          <p:cNvPr id="5" name="Title 4">
            <a:extLst>
              <a:ext uri="{FF2B5EF4-FFF2-40B4-BE49-F238E27FC236}">
                <a16:creationId xmlns:a16="http://schemas.microsoft.com/office/drawing/2014/main" id="{4E252D8E-A772-4767-9FB5-C47754549529}"/>
              </a:ext>
            </a:extLst>
          </p:cNvPr>
          <p:cNvSpPr>
            <a:spLocks noGrp="1"/>
          </p:cNvSpPr>
          <p:nvPr>
            <p:ph type="title"/>
          </p:nvPr>
        </p:nvSpPr>
        <p:spPr/>
        <p:txBody>
          <a:bodyPr/>
          <a:lstStyle/>
          <a:p>
            <a:r>
              <a:rPr lang="en-US" dirty="0"/>
              <a:t>neles.com</a:t>
            </a:r>
          </a:p>
        </p:txBody>
      </p:sp>
    </p:spTree>
    <p:extLst>
      <p:ext uri="{BB962C8B-B14F-4D97-AF65-F5344CB8AC3E}">
        <p14:creationId xmlns:p14="http://schemas.microsoft.com/office/powerpoint/2010/main" val="3383383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FABCA-8004-4456-BA5C-C7230580B6E1}"/>
              </a:ext>
            </a:extLst>
          </p:cNvPr>
          <p:cNvSpPr>
            <a:spLocks noGrp="1"/>
          </p:cNvSpPr>
          <p:nvPr>
            <p:ph type="title"/>
          </p:nvPr>
        </p:nvSpPr>
        <p:spPr>
          <a:xfrm>
            <a:off x="3227344" y="81250"/>
            <a:ext cx="5056985" cy="495300"/>
          </a:xfrm>
        </p:spPr>
        <p:txBody>
          <a:bodyPr/>
          <a:lstStyle/>
          <a:p>
            <a:pPr algn="ctr"/>
            <a:r>
              <a:rPr lang="en-US" dirty="0"/>
              <a:t>Roles &amp; Responsibilities</a:t>
            </a:r>
          </a:p>
        </p:txBody>
      </p:sp>
      <p:sp>
        <p:nvSpPr>
          <p:cNvPr id="5" name="Slide Number Placeholder 4">
            <a:extLst>
              <a:ext uri="{FF2B5EF4-FFF2-40B4-BE49-F238E27FC236}">
                <a16:creationId xmlns:a16="http://schemas.microsoft.com/office/drawing/2014/main" id="{74C3DF73-11BA-4A79-9A38-68C88FAD622A}"/>
              </a:ext>
            </a:extLst>
          </p:cNvPr>
          <p:cNvSpPr>
            <a:spLocks noGrp="1"/>
          </p:cNvSpPr>
          <p:nvPr>
            <p:ph type="sldNum" sz="quarter" idx="12"/>
          </p:nvPr>
        </p:nvSpPr>
        <p:spPr>
          <a:xfrm>
            <a:off x="1404763" y="5864908"/>
            <a:ext cx="604695" cy="6912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EF05F1B0-1F84-4FA5-86FC-04DEEF47E5FB}"/>
              </a:ext>
            </a:extLst>
          </p:cNvPr>
          <p:cNvSpPr/>
          <p:nvPr/>
        </p:nvSpPr>
        <p:spPr>
          <a:xfrm rot="16200000">
            <a:off x="1269648" y="1238167"/>
            <a:ext cx="1107239" cy="59813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End customer</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6EF3FFF1-9BEC-4E27-B366-4AB138C8A1E3}"/>
              </a:ext>
            </a:extLst>
          </p:cNvPr>
          <p:cNvSpPr/>
          <p:nvPr/>
        </p:nvSpPr>
        <p:spPr>
          <a:xfrm rot="16200000">
            <a:off x="816070" y="2799979"/>
            <a:ext cx="2016209" cy="59813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Metso Partner</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D59579CA-D600-4436-B2C5-0BE74721B2F5}"/>
              </a:ext>
            </a:extLst>
          </p:cNvPr>
          <p:cNvSpPr/>
          <p:nvPr/>
        </p:nvSpPr>
        <p:spPr>
          <a:xfrm rot="16200000">
            <a:off x="1433506" y="4199683"/>
            <a:ext cx="783145" cy="59814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Metso Sales</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100127C6-23FD-426D-B190-37FA0D8EF0B5}"/>
              </a:ext>
            </a:extLst>
          </p:cNvPr>
          <p:cNvSpPr/>
          <p:nvPr/>
        </p:nvSpPr>
        <p:spPr>
          <a:xfrm rot="16200000">
            <a:off x="1180263" y="5914116"/>
            <a:ext cx="1289633" cy="59813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Metso Factory/IQI team</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17" name="Straight Connector 16">
            <a:extLst>
              <a:ext uri="{FF2B5EF4-FFF2-40B4-BE49-F238E27FC236}">
                <a16:creationId xmlns:a16="http://schemas.microsoft.com/office/drawing/2014/main" id="{C4FE2D71-B688-41EB-AF47-13E7761FEB86}"/>
              </a:ext>
            </a:extLst>
          </p:cNvPr>
          <p:cNvCxnSpPr>
            <a:cxnSpLocks/>
          </p:cNvCxnSpPr>
          <p:nvPr/>
        </p:nvCxnSpPr>
        <p:spPr>
          <a:xfrm>
            <a:off x="1526008" y="2090943"/>
            <a:ext cx="9141992"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3120542-F684-4D8F-A698-278CC5A22E25}"/>
              </a:ext>
            </a:extLst>
          </p:cNvPr>
          <p:cNvCxnSpPr>
            <a:cxnSpLocks/>
          </p:cNvCxnSpPr>
          <p:nvPr/>
        </p:nvCxnSpPr>
        <p:spPr>
          <a:xfrm>
            <a:off x="1526008" y="4107180"/>
            <a:ext cx="9141992"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CC2A4BF-46B9-4FAB-AD72-4CA47772C6BA}"/>
              </a:ext>
            </a:extLst>
          </p:cNvPr>
          <p:cNvCxnSpPr>
            <a:cxnSpLocks/>
          </p:cNvCxnSpPr>
          <p:nvPr/>
        </p:nvCxnSpPr>
        <p:spPr>
          <a:xfrm>
            <a:off x="1533864" y="5570636"/>
            <a:ext cx="9134137" cy="0"/>
          </a:xfrm>
          <a:prstGeom prst="line">
            <a:avLst/>
          </a:prstGeom>
          <a:ln>
            <a:solidFill>
              <a:schemeClr val="bg1">
                <a:lumMod val="75000"/>
              </a:schemeClr>
            </a:solidFill>
          </a:ln>
        </p:spPr>
        <p:style>
          <a:lnRef idx="1">
            <a:schemeClr val="accent3"/>
          </a:lnRef>
          <a:fillRef idx="0">
            <a:schemeClr val="accent3"/>
          </a:fillRef>
          <a:effectRef idx="0">
            <a:schemeClr val="accent3"/>
          </a:effectRef>
          <a:fontRef idx="minor">
            <a:schemeClr val="tx1"/>
          </a:fontRef>
        </p:style>
      </p:cxnSp>
      <p:sp>
        <p:nvSpPr>
          <p:cNvPr id="20" name="Oval 19">
            <a:extLst>
              <a:ext uri="{FF2B5EF4-FFF2-40B4-BE49-F238E27FC236}">
                <a16:creationId xmlns:a16="http://schemas.microsoft.com/office/drawing/2014/main" id="{F3E6B8E7-8CF1-4F52-A273-48F4380CAE42}"/>
              </a:ext>
            </a:extLst>
          </p:cNvPr>
          <p:cNvSpPr/>
          <p:nvPr/>
        </p:nvSpPr>
        <p:spPr>
          <a:xfrm>
            <a:off x="2475452" y="1263743"/>
            <a:ext cx="864096" cy="495273"/>
          </a:xfrm>
          <a:prstGeom prst="ellipse">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RFQ</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41781D99-2060-41AC-AC20-9323A30876C7}"/>
              </a:ext>
            </a:extLst>
          </p:cNvPr>
          <p:cNvSpPr/>
          <p:nvPr/>
        </p:nvSpPr>
        <p:spPr>
          <a:xfrm>
            <a:off x="3638557" y="2275223"/>
            <a:ext cx="933623" cy="706990"/>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Nelprof sizing, product selection</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24" name="Flowchart: Decision 23">
            <a:extLst>
              <a:ext uri="{FF2B5EF4-FFF2-40B4-BE49-F238E27FC236}">
                <a16:creationId xmlns:a16="http://schemas.microsoft.com/office/drawing/2014/main" id="{7EF747C4-0640-4654-9B8F-0FA7AF6F84F3}"/>
              </a:ext>
            </a:extLst>
          </p:cNvPr>
          <p:cNvSpPr/>
          <p:nvPr/>
        </p:nvSpPr>
        <p:spPr>
          <a:xfrm>
            <a:off x="4675150" y="2275222"/>
            <a:ext cx="999768" cy="698373"/>
          </a:xfrm>
          <a:prstGeom prst="flowChartDecision">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ETO flags</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A8D34075-320F-4ED7-8B53-0BA6EF04ACCD}"/>
              </a:ext>
            </a:extLst>
          </p:cNvPr>
          <p:cNvSpPr/>
          <p:nvPr/>
        </p:nvSpPr>
        <p:spPr>
          <a:xfrm>
            <a:off x="4505659" y="3157178"/>
            <a:ext cx="1338659" cy="698373"/>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Send SR to IQI team with SR comments if necessary</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BA7776B8-598F-48CA-81DC-552E617DBB15}"/>
              </a:ext>
            </a:extLst>
          </p:cNvPr>
          <p:cNvSpPr/>
          <p:nvPr/>
        </p:nvSpPr>
        <p:spPr>
          <a:xfrm>
            <a:off x="7819662" y="3192563"/>
            <a:ext cx="892525" cy="670798"/>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Send SR again to IQI to clear the T-flag</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4738671C-D03F-489D-AC55-95DF0242E694}"/>
              </a:ext>
            </a:extLst>
          </p:cNvPr>
          <p:cNvSpPr/>
          <p:nvPr/>
        </p:nvSpPr>
        <p:spPr>
          <a:xfrm>
            <a:off x="4359233" y="5689380"/>
            <a:ext cx="1633002" cy="706995"/>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Clear P- and L- flags, clarify Technical issues with T-flag and close SR</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81992674-8E9D-4B3B-9F48-09E31A9745EC}"/>
              </a:ext>
            </a:extLst>
          </p:cNvPr>
          <p:cNvSpPr/>
          <p:nvPr/>
        </p:nvSpPr>
        <p:spPr>
          <a:xfrm>
            <a:off x="7725820" y="5689422"/>
            <a:ext cx="1080120" cy="706953"/>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Clear T-flag and close SR</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014F931E-C5AF-4FCC-A067-E334CBFE0240}"/>
              </a:ext>
            </a:extLst>
          </p:cNvPr>
          <p:cNvSpPr/>
          <p:nvPr/>
        </p:nvSpPr>
        <p:spPr>
          <a:xfrm>
            <a:off x="6800595" y="4226025"/>
            <a:ext cx="1080120" cy="551755"/>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quotation related advise – use chatter</a:t>
            </a:r>
          </a:p>
        </p:txBody>
      </p:sp>
      <p:sp>
        <p:nvSpPr>
          <p:cNvPr id="31" name="Rectangle 30">
            <a:extLst>
              <a:ext uri="{FF2B5EF4-FFF2-40B4-BE49-F238E27FC236}">
                <a16:creationId xmlns:a16="http://schemas.microsoft.com/office/drawing/2014/main" id="{A6D46868-E7C1-4735-89F6-1541793BBD10}"/>
              </a:ext>
            </a:extLst>
          </p:cNvPr>
          <p:cNvSpPr/>
          <p:nvPr/>
        </p:nvSpPr>
        <p:spPr>
          <a:xfrm>
            <a:off x="9011897" y="4226024"/>
            <a:ext cx="1080120" cy="545458"/>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Place order to metso factory</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32" name="Flowchart: Decision 31">
            <a:extLst>
              <a:ext uri="{FF2B5EF4-FFF2-40B4-BE49-F238E27FC236}">
                <a16:creationId xmlns:a16="http://schemas.microsoft.com/office/drawing/2014/main" id="{7A9601EC-265B-421A-956F-1460ED0F3542}"/>
              </a:ext>
            </a:extLst>
          </p:cNvPr>
          <p:cNvSpPr/>
          <p:nvPr/>
        </p:nvSpPr>
        <p:spPr>
          <a:xfrm>
            <a:off x="6699359" y="1132631"/>
            <a:ext cx="999768" cy="698373"/>
          </a:xfrm>
          <a:prstGeom prst="flowChartDecision">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srgbClr val="000000"/>
                </a:solidFill>
                <a:effectLst/>
                <a:uLnTx/>
                <a:uFillTx/>
                <a:latin typeface="Arial"/>
                <a:ea typeface="+mn-ea"/>
                <a:cs typeface="+mn-cs"/>
              </a:rPr>
              <a:t>Accept proposal</a:t>
            </a:r>
            <a:endParaRPr kumimoji="0" lang="en-US" sz="8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FBE6E8FA-56CE-46FE-8CD6-0D87796AD8FD}"/>
              </a:ext>
            </a:extLst>
          </p:cNvPr>
          <p:cNvSpPr/>
          <p:nvPr/>
        </p:nvSpPr>
        <p:spPr>
          <a:xfrm>
            <a:off x="8236983" y="1122985"/>
            <a:ext cx="1080120" cy="706995"/>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Sign contract with Metso Partner</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34" name="Flowchart: Decision 33">
            <a:extLst>
              <a:ext uri="{FF2B5EF4-FFF2-40B4-BE49-F238E27FC236}">
                <a16:creationId xmlns:a16="http://schemas.microsoft.com/office/drawing/2014/main" id="{99465FD2-1F86-47D0-B021-F83C53CE81FC}"/>
              </a:ext>
            </a:extLst>
          </p:cNvPr>
          <p:cNvSpPr/>
          <p:nvPr/>
        </p:nvSpPr>
        <p:spPr>
          <a:xfrm>
            <a:off x="7805826" y="2324349"/>
            <a:ext cx="920199" cy="598972"/>
          </a:xfrm>
          <a:prstGeom prst="flowChartDecision">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700" b="0" i="0" u="none" strike="noStrike" kern="1200" cap="none" spc="0" normalizeH="0" baseline="0" noProof="0" dirty="0">
                <a:ln>
                  <a:noFill/>
                </a:ln>
                <a:solidFill>
                  <a:srgbClr val="000000"/>
                </a:solidFill>
                <a:effectLst/>
                <a:uLnTx/>
                <a:uFillTx/>
                <a:latin typeface="Arial"/>
                <a:ea typeface="+mn-ea"/>
                <a:cs typeface="+mn-cs"/>
              </a:rPr>
              <a:t>Any T-flags remain</a:t>
            </a:r>
            <a:endParaRPr kumimoji="0" lang="en-US" sz="7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83F74593-2F85-49CF-AC88-140636C59A98}"/>
              </a:ext>
            </a:extLst>
          </p:cNvPr>
          <p:cNvSpPr/>
          <p:nvPr/>
        </p:nvSpPr>
        <p:spPr>
          <a:xfrm>
            <a:off x="9010089" y="2272024"/>
            <a:ext cx="1081928" cy="706995"/>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Send order request</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94B0E3B4-AFC8-493E-9C31-E8A517C64C93}"/>
              </a:ext>
            </a:extLst>
          </p:cNvPr>
          <p:cNvSpPr/>
          <p:nvPr/>
        </p:nvSpPr>
        <p:spPr>
          <a:xfrm rot="16200000">
            <a:off x="1485066" y="4930020"/>
            <a:ext cx="678211" cy="59813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Global Application team</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37" name="Straight Connector 36">
            <a:extLst>
              <a:ext uri="{FF2B5EF4-FFF2-40B4-BE49-F238E27FC236}">
                <a16:creationId xmlns:a16="http://schemas.microsoft.com/office/drawing/2014/main" id="{4A03D6F4-5E56-4C90-9B1E-F398E3ECDD19}"/>
              </a:ext>
            </a:extLst>
          </p:cNvPr>
          <p:cNvCxnSpPr>
            <a:cxnSpLocks/>
          </p:cNvCxnSpPr>
          <p:nvPr/>
        </p:nvCxnSpPr>
        <p:spPr>
          <a:xfrm>
            <a:off x="1526008" y="4889982"/>
            <a:ext cx="9141992"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4B6A675C-2CCA-4F20-BCD2-9F28DEAFA918}"/>
              </a:ext>
            </a:extLst>
          </p:cNvPr>
          <p:cNvCxnSpPr>
            <a:stCxn id="20" idx="4"/>
            <a:endCxn id="21" idx="0"/>
          </p:cNvCxnSpPr>
          <p:nvPr/>
        </p:nvCxnSpPr>
        <p:spPr>
          <a:xfrm rot="16200000" flipH="1">
            <a:off x="2649396" y="2017119"/>
            <a:ext cx="516208" cy="1"/>
          </a:xfrm>
          <a:prstGeom prst="bentConnector3">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Elbow 39">
            <a:extLst>
              <a:ext uri="{FF2B5EF4-FFF2-40B4-BE49-F238E27FC236}">
                <a16:creationId xmlns:a16="http://schemas.microsoft.com/office/drawing/2014/main" id="{9DB5F1E3-6129-4CAD-99D3-1B6045AF3AAD}"/>
              </a:ext>
            </a:extLst>
          </p:cNvPr>
          <p:cNvCxnSpPr>
            <a:cxnSpLocks/>
            <a:stCxn id="181" idx="3"/>
            <a:endCxn id="60" idx="2"/>
          </p:cNvCxnSpPr>
          <p:nvPr/>
        </p:nvCxnSpPr>
        <p:spPr>
          <a:xfrm flipH="1" flipV="1">
            <a:off x="7200472" y="2967812"/>
            <a:ext cx="43851" cy="532963"/>
          </a:xfrm>
          <a:prstGeom prst="bentConnector4">
            <a:avLst>
              <a:gd name="adj1" fmla="val -521311"/>
              <a:gd name="adj2" fmla="val 82235"/>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47BA956C-92A3-4C28-8FA2-DF9A3396BC0A}"/>
              </a:ext>
            </a:extLst>
          </p:cNvPr>
          <p:cNvCxnSpPr>
            <a:cxnSpLocks/>
            <a:stCxn id="21" idx="2"/>
            <a:endCxn id="193" idx="0"/>
          </p:cNvCxnSpPr>
          <p:nvPr/>
        </p:nvCxnSpPr>
        <p:spPr>
          <a:xfrm rot="16200000" flipH="1">
            <a:off x="2605440" y="3284279"/>
            <a:ext cx="1243806" cy="639685"/>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BF65631E-0F72-4090-A38A-65411C03C6D0}"/>
              </a:ext>
            </a:extLst>
          </p:cNvPr>
          <p:cNvCxnSpPr>
            <a:cxnSpLocks/>
            <a:stCxn id="23" idx="3"/>
            <a:endCxn id="24" idx="1"/>
          </p:cNvCxnSpPr>
          <p:nvPr/>
        </p:nvCxnSpPr>
        <p:spPr>
          <a:xfrm flipV="1">
            <a:off x="4572180" y="2624408"/>
            <a:ext cx="102971" cy="4310"/>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7B3C28E2-A1EB-4181-B790-6DECE8F5817B}"/>
              </a:ext>
            </a:extLst>
          </p:cNvPr>
          <p:cNvCxnSpPr>
            <a:cxnSpLocks/>
            <a:stCxn id="21" idx="3"/>
            <a:endCxn id="23" idx="1"/>
          </p:cNvCxnSpPr>
          <p:nvPr/>
        </p:nvCxnSpPr>
        <p:spPr>
          <a:xfrm flipV="1">
            <a:off x="3447562" y="2628719"/>
            <a:ext cx="190995" cy="3"/>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FF69DFED-21CF-4499-BF86-8F8B43AB125D}"/>
              </a:ext>
            </a:extLst>
          </p:cNvPr>
          <p:cNvCxnSpPr>
            <a:cxnSpLocks/>
            <a:stCxn id="24" idx="2"/>
            <a:endCxn id="25" idx="0"/>
          </p:cNvCxnSpPr>
          <p:nvPr/>
        </p:nvCxnSpPr>
        <p:spPr>
          <a:xfrm rot="5400000">
            <a:off x="5083221" y="3065362"/>
            <a:ext cx="183583" cy="46"/>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D11FADA3-5059-4B88-92E7-66B6A24B98AD}"/>
              </a:ext>
            </a:extLst>
          </p:cNvPr>
          <p:cNvCxnSpPr>
            <a:cxnSpLocks/>
            <a:stCxn id="27" idx="3"/>
            <a:endCxn id="181" idx="2"/>
          </p:cNvCxnSpPr>
          <p:nvPr/>
        </p:nvCxnSpPr>
        <p:spPr>
          <a:xfrm flipV="1">
            <a:off x="5992235" y="3844371"/>
            <a:ext cx="582758" cy="2198507"/>
          </a:xfrm>
          <a:prstGeom prst="bentConnector2">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56E47F8F-CDBA-40C0-8238-B963C715B03A}"/>
              </a:ext>
            </a:extLst>
          </p:cNvPr>
          <p:cNvCxnSpPr>
            <a:cxnSpLocks/>
            <a:stCxn id="25" idx="2"/>
            <a:endCxn id="27" idx="0"/>
          </p:cNvCxnSpPr>
          <p:nvPr/>
        </p:nvCxnSpPr>
        <p:spPr>
          <a:xfrm rot="16200000" flipH="1">
            <a:off x="4258448" y="4772091"/>
            <a:ext cx="1833829" cy="746"/>
          </a:xfrm>
          <a:prstGeom prst="bentConnector3">
            <a:avLst>
              <a:gd name="adj1" fmla="val 50000"/>
            </a:avLst>
          </a:prstGeom>
          <a:ln w="6350">
            <a:solidFill>
              <a:srgbClr val="0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E51A5943-5DF8-4983-A6F6-79DCE6DE2AF5}"/>
              </a:ext>
            </a:extLst>
          </p:cNvPr>
          <p:cNvCxnSpPr>
            <a:cxnSpLocks/>
            <a:stCxn id="24" idx="3"/>
            <a:endCxn id="60" idx="1"/>
          </p:cNvCxnSpPr>
          <p:nvPr/>
        </p:nvCxnSpPr>
        <p:spPr>
          <a:xfrm flipV="1">
            <a:off x="5674919" y="2624216"/>
            <a:ext cx="985493" cy="193"/>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grpSp>
        <p:nvGrpSpPr>
          <p:cNvPr id="179" name="Group 178">
            <a:extLst>
              <a:ext uri="{FF2B5EF4-FFF2-40B4-BE49-F238E27FC236}">
                <a16:creationId xmlns:a16="http://schemas.microsoft.com/office/drawing/2014/main" id="{9D756A70-886F-4776-A69B-DD50773CE675}"/>
              </a:ext>
            </a:extLst>
          </p:cNvPr>
          <p:cNvGrpSpPr/>
          <p:nvPr/>
        </p:nvGrpSpPr>
        <p:grpSpPr>
          <a:xfrm>
            <a:off x="6660411" y="2280618"/>
            <a:ext cx="1080120" cy="688474"/>
            <a:chOff x="5244421" y="2332515"/>
            <a:chExt cx="1080120" cy="688474"/>
          </a:xfrm>
        </p:grpSpPr>
        <p:sp>
          <p:nvSpPr>
            <p:cNvPr id="60" name="Rectangle 59">
              <a:extLst>
                <a:ext uri="{FF2B5EF4-FFF2-40B4-BE49-F238E27FC236}">
                  <a16:creationId xmlns:a16="http://schemas.microsoft.com/office/drawing/2014/main" id="{CD78AD47-4E35-4CCC-9B05-DABC2152CE5D}"/>
                </a:ext>
              </a:extLst>
            </p:cNvPr>
            <p:cNvSpPr/>
            <p:nvPr/>
          </p:nvSpPr>
          <p:spPr>
            <a:xfrm>
              <a:off x="5244421" y="2332515"/>
              <a:ext cx="1080120" cy="687193"/>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Prepare pidding document and propose to customer</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76" name="Rectangle 75">
              <a:extLst>
                <a:ext uri="{FF2B5EF4-FFF2-40B4-BE49-F238E27FC236}">
                  <a16:creationId xmlns:a16="http://schemas.microsoft.com/office/drawing/2014/main" id="{60ADC5FA-2F43-41D2-BF4A-3D0050583318}"/>
                </a:ext>
              </a:extLst>
            </p:cNvPr>
            <p:cNvSpPr/>
            <p:nvPr/>
          </p:nvSpPr>
          <p:spPr>
            <a:xfrm>
              <a:off x="6061957" y="2800855"/>
              <a:ext cx="247873" cy="22013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grpSp>
      <p:cxnSp>
        <p:nvCxnSpPr>
          <p:cNvPr id="77" name="Connector: Elbow 76">
            <a:extLst>
              <a:ext uri="{FF2B5EF4-FFF2-40B4-BE49-F238E27FC236}">
                <a16:creationId xmlns:a16="http://schemas.microsoft.com/office/drawing/2014/main" id="{4C9674D6-B7D9-4770-AD99-7B9308834ACC}"/>
              </a:ext>
            </a:extLst>
          </p:cNvPr>
          <p:cNvCxnSpPr>
            <a:cxnSpLocks/>
            <a:stCxn id="30" idx="0"/>
            <a:endCxn id="76" idx="2"/>
          </p:cNvCxnSpPr>
          <p:nvPr/>
        </p:nvCxnSpPr>
        <p:spPr>
          <a:xfrm rot="5400000" flipH="1" flipV="1">
            <a:off x="6842803" y="3466945"/>
            <a:ext cx="1256932" cy="261229"/>
          </a:xfrm>
          <a:prstGeom prst="bentConnector3">
            <a:avLst/>
          </a:prstGeom>
          <a:ln w="6350">
            <a:solidFill>
              <a:srgbClr val="0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19C813DC-B13B-4262-9D63-507CA17A0E46}"/>
              </a:ext>
            </a:extLst>
          </p:cNvPr>
          <p:cNvCxnSpPr>
            <a:cxnSpLocks/>
            <a:stCxn id="60" idx="0"/>
            <a:endCxn id="32" idx="2"/>
          </p:cNvCxnSpPr>
          <p:nvPr/>
        </p:nvCxnSpPr>
        <p:spPr>
          <a:xfrm rot="16200000" flipV="1">
            <a:off x="6975051" y="2055197"/>
            <a:ext cx="449615" cy="1228"/>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3FDAB8CA-0773-46FE-AF71-6FA88BB4AF2C}"/>
              </a:ext>
            </a:extLst>
          </p:cNvPr>
          <p:cNvCxnSpPr>
            <a:cxnSpLocks/>
            <a:stCxn id="32" idx="3"/>
            <a:endCxn id="33" idx="1"/>
          </p:cNvCxnSpPr>
          <p:nvPr/>
        </p:nvCxnSpPr>
        <p:spPr>
          <a:xfrm flipV="1">
            <a:off x="7699127" y="1476483"/>
            <a:ext cx="537856" cy="5335"/>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nector: Elbow 89">
            <a:extLst>
              <a:ext uri="{FF2B5EF4-FFF2-40B4-BE49-F238E27FC236}">
                <a16:creationId xmlns:a16="http://schemas.microsoft.com/office/drawing/2014/main" id="{62F72CA9-91CB-4448-9D32-1B3446BAA7C0}"/>
              </a:ext>
            </a:extLst>
          </p:cNvPr>
          <p:cNvCxnSpPr>
            <a:cxnSpLocks/>
            <a:stCxn id="34" idx="2"/>
            <a:endCxn id="26" idx="0"/>
          </p:cNvCxnSpPr>
          <p:nvPr/>
        </p:nvCxnSpPr>
        <p:spPr>
          <a:xfrm rot="5400000">
            <a:off x="8131304" y="3057943"/>
            <a:ext cx="269242" cy="1"/>
          </a:xfrm>
          <a:prstGeom prst="bentConnector3">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A47172DB-C02A-4512-B39B-026BC2AD3737}"/>
              </a:ext>
            </a:extLst>
          </p:cNvPr>
          <p:cNvCxnSpPr>
            <a:cxnSpLocks/>
            <a:stCxn id="33" idx="2"/>
            <a:endCxn id="34" idx="0"/>
          </p:cNvCxnSpPr>
          <p:nvPr/>
        </p:nvCxnSpPr>
        <p:spPr>
          <a:xfrm rot="5400000">
            <a:off x="8274299" y="1821605"/>
            <a:ext cx="494370" cy="511118"/>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nector: Elbow 95">
            <a:extLst>
              <a:ext uri="{FF2B5EF4-FFF2-40B4-BE49-F238E27FC236}">
                <a16:creationId xmlns:a16="http://schemas.microsoft.com/office/drawing/2014/main" id="{BDF7DE35-EC37-4AD4-9825-B7B292E767C2}"/>
              </a:ext>
            </a:extLst>
          </p:cNvPr>
          <p:cNvCxnSpPr>
            <a:cxnSpLocks/>
            <a:stCxn id="26" idx="2"/>
            <a:endCxn id="28" idx="0"/>
          </p:cNvCxnSpPr>
          <p:nvPr/>
        </p:nvCxnSpPr>
        <p:spPr>
          <a:xfrm rot="5400000">
            <a:off x="7352872" y="4776369"/>
            <a:ext cx="1826060" cy="44"/>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nector: Elbow 103">
            <a:extLst>
              <a:ext uri="{FF2B5EF4-FFF2-40B4-BE49-F238E27FC236}">
                <a16:creationId xmlns:a16="http://schemas.microsoft.com/office/drawing/2014/main" id="{55F55733-8288-44F8-9D2D-5B1FF520C1DC}"/>
              </a:ext>
            </a:extLst>
          </p:cNvPr>
          <p:cNvCxnSpPr>
            <a:cxnSpLocks/>
            <a:stCxn id="107" idx="2"/>
            <a:endCxn id="196" idx="1"/>
          </p:cNvCxnSpPr>
          <p:nvPr/>
        </p:nvCxnSpPr>
        <p:spPr>
          <a:xfrm rot="16200000" flipH="1">
            <a:off x="1547417" y="3963106"/>
            <a:ext cx="2246874" cy="285091"/>
          </a:xfrm>
          <a:prstGeom prst="bentConnector2">
            <a:avLst/>
          </a:prstGeom>
          <a:ln w="6350">
            <a:solidFill>
              <a:srgbClr val="0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F0639CAE-4357-4B35-975C-27DC69AB3EA9}"/>
              </a:ext>
            </a:extLst>
          </p:cNvPr>
          <p:cNvGrpSpPr/>
          <p:nvPr/>
        </p:nvGrpSpPr>
        <p:grpSpPr>
          <a:xfrm>
            <a:off x="2367441" y="2275224"/>
            <a:ext cx="1080120" cy="706995"/>
            <a:chOff x="1419573" y="2393363"/>
            <a:chExt cx="1080120" cy="706995"/>
          </a:xfrm>
        </p:grpSpPr>
        <p:sp>
          <p:nvSpPr>
            <p:cNvPr id="21" name="Rectangle 20">
              <a:extLst>
                <a:ext uri="{FF2B5EF4-FFF2-40B4-BE49-F238E27FC236}">
                  <a16:creationId xmlns:a16="http://schemas.microsoft.com/office/drawing/2014/main" id="{BD11C6C1-6D53-4632-9E27-1978FBE6AF26}"/>
                </a:ext>
              </a:extLst>
            </p:cNvPr>
            <p:cNvSpPr/>
            <p:nvPr/>
          </p:nvSpPr>
          <p:spPr>
            <a:xfrm>
              <a:off x="1419573" y="2393363"/>
              <a:ext cx="1080120" cy="706995"/>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Read spec and datasheet</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107" name="Rectangle 106">
              <a:extLst>
                <a:ext uri="{FF2B5EF4-FFF2-40B4-BE49-F238E27FC236}">
                  <a16:creationId xmlns:a16="http://schemas.microsoft.com/office/drawing/2014/main" id="{0CFE6575-843B-4AC1-9757-82D093062A08}"/>
                </a:ext>
              </a:extLst>
            </p:cNvPr>
            <p:cNvSpPr/>
            <p:nvPr/>
          </p:nvSpPr>
          <p:spPr>
            <a:xfrm>
              <a:off x="1441541" y="2825740"/>
              <a:ext cx="277800" cy="27461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grpSp>
      <p:cxnSp>
        <p:nvCxnSpPr>
          <p:cNvPr id="126" name="Connector: Elbow 125">
            <a:extLst>
              <a:ext uri="{FF2B5EF4-FFF2-40B4-BE49-F238E27FC236}">
                <a16:creationId xmlns:a16="http://schemas.microsoft.com/office/drawing/2014/main" id="{8B50EEFC-1C31-4A4D-A5CC-A1AAB272F0CE}"/>
              </a:ext>
            </a:extLst>
          </p:cNvPr>
          <p:cNvCxnSpPr>
            <a:cxnSpLocks/>
            <a:stCxn id="34" idx="3"/>
            <a:endCxn id="35" idx="1"/>
          </p:cNvCxnSpPr>
          <p:nvPr/>
        </p:nvCxnSpPr>
        <p:spPr>
          <a:xfrm>
            <a:off x="8726025" y="2623835"/>
            <a:ext cx="284065" cy="1686"/>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Connector: Elbow 128">
            <a:extLst>
              <a:ext uri="{FF2B5EF4-FFF2-40B4-BE49-F238E27FC236}">
                <a16:creationId xmlns:a16="http://schemas.microsoft.com/office/drawing/2014/main" id="{A4F82C81-7C18-463C-B412-E31BC3CED403}"/>
              </a:ext>
            </a:extLst>
          </p:cNvPr>
          <p:cNvCxnSpPr>
            <a:cxnSpLocks/>
            <a:stCxn id="35" idx="2"/>
            <a:endCxn id="31" idx="0"/>
          </p:cNvCxnSpPr>
          <p:nvPr/>
        </p:nvCxnSpPr>
        <p:spPr>
          <a:xfrm rot="16200000" flipH="1">
            <a:off x="8928002" y="3602069"/>
            <a:ext cx="1247006" cy="904"/>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30" name="Connector: Elbow 129">
            <a:extLst>
              <a:ext uri="{FF2B5EF4-FFF2-40B4-BE49-F238E27FC236}">
                <a16:creationId xmlns:a16="http://schemas.microsoft.com/office/drawing/2014/main" id="{49DC1CB7-F7A2-4AC8-98CF-C565874E5625}"/>
              </a:ext>
            </a:extLst>
          </p:cNvPr>
          <p:cNvCxnSpPr>
            <a:cxnSpLocks/>
            <a:stCxn id="28" idx="3"/>
            <a:endCxn id="35" idx="1"/>
          </p:cNvCxnSpPr>
          <p:nvPr/>
        </p:nvCxnSpPr>
        <p:spPr>
          <a:xfrm flipV="1">
            <a:off x="8805941" y="2625522"/>
            <a:ext cx="204149" cy="3417377"/>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grpSp>
        <p:nvGrpSpPr>
          <p:cNvPr id="180" name="Group 179">
            <a:extLst>
              <a:ext uri="{FF2B5EF4-FFF2-40B4-BE49-F238E27FC236}">
                <a16:creationId xmlns:a16="http://schemas.microsoft.com/office/drawing/2014/main" id="{3E222687-E5AA-4421-B4DC-AFFDC05D363E}"/>
              </a:ext>
            </a:extLst>
          </p:cNvPr>
          <p:cNvGrpSpPr/>
          <p:nvPr/>
        </p:nvGrpSpPr>
        <p:grpSpPr>
          <a:xfrm>
            <a:off x="5905664" y="3157177"/>
            <a:ext cx="1338659" cy="688474"/>
            <a:chOff x="5244421" y="2332515"/>
            <a:chExt cx="1080120" cy="688474"/>
          </a:xfrm>
        </p:grpSpPr>
        <p:sp>
          <p:nvSpPr>
            <p:cNvPr id="181" name="Rectangle 180">
              <a:extLst>
                <a:ext uri="{FF2B5EF4-FFF2-40B4-BE49-F238E27FC236}">
                  <a16:creationId xmlns:a16="http://schemas.microsoft.com/office/drawing/2014/main" id="{ABCE8E86-CC6D-42B0-93C6-29A0B86531C4}"/>
                </a:ext>
              </a:extLst>
            </p:cNvPr>
            <p:cNvSpPr/>
            <p:nvPr/>
          </p:nvSpPr>
          <p:spPr>
            <a:xfrm>
              <a:off x="5244421" y="2332515"/>
              <a:ext cx="1080120" cy="687193"/>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Receive SR and check quoted items and IQI comments</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182" name="Rectangle 181">
              <a:extLst>
                <a:ext uri="{FF2B5EF4-FFF2-40B4-BE49-F238E27FC236}">
                  <a16:creationId xmlns:a16="http://schemas.microsoft.com/office/drawing/2014/main" id="{7100F474-6C62-43C4-85F5-742C12B99ADE}"/>
                </a:ext>
              </a:extLst>
            </p:cNvPr>
            <p:cNvSpPr/>
            <p:nvPr/>
          </p:nvSpPr>
          <p:spPr>
            <a:xfrm>
              <a:off x="6061957" y="2800855"/>
              <a:ext cx="247873" cy="22013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grpSp>
      <p:grpSp>
        <p:nvGrpSpPr>
          <p:cNvPr id="188" name="Group 187">
            <a:extLst>
              <a:ext uri="{FF2B5EF4-FFF2-40B4-BE49-F238E27FC236}">
                <a16:creationId xmlns:a16="http://schemas.microsoft.com/office/drawing/2014/main" id="{78F2FB88-AB15-4920-814C-9F8D2598B2CF}"/>
              </a:ext>
            </a:extLst>
          </p:cNvPr>
          <p:cNvGrpSpPr/>
          <p:nvPr/>
        </p:nvGrpSpPr>
        <p:grpSpPr>
          <a:xfrm>
            <a:off x="4000422" y="1296003"/>
            <a:ext cx="2698939" cy="979220"/>
            <a:chOff x="2442511" y="1605588"/>
            <a:chExt cx="2698939" cy="979220"/>
          </a:xfrm>
        </p:grpSpPr>
        <p:cxnSp>
          <p:nvCxnSpPr>
            <p:cNvPr id="84" name="Connector: Elbow 83">
              <a:extLst>
                <a:ext uri="{FF2B5EF4-FFF2-40B4-BE49-F238E27FC236}">
                  <a16:creationId xmlns:a16="http://schemas.microsoft.com/office/drawing/2014/main" id="{357F3834-11C1-408F-B14F-6E9ADB2CCB0A}"/>
                </a:ext>
              </a:extLst>
            </p:cNvPr>
            <p:cNvCxnSpPr>
              <a:cxnSpLocks/>
              <a:stCxn id="32" idx="1"/>
              <a:endCxn id="23" idx="0"/>
            </p:cNvCxnSpPr>
            <p:nvPr/>
          </p:nvCxnSpPr>
          <p:spPr>
            <a:xfrm rot="10800000" flipV="1">
              <a:off x="2547459" y="1791402"/>
              <a:ext cx="2593991" cy="793406"/>
            </a:xfrm>
            <a:prstGeom prst="bentConnector2">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87" name="Rectangle 186">
              <a:extLst>
                <a:ext uri="{FF2B5EF4-FFF2-40B4-BE49-F238E27FC236}">
                  <a16:creationId xmlns:a16="http://schemas.microsoft.com/office/drawing/2014/main" id="{DA887437-FD34-46A5-A1ED-29A7D12B8D9A}"/>
                </a:ext>
              </a:extLst>
            </p:cNvPr>
            <p:cNvSpPr/>
            <p:nvPr/>
          </p:nvSpPr>
          <p:spPr>
            <a:xfrm>
              <a:off x="2442511" y="1605588"/>
              <a:ext cx="2241565" cy="305959"/>
            </a:xfrm>
            <a:prstGeom prst="rect">
              <a:avLst/>
            </a:prstGeom>
          </p:spPr>
          <p:txBody>
            <a:bodyPr wrap="none">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Customer asks for product update</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grpSp>
      <p:sp>
        <p:nvSpPr>
          <p:cNvPr id="193" name="Rectangle 192">
            <a:extLst>
              <a:ext uri="{FF2B5EF4-FFF2-40B4-BE49-F238E27FC236}">
                <a16:creationId xmlns:a16="http://schemas.microsoft.com/office/drawing/2014/main" id="{7CCD4590-CC4D-48D7-B658-F1B5A2A0CA7B}"/>
              </a:ext>
            </a:extLst>
          </p:cNvPr>
          <p:cNvSpPr/>
          <p:nvPr/>
        </p:nvSpPr>
        <p:spPr>
          <a:xfrm>
            <a:off x="2813401" y="4226024"/>
            <a:ext cx="1467571" cy="551758"/>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Quotation related advise – use chatter</a:t>
            </a:r>
          </a:p>
        </p:txBody>
      </p:sp>
      <p:sp>
        <p:nvSpPr>
          <p:cNvPr id="196" name="Rectangle 195">
            <a:extLst>
              <a:ext uri="{FF2B5EF4-FFF2-40B4-BE49-F238E27FC236}">
                <a16:creationId xmlns:a16="http://schemas.microsoft.com/office/drawing/2014/main" id="{4FE41E9D-A6F6-44ED-8BE0-EC8A49A9B408}"/>
              </a:ext>
            </a:extLst>
          </p:cNvPr>
          <p:cNvSpPr/>
          <p:nvPr/>
        </p:nvSpPr>
        <p:spPr>
          <a:xfrm>
            <a:off x="2813400" y="4953209"/>
            <a:ext cx="1470748" cy="551758"/>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P</a:t>
            </a:r>
            <a:r>
              <a:rPr kumimoji="0" lang="en-US" sz="1000" b="0" i="0" u="none" strike="noStrike" kern="1200" cap="none" spc="0" normalizeH="0" baseline="0" noProof="0" dirty="0" err="1">
                <a:ln>
                  <a:noFill/>
                </a:ln>
                <a:solidFill>
                  <a:srgbClr val="000000"/>
                </a:solidFill>
                <a:effectLst/>
                <a:uLnTx/>
                <a:uFillTx/>
                <a:latin typeface="Arial"/>
                <a:ea typeface="+mn-ea"/>
                <a:cs typeface="+mn-cs"/>
              </a:rPr>
              <a:t>ropose</a:t>
            </a:r>
            <a:r>
              <a:rPr kumimoji="0" lang="en-US" sz="1000" b="0" i="0" u="none" strike="noStrike" kern="1200" cap="none" spc="0" normalizeH="0" baseline="0" noProof="0" dirty="0">
                <a:ln>
                  <a:noFill/>
                </a:ln>
                <a:solidFill>
                  <a:srgbClr val="000000"/>
                </a:solidFill>
                <a:effectLst/>
                <a:uLnTx/>
                <a:uFillTx/>
                <a:latin typeface="Arial"/>
                <a:ea typeface="+mn-ea"/>
                <a:cs typeface="+mn-cs"/>
              </a:rPr>
              <a:t> valve strategy, help with Nelprof (</a:t>
            </a:r>
            <a:r>
              <a:rPr kumimoji="0" lang="en-US" sz="1000" b="0" i="0" u="none" strike="noStrike" kern="1200" cap="none" spc="0" normalizeH="0" baseline="0" noProof="0" dirty="0" err="1">
                <a:ln>
                  <a:noFill/>
                </a:ln>
                <a:solidFill>
                  <a:srgbClr val="000000"/>
                </a:solidFill>
                <a:effectLst/>
                <a:uLnTx/>
                <a:uFillTx/>
                <a:latin typeface="Arial"/>
                <a:ea typeface="+mn-ea"/>
                <a:cs typeface="+mn-cs"/>
              </a:rPr>
              <a:t>Zendesc</a:t>
            </a:r>
            <a:r>
              <a:rPr kumimoji="0" lang="en-US" sz="1000" b="0" i="0" u="none" strike="noStrike" kern="1200" cap="none" spc="0" normalizeH="0" baseline="0" noProof="0" dirty="0">
                <a:ln>
                  <a:noFill/>
                </a:ln>
                <a:solidFill>
                  <a:srgbClr val="000000"/>
                </a:solidFill>
                <a:effectLst/>
                <a:uLnTx/>
                <a:uFillTx/>
                <a:latin typeface="Arial"/>
                <a:ea typeface="+mn-ea"/>
                <a:cs typeface="+mn-cs"/>
              </a:rPr>
              <a:t>)</a:t>
            </a:r>
          </a:p>
        </p:txBody>
      </p:sp>
      <p:sp>
        <p:nvSpPr>
          <p:cNvPr id="248" name="TextBox 247">
            <a:extLst>
              <a:ext uri="{FF2B5EF4-FFF2-40B4-BE49-F238E27FC236}">
                <a16:creationId xmlns:a16="http://schemas.microsoft.com/office/drawing/2014/main" id="{3DCACE1D-DB2E-4B09-A76A-6460854D083E}"/>
              </a:ext>
            </a:extLst>
          </p:cNvPr>
          <p:cNvSpPr txBox="1"/>
          <p:nvPr/>
        </p:nvSpPr>
        <p:spPr>
          <a:xfrm>
            <a:off x="7614106" y="1260367"/>
            <a:ext cx="40427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A0A5A"/>
                </a:solidFill>
                <a:effectLst/>
                <a:uLnTx/>
                <a:uFillTx/>
                <a:latin typeface="Arial"/>
                <a:ea typeface="+mn-ea"/>
                <a:cs typeface="+mn-cs"/>
              </a:rPr>
              <a:t>Yes</a:t>
            </a:r>
            <a:endParaRPr kumimoji="0" lang="en-US" sz="1000" b="0" i="0" u="none" strike="noStrike" kern="1200" cap="none" spc="0" normalizeH="0" baseline="0" noProof="0" dirty="0">
              <a:ln>
                <a:noFill/>
              </a:ln>
              <a:solidFill>
                <a:srgbClr val="0A0A5A"/>
              </a:solidFill>
              <a:effectLst/>
              <a:uLnTx/>
              <a:uFillTx/>
              <a:latin typeface="Arial"/>
              <a:ea typeface="+mn-ea"/>
              <a:cs typeface="+mn-cs"/>
            </a:endParaRPr>
          </a:p>
        </p:txBody>
      </p:sp>
      <p:sp>
        <p:nvSpPr>
          <p:cNvPr id="249" name="TextBox 248">
            <a:extLst>
              <a:ext uri="{FF2B5EF4-FFF2-40B4-BE49-F238E27FC236}">
                <a16:creationId xmlns:a16="http://schemas.microsoft.com/office/drawing/2014/main" id="{5CE5460C-1C6F-4A2E-A799-A51667300524}"/>
              </a:ext>
            </a:extLst>
          </p:cNvPr>
          <p:cNvSpPr txBox="1"/>
          <p:nvPr/>
        </p:nvSpPr>
        <p:spPr>
          <a:xfrm>
            <a:off x="8599015" y="2384362"/>
            <a:ext cx="40427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A0A5A"/>
                </a:solidFill>
                <a:effectLst/>
                <a:uLnTx/>
                <a:uFillTx/>
                <a:latin typeface="Arial"/>
                <a:ea typeface="+mn-ea"/>
                <a:cs typeface="+mn-cs"/>
              </a:rPr>
              <a:t>Yes</a:t>
            </a:r>
            <a:endParaRPr kumimoji="0" lang="en-US" sz="1000" b="0" i="0" u="none" strike="noStrike" kern="1200" cap="none" spc="0" normalizeH="0" baseline="0" noProof="0" dirty="0">
              <a:ln>
                <a:noFill/>
              </a:ln>
              <a:solidFill>
                <a:srgbClr val="0A0A5A"/>
              </a:solidFill>
              <a:effectLst/>
              <a:uLnTx/>
              <a:uFillTx/>
              <a:latin typeface="Arial"/>
              <a:ea typeface="+mn-ea"/>
              <a:cs typeface="+mn-cs"/>
            </a:endParaRPr>
          </a:p>
        </p:txBody>
      </p:sp>
      <p:sp>
        <p:nvSpPr>
          <p:cNvPr id="250" name="TextBox 249">
            <a:extLst>
              <a:ext uri="{FF2B5EF4-FFF2-40B4-BE49-F238E27FC236}">
                <a16:creationId xmlns:a16="http://schemas.microsoft.com/office/drawing/2014/main" id="{6FA01CDD-4083-4B07-941D-9FD4305C70C7}"/>
              </a:ext>
            </a:extLst>
          </p:cNvPr>
          <p:cNvSpPr txBox="1"/>
          <p:nvPr/>
        </p:nvSpPr>
        <p:spPr>
          <a:xfrm>
            <a:off x="5139278" y="2881630"/>
            <a:ext cx="40427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A0A5A"/>
                </a:solidFill>
                <a:effectLst/>
                <a:uLnTx/>
                <a:uFillTx/>
                <a:latin typeface="Arial"/>
                <a:ea typeface="+mn-ea"/>
                <a:cs typeface="+mn-cs"/>
              </a:rPr>
              <a:t>Yes</a:t>
            </a:r>
            <a:endParaRPr kumimoji="0" lang="en-US" sz="1000" b="0" i="0" u="none" strike="noStrike" kern="1200" cap="none" spc="0" normalizeH="0" baseline="0" noProof="0" dirty="0">
              <a:ln>
                <a:noFill/>
              </a:ln>
              <a:solidFill>
                <a:srgbClr val="0A0A5A"/>
              </a:solidFill>
              <a:effectLst/>
              <a:uLnTx/>
              <a:uFillTx/>
              <a:latin typeface="Arial"/>
              <a:ea typeface="+mn-ea"/>
              <a:cs typeface="+mn-cs"/>
            </a:endParaRPr>
          </a:p>
        </p:txBody>
      </p:sp>
      <p:sp>
        <p:nvSpPr>
          <p:cNvPr id="251" name="TextBox 250">
            <a:extLst>
              <a:ext uri="{FF2B5EF4-FFF2-40B4-BE49-F238E27FC236}">
                <a16:creationId xmlns:a16="http://schemas.microsoft.com/office/drawing/2014/main" id="{70852701-BB85-4E98-9C7F-7BA0C65CC4E1}"/>
              </a:ext>
            </a:extLst>
          </p:cNvPr>
          <p:cNvSpPr txBox="1"/>
          <p:nvPr/>
        </p:nvSpPr>
        <p:spPr>
          <a:xfrm>
            <a:off x="5623899" y="2420403"/>
            <a:ext cx="34817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A0A5A"/>
                </a:solidFill>
                <a:effectLst/>
                <a:uLnTx/>
                <a:uFillTx/>
                <a:latin typeface="Arial"/>
                <a:ea typeface="+mn-ea"/>
                <a:cs typeface="+mn-cs"/>
              </a:rPr>
              <a:t>No</a:t>
            </a:r>
            <a:endParaRPr kumimoji="0" lang="en-US" sz="1000" b="0" i="0" u="none" strike="noStrike" kern="1200" cap="none" spc="0" normalizeH="0" baseline="0" noProof="0" dirty="0">
              <a:ln>
                <a:noFill/>
              </a:ln>
              <a:solidFill>
                <a:srgbClr val="0A0A5A"/>
              </a:solidFill>
              <a:effectLst/>
              <a:uLnTx/>
              <a:uFillTx/>
              <a:latin typeface="Arial"/>
              <a:ea typeface="+mn-ea"/>
              <a:cs typeface="+mn-cs"/>
            </a:endParaRPr>
          </a:p>
        </p:txBody>
      </p:sp>
      <p:sp>
        <p:nvSpPr>
          <p:cNvPr id="252" name="TextBox 251">
            <a:extLst>
              <a:ext uri="{FF2B5EF4-FFF2-40B4-BE49-F238E27FC236}">
                <a16:creationId xmlns:a16="http://schemas.microsoft.com/office/drawing/2014/main" id="{B0065A74-1F5A-43CC-8A07-FED18764C5DB}"/>
              </a:ext>
            </a:extLst>
          </p:cNvPr>
          <p:cNvSpPr txBox="1"/>
          <p:nvPr/>
        </p:nvSpPr>
        <p:spPr>
          <a:xfrm>
            <a:off x="8204671" y="2870394"/>
            <a:ext cx="34817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A0A5A"/>
                </a:solidFill>
                <a:effectLst/>
                <a:uLnTx/>
                <a:uFillTx/>
                <a:latin typeface="Arial"/>
                <a:ea typeface="+mn-ea"/>
                <a:cs typeface="+mn-cs"/>
              </a:rPr>
              <a:t>No</a:t>
            </a:r>
            <a:endParaRPr kumimoji="0" lang="en-US" sz="1000" b="0" i="0" u="none" strike="noStrike" kern="1200" cap="none" spc="0" normalizeH="0" baseline="0" noProof="0" dirty="0">
              <a:ln>
                <a:noFill/>
              </a:ln>
              <a:solidFill>
                <a:srgbClr val="0A0A5A"/>
              </a:solidFill>
              <a:effectLst/>
              <a:uLnTx/>
              <a:uFillTx/>
              <a:latin typeface="Arial"/>
              <a:ea typeface="+mn-ea"/>
              <a:cs typeface="+mn-cs"/>
            </a:endParaRPr>
          </a:p>
        </p:txBody>
      </p:sp>
      <p:sp>
        <p:nvSpPr>
          <p:cNvPr id="253" name="TextBox 252">
            <a:extLst>
              <a:ext uri="{FF2B5EF4-FFF2-40B4-BE49-F238E27FC236}">
                <a16:creationId xmlns:a16="http://schemas.microsoft.com/office/drawing/2014/main" id="{939C5DF3-076B-423B-B88C-977CA60AFB10}"/>
              </a:ext>
            </a:extLst>
          </p:cNvPr>
          <p:cNvSpPr txBox="1"/>
          <p:nvPr/>
        </p:nvSpPr>
        <p:spPr>
          <a:xfrm>
            <a:off x="6453011" y="1250617"/>
            <a:ext cx="34817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A0A5A"/>
                </a:solidFill>
                <a:effectLst/>
                <a:uLnTx/>
                <a:uFillTx/>
                <a:latin typeface="Arial"/>
                <a:ea typeface="+mn-ea"/>
                <a:cs typeface="+mn-cs"/>
              </a:rPr>
              <a:t>No</a:t>
            </a:r>
            <a:endParaRPr kumimoji="0" lang="en-US" sz="1000" b="0" i="0" u="none" strike="noStrike" kern="1200" cap="none" spc="0" normalizeH="0" baseline="0" noProof="0" dirty="0">
              <a:ln>
                <a:noFill/>
              </a:ln>
              <a:solidFill>
                <a:srgbClr val="0A0A5A"/>
              </a:solidFill>
              <a:effectLst/>
              <a:uLnTx/>
              <a:uFillTx/>
              <a:latin typeface="Arial"/>
              <a:ea typeface="+mn-ea"/>
              <a:cs typeface="+mn-cs"/>
            </a:endParaRPr>
          </a:p>
        </p:txBody>
      </p:sp>
      <p:sp>
        <p:nvSpPr>
          <p:cNvPr id="295" name="Rectangle 294">
            <a:extLst>
              <a:ext uri="{FF2B5EF4-FFF2-40B4-BE49-F238E27FC236}">
                <a16:creationId xmlns:a16="http://schemas.microsoft.com/office/drawing/2014/main" id="{65AC9FA8-F13A-44CC-81E6-8EB0059626DC}"/>
              </a:ext>
            </a:extLst>
          </p:cNvPr>
          <p:cNvSpPr/>
          <p:nvPr/>
        </p:nvSpPr>
        <p:spPr>
          <a:xfrm>
            <a:off x="1524001" y="556748"/>
            <a:ext cx="9151835" cy="42420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5A"/>
                </a:solidFill>
                <a:effectLst/>
                <a:uLnTx/>
                <a:uFillTx/>
                <a:latin typeface="Arial"/>
                <a:ea typeface="+mn-ea"/>
                <a:cs typeface="+mn-cs"/>
              </a:rPr>
              <a:t>Partner Portal QUOTATION process</a:t>
            </a:r>
          </a:p>
        </p:txBody>
      </p:sp>
      <p:sp>
        <p:nvSpPr>
          <p:cNvPr id="66" name="Oval 65">
            <a:extLst>
              <a:ext uri="{FF2B5EF4-FFF2-40B4-BE49-F238E27FC236}">
                <a16:creationId xmlns:a16="http://schemas.microsoft.com/office/drawing/2014/main" id="{11B4965B-F216-40CD-8577-3ABCC85A8C40}"/>
              </a:ext>
            </a:extLst>
          </p:cNvPr>
          <p:cNvSpPr/>
          <p:nvPr/>
        </p:nvSpPr>
        <p:spPr>
          <a:xfrm>
            <a:off x="8856383" y="3932988"/>
            <a:ext cx="1407236" cy="1189704"/>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000000"/>
              </a:solidFill>
              <a:effectLst/>
              <a:uLnTx/>
              <a:uFillTx/>
              <a:latin typeface="Arial"/>
              <a:ea typeface="+mn-ea"/>
              <a:cs typeface="+mn-cs"/>
            </a:endParaRPr>
          </a:p>
        </p:txBody>
      </p:sp>
      <p:cxnSp>
        <p:nvCxnSpPr>
          <p:cNvPr id="67" name="Connector: Elbow 66">
            <a:extLst>
              <a:ext uri="{FF2B5EF4-FFF2-40B4-BE49-F238E27FC236}">
                <a16:creationId xmlns:a16="http://schemas.microsoft.com/office/drawing/2014/main" id="{6E2EBC9F-DB54-49BA-8473-AD1659DF69B3}"/>
              </a:ext>
            </a:extLst>
          </p:cNvPr>
          <p:cNvCxnSpPr>
            <a:cxnSpLocks/>
            <a:stCxn id="31" idx="2"/>
            <a:endCxn id="86" idx="0"/>
          </p:cNvCxnSpPr>
          <p:nvPr/>
        </p:nvCxnSpPr>
        <p:spPr>
          <a:xfrm rot="16200000" flipH="1">
            <a:off x="9181642" y="5141797"/>
            <a:ext cx="931700" cy="191070"/>
          </a:xfrm>
          <a:prstGeom prst="bentConnector3">
            <a:avLst>
              <a:gd name="adj1" fmla="val 5000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2427FE13-5399-47E2-931B-2931965B38C0}"/>
              </a:ext>
            </a:extLst>
          </p:cNvPr>
          <p:cNvCxnSpPr>
            <a:cxnSpLocks/>
            <a:stCxn id="31" idx="3"/>
            <a:endCxn id="78" idx="2"/>
          </p:cNvCxnSpPr>
          <p:nvPr/>
        </p:nvCxnSpPr>
        <p:spPr>
          <a:xfrm flipH="1" flipV="1">
            <a:off x="10069698" y="3512920"/>
            <a:ext cx="22319" cy="985833"/>
          </a:xfrm>
          <a:prstGeom prst="bentConnector4">
            <a:avLst>
              <a:gd name="adj1" fmla="val -1024239"/>
              <a:gd name="adj2" fmla="val 63832"/>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EDBC278B-02B9-4323-A3B1-147D282DBDAE}"/>
              </a:ext>
            </a:extLst>
          </p:cNvPr>
          <p:cNvSpPr/>
          <p:nvPr/>
        </p:nvSpPr>
        <p:spPr>
          <a:xfrm>
            <a:off x="9642522" y="3201316"/>
            <a:ext cx="854352" cy="311604"/>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Arial"/>
                <a:ea typeface="+mn-ea"/>
                <a:cs typeface="+mn-cs"/>
              </a:rPr>
              <a:t>Upload OA</a:t>
            </a:r>
            <a:endParaRPr kumimoji="0" lang="en-US" sz="10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86" name="Rectangle 85">
            <a:extLst>
              <a:ext uri="{FF2B5EF4-FFF2-40B4-BE49-F238E27FC236}">
                <a16:creationId xmlns:a16="http://schemas.microsoft.com/office/drawing/2014/main" id="{CE875CBB-1929-4328-9C90-F0B9DC85CDA7}"/>
              </a:ext>
            </a:extLst>
          </p:cNvPr>
          <p:cNvSpPr/>
          <p:nvPr/>
        </p:nvSpPr>
        <p:spPr>
          <a:xfrm>
            <a:off x="9202967" y="5703182"/>
            <a:ext cx="1080120" cy="706953"/>
          </a:xfrm>
          <a:prstGeom prst="rect">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Order </a:t>
            </a:r>
          </a:p>
        </p:txBody>
      </p:sp>
      <p:cxnSp>
        <p:nvCxnSpPr>
          <p:cNvPr id="89" name="Connector: Elbow 88">
            <a:extLst>
              <a:ext uri="{FF2B5EF4-FFF2-40B4-BE49-F238E27FC236}">
                <a16:creationId xmlns:a16="http://schemas.microsoft.com/office/drawing/2014/main" id="{AB3207DC-5B49-448E-86DE-0837CA392B3C}"/>
              </a:ext>
            </a:extLst>
          </p:cNvPr>
          <p:cNvCxnSpPr>
            <a:cxnSpLocks/>
            <a:stCxn id="86" idx="3"/>
          </p:cNvCxnSpPr>
          <p:nvPr/>
        </p:nvCxnSpPr>
        <p:spPr>
          <a:xfrm flipH="1" flipV="1">
            <a:off x="10168084" y="4623292"/>
            <a:ext cx="115003" cy="1433367"/>
          </a:xfrm>
          <a:prstGeom prst="bentConnector4">
            <a:avLst>
              <a:gd name="adj1" fmla="val -198777"/>
              <a:gd name="adj2" fmla="val 62330"/>
            </a:avLst>
          </a:prstGeom>
          <a:ln w="63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7349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10" name="Text Placeholder 9">
            <a:extLst>
              <a:ext uri="{FF2B5EF4-FFF2-40B4-BE49-F238E27FC236}">
                <a16:creationId xmlns:a16="http://schemas.microsoft.com/office/drawing/2014/main" id="{A5EB7683-0E7E-4D5A-B3E7-ECC5FAA04101}"/>
              </a:ext>
            </a:extLst>
          </p:cNvPr>
          <p:cNvSpPr>
            <a:spLocks noGrp="1"/>
          </p:cNvSpPr>
          <p:nvPr>
            <p:ph type="body" sz="quarter" idx="14"/>
          </p:nvPr>
        </p:nvSpPr>
        <p:spPr/>
        <p:txBody>
          <a:bodyPr/>
          <a:lstStyle/>
          <a:p>
            <a:endParaRPr lang="en-US"/>
          </a:p>
        </p:txBody>
      </p:sp>
      <p:sp>
        <p:nvSpPr>
          <p:cNvPr id="4" name="Content Placeholder 3"/>
          <p:cNvSpPr>
            <a:spLocks noGrp="1"/>
          </p:cNvSpPr>
          <p:nvPr>
            <p:ph sz="half" idx="1"/>
          </p:nvPr>
        </p:nvSpPr>
        <p:spPr>
          <a:xfrm>
            <a:off x="499432" y="1494248"/>
            <a:ext cx="4693030" cy="4597065"/>
          </a:xfrm>
        </p:spPr>
        <p:txBody>
          <a:bodyPr>
            <a:normAutofit fontScale="70000" lnSpcReduction="20000"/>
          </a:bodyPr>
          <a:lstStyle/>
          <a:p>
            <a:pPr marL="0" indent="0">
              <a:buNone/>
            </a:pPr>
            <a:r>
              <a:rPr lang="en-US" sz="1800" u="sng" dirty="0">
                <a:solidFill>
                  <a:schemeClr val="tx1"/>
                </a:solidFill>
              </a:rPr>
              <a:t>Support case:</a:t>
            </a:r>
          </a:p>
          <a:p>
            <a:r>
              <a:rPr lang="en-US" sz="1800" dirty="0">
                <a:solidFill>
                  <a:schemeClr val="tx1"/>
                </a:solidFill>
              </a:rPr>
              <a:t>Partner can send questions to the “Partner team” with SFDC chatter. You should not accept quotation / opportunity related requests sent by email, because they are then not linked and attached to the quotation in question and no one can back track those afterwards from your inbox</a:t>
            </a:r>
          </a:p>
          <a:p>
            <a:r>
              <a:rPr lang="en-US" sz="1800" dirty="0">
                <a:solidFill>
                  <a:schemeClr val="tx1"/>
                </a:solidFill>
              </a:rPr>
              <a:t>Start writing: “@name…” and the partner team members should appear as an email in the chat box</a:t>
            </a:r>
          </a:p>
          <a:p>
            <a:r>
              <a:rPr lang="en-US" sz="1800" dirty="0"/>
              <a:t>“Partner Team” – only members in the team can be received by partner chatter. If not all relevant people are found in the chatter, </a:t>
            </a:r>
            <a:r>
              <a:rPr lang="en-US" sz="1800" dirty="0" err="1"/>
              <a:t>pls</a:t>
            </a:r>
            <a:r>
              <a:rPr lang="en-US" sz="1800" dirty="0"/>
              <a:t> contact your distribution organization to add new members</a:t>
            </a:r>
          </a:p>
          <a:p>
            <a:r>
              <a:rPr lang="en-US" sz="1800" dirty="0">
                <a:solidFill>
                  <a:schemeClr val="tx1"/>
                </a:solidFill>
              </a:rPr>
              <a:t>After partner sends you a chat, you will get a note in your email that you have received a chat. Click the link and you can add your comments</a:t>
            </a:r>
          </a:p>
          <a:p>
            <a:r>
              <a:rPr lang="fi-FI" sz="1800" dirty="0">
                <a:solidFill>
                  <a:schemeClr val="tx1"/>
                </a:solidFill>
              </a:rPr>
              <a:t>Typical issues to be changed by Sales:</a:t>
            </a:r>
          </a:p>
          <a:p>
            <a:pPr lvl="1"/>
            <a:r>
              <a:rPr lang="fi-FI" sz="1400" dirty="0">
                <a:solidFill>
                  <a:schemeClr val="tx1"/>
                </a:solidFill>
              </a:rPr>
              <a:t>New ship to-address (if not existing in the predefined list)</a:t>
            </a:r>
          </a:p>
          <a:p>
            <a:pPr lvl="1"/>
            <a:r>
              <a:rPr lang="fi-FI" sz="1400" dirty="0">
                <a:solidFill>
                  <a:schemeClr val="tx1"/>
                </a:solidFill>
              </a:rPr>
              <a:t>Change incoterms e.g. From CPT to FCA</a:t>
            </a:r>
          </a:p>
          <a:p>
            <a:pPr lvl="1"/>
            <a:r>
              <a:rPr lang="fi-FI" sz="1400" dirty="0">
                <a:solidFill>
                  <a:schemeClr val="tx1"/>
                </a:solidFill>
              </a:rPr>
              <a:t>Advise best suitable valve</a:t>
            </a:r>
          </a:p>
          <a:p>
            <a:pPr lvl="1"/>
            <a:r>
              <a:rPr lang="fi-FI" sz="1400" dirty="0">
                <a:solidFill>
                  <a:schemeClr val="tx1"/>
                </a:solidFill>
              </a:rPr>
              <a:t>Advise sales strategy</a:t>
            </a:r>
          </a:p>
          <a:p>
            <a:pPr lvl="1"/>
            <a:r>
              <a:rPr lang="fi-FI" sz="1400" dirty="0">
                <a:solidFill>
                  <a:schemeClr val="tx1"/>
                </a:solidFill>
              </a:rPr>
              <a:t>Agree discounts</a:t>
            </a:r>
          </a:p>
          <a:p>
            <a:pPr marL="575986" lvl="1" indent="0">
              <a:buNone/>
            </a:pPr>
            <a:r>
              <a:rPr lang="fi-FI" sz="1400" dirty="0">
                <a:solidFill>
                  <a:schemeClr val="tx1"/>
                </a:solidFill>
              </a:rPr>
              <a:t>The partner cannot access these fields in SFDC and needs to request Sales to change/support them</a:t>
            </a:r>
            <a:endParaRPr lang="en-US" sz="1400" dirty="0">
              <a:solidFill>
                <a:schemeClr val="tx1"/>
              </a:solidFill>
            </a:endParaRPr>
          </a:p>
          <a:p>
            <a:endParaRPr lang="en-US" sz="1800" dirty="0">
              <a:solidFill>
                <a:schemeClr val="tx1"/>
              </a:solidFill>
            </a:endParaRPr>
          </a:p>
          <a:p>
            <a:pPr marL="432000" lvl="1" indent="0">
              <a:buNone/>
            </a:pPr>
            <a:endParaRPr lang="en-US" dirty="0"/>
          </a:p>
        </p:txBody>
      </p:sp>
      <p:sp>
        <p:nvSpPr>
          <p:cNvPr id="2" name="Title 1"/>
          <p:cNvSpPr>
            <a:spLocks noGrp="1"/>
          </p:cNvSpPr>
          <p:nvPr>
            <p:ph type="title"/>
          </p:nvPr>
        </p:nvSpPr>
        <p:spPr/>
        <p:txBody>
          <a:bodyPr/>
          <a:lstStyle/>
          <a:p>
            <a:r>
              <a:rPr lang="en-US" dirty="0"/>
              <a:t>Metso Sales Office Role &amp; Responsibility</a:t>
            </a:r>
          </a:p>
        </p:txBody>
      </p:sp>
      <p:sp>
        <p:nvSpPr>
          <p:cNvPr id="3" name="Text Placeholder 2"/>
          <p:cNvSpPr>
            <a:spLocks noGrp="1"/>
          </p:cNvSpPr>
          <p:nvPr>
            <p:ph type="body" sz="quarter" idx="13"/>
          </p:nvPr>
        </p:nvSpPr>
        <p:spPr/>
        <p:txBody>
          <a:bodyPr/>
          <a:lstStyle/>
          <a:p>
            <a:r>
              <a:rPr lang="en-US" sz="2400" dirty="0"/>
              <a:t> Metso sales role: Support in sales strategy and quotation and commercial issues</a:t>
            </a:r>
          </a:p>
        </p:txBody>
      </p:sp>
      <p:sp>
        <p:nvSpPr>
          <p:cNvPr id="7" name="Footer Placeholder 6"/>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all" spc="0" normalizeH="0" baseline="0" noProof="0">
                <a:ln>
                  <a:noFill/>
                </a:ln>
                <a:solidFill>
                  <a:srgbClr val="E05314"/>
                </a:solidFill>
                <a:effectLst/>
                <a:uLnTx/>
                <a:uFillTx/>
                <a:latin typeface="Arial"/>
                <a:ea typeface="+mn-ea"/>
                <a:cs typeface="+mn-cs"/>
              </a:rPr>
              <a:t>RESTRICTED</a:t>
            </a:r>
            <a:endParaRPr kumimoji="0" lang="en-US" sz="1600" b="0" i="0" u="none" strike="noStrike" kern="1200" cap="all" spc="0" normalizeH="0" baseline="0" noProof="0" dirty="0">
              <a:ln>
                <a:noFill/>
              </a:ln>
              <a:solidFill>
                <a:srgbClr val="E05314"/>
              </a:solidFill>
              <a:effectLst/>
              <a:uLnTx/>
              <a:uFillTx/>
              <a:latin typeface="Arial"/>
              <a:ea typeface="+mn-ea"/>
              <a:cs typeface="+mn-cs"/>
            </a:endParaRPr>
          </a:p>
        </p:txBody>
      </p:sp>
      <p:pic>
        <p:nvPicPr>
          <p:cNvPr id="8" name="Picture 7">
            <a:extLst>
              <a:ext uri="{FF2B5EF4-FFF2-40B4-BE49-F238E27FC236}">
                <a16:creationId xmlns:a16="http://schemas.microsoft.com/office/drawing/2014/main" id="{FA8AE247-7638-4020-B047-8A587EE5C538}"/>
              </a:ext>
            </a:extLst>
          </p:cNvPr>
          <p:cNvPicPr>
            <a:picLocks noChangeAspect="1"/>
          </p:cNvPicPr>
          <p:nvPr/>
        </p:nvPicPr>
        <p:blipFill>
          <a:blip r:embed="rId2"/>
          <a:stretch>
            <a:fillRect/>
          </a:stretch>
        </p:blipFill>
        <p:spPr>
          <a:xfrm>
            <a:off x="5192462" y="1242773"/>
            <a:ext cx="6858048" cy="2656181"/>
          </a:xfrm>
          <a:prstGeom prst="rect">
            <a:avLst/>
          </a:prstGeom>
        </p:spPr>
      </p:pic>
      <p:pic>
        <p:nvPicPr>
          <p:cNvPr id="11" name="Picture 10">
            <a:extLst>
              <a:ext uri="{FF2B5EF4-FFF2-40B4-BE49-F238E27FC236}">
                <a16:creationId xmlns:a16="http://schemas.microsoft.com/office/drawing/2014/main" id="{C866E61F-C736-448E-AB2B-4028ADC39EDA}"/>
              </a:ext>
            </a:extLst>
          </p:cNvPr>
          <p:cNvPicPr>
            <a:picLocks noChangeAspect="1"/>
          </p:cNvPicPr>
          <p:nvPr/>
        </p:nvPicPr>
        <p:blipFill>
          <a:blip r:embed="rId3"/>
          <a:stretch>
            <a:fillRect/>
          </a:stretch>
        </p:blipFill>
        <p:spPr>
          <a:xfrm>
            <a:off x="5791201" y="2443140"/>
            <a:ext cx="3733824" cy="3820860"/>
          </a:xfrm>
          <a:prstGeom prst="rect">
            <a:avLst/>
          </a:prstGeom>
        </p:spPr>
      </p:pic>
      <p:sp>
        <p:nvSpPr>
          <p:cNvPr id="12" name="Oval 11">
            <a:extLst>
              <a:ext uri="{FF2B5EF4-FFF2-40B4-BE49-F238E27FC236}">
                <a16:creationId xmlns:a16="http://schemas.microsoft.com/office/drawing/2014/main" id="{9E8F70BC-C18F-40E1-B4C6-A568DF4A1BB8}"/>
              </a:ext>
            </a:extLst>
          </p:cNvPr>
          <p:cNvSpPr/>
          <p:nvPr/>
        </p:nvSpPr>
        <p:spPr>
          <a:xfrm>
            <a:off x="6200503" y="4670032"/>
            <a:ext cx="478971" cy="215477"/>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000000"/>
              </a:solidFill>
              <a:effectLst/>
              <a:uLnTx/>
              <a:uFillTx/>
              <a:latin typeface="Arial"/>
              <a:ea typeface="+mn-ea"/>
              <a:cs typeface="+mn-cs"/>
            </a:endParaRPr>
          </a:p>
        </p:txBody>
      </p:sp>
      <p:sp>
        <p:nvSpPr>
          <p:cNvPr id="13" name="Oval 12">
            <a:extLst>
              <a:ext uri="{FF2B5EF4-FFF2-40B4-BE49-F238E27FC236}">
                <a16:creationId xmlns:a16="http://schemas.microsoft.com/office/drawing/2014/main" id="{187B7446-55CA-43E2-B3A5-B378CEFAFFCB}"/>
              </a:ext>
            </a:extLst>
          </p:cNvPr>
          <p:cNvSpPr/>
          <p:nvPr/>
        </p:nvSpPr>
        <p:spPr>
          <a:xfrm>
            <a:off x="9771016" y="2856411"/>
            <a:ext cx="2279493" cy="97536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000000"/>
              </a:solidFill>
              <a:effectLst/>
              <a:uLnTx/>
              <a:uFillTx/>
              <a:latin typeface="Arial"/>
              <a:ea typeface="+mn-ea"/>
              <a:cs typeface="+mn-cs"/>
            </a:endParaRPr>
          </a:p>
        </p:txBody>
      </p:sp>
      <p:cxnSp>
        <p:nvCxnSpPr>
          <p:cNvPr id="15" name="Straight Arrow Connector 14">
            <a:extLst>
              <a:ext uri="{FF2B5EF4-FFF2-40B4-BE49-F238E27FC236}">
                <a16:creationId xmlns:a16="http://schemas.microsoft.com/office/drawing/2014/main" id="{F08025F7-725D-4532-AFE1-7FC75DA5709A}"/>
              </a:ext>
            </a:extLst>
          </p:cNvPr>
          <p:cNvCxnSpPr>
            <a:stCxn id="13" idx="3"/>
          </p:cNvCxnSpPr>
          <p:nvPr/>
        </p:nvCxnSpPr>
        <p:spPr>
          <a:xfrm flipH="1">
            <a:off x="9248503" y="3688933"/>
            <a:ext cx="856337" cy="981099"/>
          </a:xfrm>
          <a:prstGeom prst="straightConnector1">
            <a:avLst/>
          </a:prstGeom>
          <a:ln w="63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923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B18A8-589E-4237-9705-B899CBF48621}"/>
              </a:ext>
            </a:extLst>
          </p:cNvPr>
          <p:cNvSpPr>
            <a:spLocks noGrp="1"/>
          </p:cNvSpPr>
          <p:nvPr>
            <p:ph type="title"/>
          </p:nvPr>
        </p:nvSpPr>
        <p:spPr/>
        <p:txBody>
          <a:bodyPr/>
          <a:lstStyle/>
          <a:p>
            <a:r>
              <a:rPr lang="en-US" dirty="0"/>
              <a:t>Chatter: How partner can change T&amp;C parameters</a:t>
            </a:r>
          </a:p>
        </p:txBody>
      </p:sp>
      <p:sp>
        <p:nvSpPr>
          <p:cNvPr id="3" name="Text Placeholder 2">
            <a:extLst>
              <a:ext uri="{FF2B5EF4-FFF2-40B4-BE49-F238E27FC236}">
                <a16:creationId xmlns:a16="http://schemas.microsoft.com/office/drawing/2014/main" id="{857F630B-26C9-4164-B91F-42606E7249DF}"/>
              </a:ext>
            </a:extLst>
          </p:cNvPr>
          <p:cNvSpPr>
            <a:spLocks noGrp="1"/>
          </p:cNvSpPr>
          <p:nvPr>
            <p:ph type="body" sz="quarter" idx="13"/>
          </p:nvPr>
        </p:nvSpPr>
        <p:spPr/>
        <p:txBody>
          <a:bodyPr/>
          <a:lstStyle/>
          <a:p>
            <a:endParaRPr lang="en-US"/>
          </a:p>
        </p:txBody>
      </p:sp>
      <p:sp>
        <p:nvSpPr>
          <p:cNvPr id="4" name="Content Placeholder 3">
            <a:extLst>
              <a:ext uri="{FF2B5EF4-FFF2-40B4-BE49-F238E27FC236}">
                <a16:creationId xmlns:a16="http://schemas.microsoft.com/office/drawing/2014/main" id="{959357A5-A6BB-4FDF-9850-D90F69FCF498}"/>
              </a:ext>
            </a:extLst>
          </p:cNvPr>
          <p:cNvSpPr>
            <a:spLocks noGrp="1"/>
          </p:cNvSpPr>
          <p:nvPr>
            <p:ph idx="1"/>
          </p:nvPr>
        </p:nvSpPr>
        <p:spPr>
          <a:xfrm>
            <a:off x="499463" y="1494000"/>
            <a:ext cx="3825111" cy="4597200"/>
          </a:xfrm>
        </p:spPr>
        <p:txBody>
          <a:bodyPr/>
          <a:lstStyle/>
          <a:p>
            <a:r>
              <a:rPr lang="en-US" dirty="0"/>
              <a:t>Partner needs to send a chatter where he describes the request</a:t>
            </a:r>
          </a:p>
          <a:p>
            <a:r>
              <a:rPr lang="en-US" dirty="0"/>
              <a:t>This way the communication stays within this specific case and can be </a:t>
            </a:r>
            <a:r>
              <a:rPr lang="en-US" dirty="0" err="1"/>
              <a:t>reviewd</a:t>
            </a:r>
            <a:r>
              <a:rPr lang="en-US" dirty="0"/>
              <a:t> also by the colleagues</a:t>
            </a:r>
          </a:p>
        </p:txBody>
      </p:sp>
      <p:sp>
        <p:nvSpPr>
          <p:cNvPr id="5" name="Slide Number Placeholder 4">
            <a:extLst>
              <a:ext uri="{FF2B5EF4-FFF2-40B4-BE49-F238E27FC236}">
                <a16:creationId xmlns:a16="http://schemas.microsoft.com/office/drawing/2014/main" id="{FB8B0529-6F10-456B-9E61-481379B493F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a:extLst>
              <a:ext uri="{FF2B5EF4-FFF2-40B4-BE49-F238E27FC236}">
                <a16:creationId xmlns:a16="http://schemas.microsoft.com/office/drawing/2014/main" id="{632C4A42-162D-4A14-82BC-AC8E33EC6F31}"/>
              </a:ext>
            </a:extLst>
          </p:cNvPr>
          <p:cNvSpPr>
            <a:spLocks noGrp="1"/>
          </p:cNvSpPr>
          <p:nvPr>
            <p:ph type="body" sz="quarter" idx="14"/>
          </p:nvPr>
        </p:nvSpPr>
        <p:spPr/>
        <p:txBody>
          <a:bodyPr/>
          <a:lstStyle/>
          <a:p>
            <a:endParaRPr lang="en-US"/>
          </a:p>
        </p:txBody>
      </p:sp>
      <p:sp>
        <p:nvSpPr>
          <p:cNvPr id="7" name="Footer Placeholder 6">
            <a:extLst>
              <a:ext uri="{FF2B5EF4-FFF2-40B4-BE49-F238E27FC236}">
                <a16:creationId xmlns:a16="http://schemas.microsoft.com/office/drawing/2014/main" id="{97778720-6AC6-4511-82D2-259604FCBD5C}"/>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0" normalizeH="0" baseline="0" noProof="0">
                <a:ln>
                  <a:noFill/>
                </a:ln>
                <a:solidFill>
                  <a:srgbClr val="E05314"/>
                </a:solidFill>
                <a:effectLst/>
                <a:uLnTx/>
                <a:uFillTx/>
                <a:latin typeface="Arial"/>
                <a:ea typeface="+mn-ea"/>
                <a:cs typeface="+mn-cs"/>
              </a:rPr>
              <a:t>RESTRICTED</a:t>
            </a:r>
            <a:endParaRPr kumimoji="0" lang="en-US" sz="1200" b="0" i="0" u="none" strike="noStrike" kern="1200" cap="all" spc="0" normalizeH="0" baseline="0" noProof="0" dirty="0">
              <a:ln>
                <a:noFill/>
              </a:ln>
              <a:solidFill>
                <a:srgbClr val="E05314"/>
              </a:solidFill>
              <a:effectLst/>
              <a:uLnTx/>
              <a:uFillTx/>
              <a:latin typeface="Arial"/>
              <a:ea typeface="+mn-ea"/>
              <a:cs typeface="+mn-cs"/>
            </a:endParaRPr>
          </a:p>
        </p:txBody>
      </p:sp>
      <p:pic>
        <p:nvPicPr>
          <p:cNvPr id="8" name="Picture 7">
            <a:extLst>
              <a:ext uri="{FF2B5EF4-FFF2-40B4-BE49-F238E27FC236}">
                <a16:creationId xmlns:a16="http://schemas.microsoft.com/office/drawing/2014/main" id="{B0B49777-4B0A-4CA7-A4FA-199F279CD958}"/>
              </a:ext>
            </a:extLst>
          </p:cNvPr>
          <p:cNvPicPr>
            <a:picLocks noChangeAspect="1"/>
          </p:cNvPicPr>
          <p:nvPr/>
        </p:nvPicPr>
        <p:blipFill>
          <a:blip r:embed="rId2"/>
          <a:stretch>
            <a:fillRect/>
          </a:stretch>
        </p:blipFill>
        <p:spPr>
          <a:xfrm>
            <a:off x="5048243" y="1431725"/>
            <a:ext cx="6813776" cy="4205282"/>
          </a:xfrm>
          <a:prstGeom prst="rect">
            <a:avLst/>
          </a:prstGeom>
        </p:spPr>
      </p:pic>
      <p:sp>
        <p:nvSpPr>
          <p:cNvPr id="9" name="Rectangle: Rounded Corners 8">
            <a:extLst>
              <a:ext uri="{FF2B5EF4-FFF2-40B4-BE49-F238E27FC236}">
                <a16:creationId xmlns:a16="http://schemas.microsoft.com/office/drawing/2014/main" id="{7398C677-CBC5-4D55-825E-82B3DB6D148A}"/>
              </a:ext>
            </a:extLst>
          </p:cNvPr>
          <p:cNvSpPr/>
          <p:nvPr/>
        </p:nvSpPr>
        <p:spPr>
          <a:xfrm>
            <a:off x="9692640" y="3657600"/>
            <a:ext cx="2312894" cy="205471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000000"/>
              </a:solidFill>
              <a:effectLst/>
              <a:uLnTx/>
              <a:uFillTx/>
              <a:latin typeface="Arial"/>
              <a:ea typeface="+mn-ea"/>
              <a:cs typeface="+mn-cs"/>
            </a:endParaRPr>
          </a:p>
        </p:txBody>
      </p:sp>
      <p:cxnSp>
        <p:nvCxnSpPr>
          <p:cNvPr id="11" name="Straight Arrow Connector 10">
            <a:extLst>
              <a:ext uri="{FF2B5EF4-FFF2-40B4-BE49-F238E27FC236}">
                <a16:creationId xmlns:a16="http://schemas.microsoft.com/office/drawing/2014/main" id="{4B7E08EB-EC1C-46EA-8EFB-1AA8327764CE}"/>
              </a:ext>
            </a:extLst>
          </p:cNvPr>
          <p:cNvCxnSpPr/>
          <p:nvPr/>
        </p:nvCxnSpPr>
        <p:spPr>
          <a:xfrm>
            <a:off x="8788998" y="4249271"/>
            <a:ext cx="90364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2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DF5FEC-62C0-4815-866C-959C53F16D5D}"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10" name="Text Placeholder 9">
            <a:extLst>
              <a:ext uri="{FF2B5EF4-FFF2-40B4-BE49-F238E27FC236}">
                <a16:creationId xmlns:a16="http://schemas.microsoft.com/office/drawing/2014/main" id="{A5EB7683-0E7E-4D5A-B3E7-ECC5FAA04101}"/>
              </a:ext>
            </a:extLst>
          </p:cNvPr>
          <p:cNvSpPr>
            <a:spLocks noGrp="1"/>
          </p:cNvSpPr>
          <p:nvPr>
            <p:ph type="body" sz="quarter" idx="14"/>
          </p:nvPr>
        </p:nvSpPr>
        <p:spPr/>
        <p:txBody>
          <a:bodyPr/>
          <a:lstStyle/>
          <a:p>
            <a:endParaRPr lang="en-US"/>
          </a:p>
        </p:txBody>
      </p:sp>
      <p:sp>
        <p:nvSpPr>
          <p:cNvPr id="4" name="Content Placeholder 3"/>
          <p:cNvSpPr>
            <a:spLocks noGrp="1"/>
          </p:cNvSpPr>
          <p:nvPr>
            <p:ph sz="half" idx="1"/>
          </p:nvPr>
        </p:nvSpPr>
        <p:spPr/>
        <p:txBody>
          <a:bodyPr/>
          <a:lstStyle/>
          <a:p>
            <a:pPr marL="0" indent="0">
              <a:buNone/>
            </a:pPr>
            <a:r>
              <a:rPr lang="en-US" sz="1800" u="sng" dirty="0">
                <a:solidFill>
                  <a:schemeClr val="tx1"/>
                </a:solidFill>
              </a:rPr>
              <a:t>Orders</a:t>
            </a:r>
            <a:endParaRPr lang="en-US" sz="1800" dirty="0">
              <a:solidFill>
                <a:schemeClr val="tx1"/>
              </a:solidFill>
            </a:endParaRPr>
          </a:p>
          <a:p>
            <a:r>
              <a:rPr lang="fi-FI" sz="1800" dirty="0">
                <a:solidFill>
                  <a:schemeClr val="tx1"/>
                </a:solidFill>
              </a:rPr>
              <a:t>After the partner has completed his quotation and the quotation is ready to be ordered the Partner changes the Quotation to an ”order request”</a:t>
            </a:r>
          </a:p>
          <a:p>
            <a:r>
              <a:rPr lang="fi-FI" sz="1800" dirty="0">
                <a:solidFill>
                  <a:schemeClr val="tx1"/>
                </a:solidFill>
              </a:rPr>
              <a:t>Partner:</a:t>
            </a:r>
          </a:p>
          <a:p>
            <a:pPr lvl="1"/>
            <a:r>
              <a:rPr lang="fi-FI" sz="1400" dirty="0">
                <a:solidFill>
                  <a:schemeClr val="tx1"/>
                </a:solidFill>
              </a:rPr>
              <a:t>Change status to ”closed-won”</a:t>
            </a:r>
          </a:p>
          <a:p>
            <a:pPr lvl="1"/>
            <a:r>
              <a:rPr lang="fi-FI" sz="1400" dirty="0">
                <a:solidFill>
                  <a:schemeClr val="tx1"/>
                </a:solidFill>
              </a:rPr>
              <a:t>Add ship to address</a:t>
            </a:r>
          </a:p>
          <a:p>
            <a:pPr lvl="1"/>
            <a:r>
              <a:rPr lang="fi-FI" sz="1400" dirty="0">
                <a:solidFill>
                  <a:schemeClr val="tx1"/>
                </a:solidFill>
              </a:rPr>
              <a:t>Add ”PartnerToMetso” PO nr’s</a:t>
            </a:r>
          </a:p>
          <a:p>
            <a:pPr lvl="1"/>
            <a:r>
              <a:rPr lang="fi-FI" sz="1400" dirty="0">
                <a:solidFill>
                  <a:schemeClr val="tx1"/>
                </a:solidFill>
              </a:rPr>
              <a:t>Add customer references (optional but recommended)</a:t>
            </a:r>
          </a:p>
          <a:p>
            <a:pPr lvl="1"/>
            <a:r>
              <a:rPr lang="fi-FI" sz="1400" dirty="0">
                <a:solidFill>
                  <a:schemeClr val="tx1"/>
                </a:solidFill>
              </a:rPr>
              <a:t>Upload ”PartnerToMetso” PO file to the portal</a:t>
            </a:r>
            <a:endParaRPr lang="en-US" sz="1400" dirty="0">
              <a:solidFill>
                <a:schemeClr val="tx1"/>
              </a:solidFill>
            </a:endParaRPr>
          </a:p>
          <a:p>
            <a:pPr marL="198914" indent="-342900"/>
            <a:endParaRPr lang="en-US" dirty="0"/>
          </a:p>
        </p:txBody>
      </p:sp>
      <p:sp>
        <p:nvSpPr>
          <p:cNvPr id="9" name="Content Placeholder 8">
            <a:extLst>
              <a:ext uri="{FF2B5EF4-FFF2-40B4-BE49-F238E27FC236}">
                <a16:creationId xmlns:a16="http://schemas.microsoft.com/office/drawing/2014/main" id="{B405CEEC-FF42-46B5-A7D2-D64F7E4543DD}"/>
              </a:ext>
            </a:extLst>
          </p:cNvPr>
          <p:cNvSpPr>
            <a:spLocks noGrp="1"/>
          </p:cNvSpPr>
          <p:nvPr>
            <p:ph sz="half" idx="2"/>
          </p:nvPr>
        </p:nvSpPr>
        <p:spPr/>
        <p:txBody>
          <a:bodyPr/>
          <a:lstStyle/>
          <a:p>
            <a:pPr marL="198914" indent="-342900"/>
            <a:r>
              <a:rPr lang="fi-FI" sz="1800" dirty="0">
                <a:solidFill>
                  <a:schemeClr val="tx1"/>
                </a:solidFill>
              </a:rPr>
              <a:t>Metso:</a:t>
            </a:r>
          </a:p>
          <a:p>
            <a:pPr marL="774900" lvl="1" indent="-342900"/>
            <a:r>
              <a:rPr lang="fi-FI" sz="1400" dirty="0">
                <a:solidFill>
                  <a:schemeClr val="tx1"/>
                </a:solidFill>
              </a:rPr>
              <a:t>Check (order handler) DAILY the report from SFDC: </a:t>
            </a:r>
            <a:r>
              <a:rPr lang="en-US" dirty="0"/>
              <a:t>“Agent orders ready to transfer to ERP“ </a:t>
            </a:r>
            <a:r>
              <a:rPr lang="en-US" sz="1100" dirty="0">
                <a:solidFill>
                  <a:srgbClr val="0070C0"/>
                </a:solidFill>
              </a:rPr>
              <a:t>(old report name: Agent orders ready to transfer to ERP)</a:t>
            </a:r>
            <a:endParaRPr lang="en-US" dirty="0">
              <a:solidFill>
                <a:srgbClr val="0070C0"/>
              </a:solidFill>
            </a:endParaRPr>
          </a:p>
          <a:p>
            <a:pPr marL="774900" lvl="1" indent="-342900"/>
            <a:r>
              <a:rPr lang="fi-FI" sz="1400" dirty="0">
                <a:solidFill>
                  <a:schemeClr val="tx1"/>
                </a:solidFill>
              </a:rPr>
              <a:t>I</a:t>
            </a:r>
            <a:r>
              <a:rPr lang="en-US" sz="1400" dirty="0">
                <a:solidFill>
                  <a:schemeClr val="tx1"/>
                </a:solidFill>
              </a:rPr>
              <a:t>f exists, review the order and send it to ERP</a:t>
            </a:r>
          </a:p>
          <a:p>
            <a:pPr marL="1350885" lvl="2" indent="-342900"/>
            <a:r>
              <a:rPr lang="fi-FI" sz="1200" dirty="0">
                <a:solidFill>
                  <a:schemeClr val="tx1"/>
                </a:solidFill>
              </a:rPr>
              <a:t>C</a:t>
            </a:r>
            <a:r>
              <a:rPr lang="en-US" sz="1200" dirty="0">
                <a:solidFill>
                  <a:schemeClr val="tx1"/>
                </a:solidFill>
              </a:rPr>
              <a:t>heck that PO file is attached</a:t>
            </a:r>
          </a:p>
          <a:p>
            <a:pPr marL="1350885" lvl="2" indent="-342900"/>
            <a:r>
              <a:rPr lang="fi-FI" sz="1200" dirty="0">
                <a:solidFill>
                  <a:schemeClr val="tx1"/>
                </a:solidFill>
              </a:rPr>
              <a:t>I</a:t>
            </a:r>
            <a:r>
              <a:rPr lang="en-US" sz="1200" dirty="0">
                <a:solidFill>
                  <a:schemeClr val="tx1"/>
                </a:solidFill>
              </a:rPr>
              <a:t>f partner agreement has some restrictions e.g. no spare parts allowed, review the items they are not including spare parts. This however is very rarely the case</a:t>
            </a:r>
          </a:p>
          <a:p>
            <a:pPr marL="774900" lvl="1" indent="-342900"/>
            <a:r>
              <a:rPr lang="fi-FI" sz="1400" dirty="0">
                <a:solidFill>
                  <a:schemeClr val="tx1"/>
                </a:solidFill>
              </a:rPr>
              <a:t>A</a:t>
            </a:r>
            <a:r>
              <a:rPr lang="en-US" sz="1400" dirty="0" err="1">
                <a:solidFill>
                  <a:schemeClr val="tx1"/>
                </a:solidFill>
              </a:rPr>
              <a:t>ll</a:t>
            </a:r>
            <a:r>
              <a:rPr lang="en-US" sz="1400" dirty="0">
                <a:solidFill>
                  <a:schemeClr val="tx1"/>
                </a:solidFill>
              </a:rPr>
              <a:t> commercial issues have been predefined so those should </a:t>
            </a:r>
            <a:r>
              <a:rPr lang="en-US" sz="1400" b="1" dirty="0">
                <a:solidFill>
                  <a:schemeClr val="tx1"/>
                </a:solidFill>
              </a:rPr>
              <a:t>not </a:t>
            </a:r>
            <a:r>
              <a:rPr lang="en-US" sz="1400" dirty="0">
                <a:solidFill>
                  <a:schemeClr val="tx1"/>
                </a:solidFill>
              </a:rPr>
              <a:t>be necessary to be checked (T&amp;C, price level, lead times etc.)</a:t>
            </a:r>
          </a:p>
          <a:p>
            <a:pPr marL="774900" lvl="1" indent="-342900"/>
            <a:r>
              <a:rPr lang="fi-FI" sz="1400" dirty="0">
                <a:solidFill>
                  <a:schemeClr val="tx1"/>
                </a:solidFill>
              </a:rPr>
              <a:t>S</a:t>
            </a:r>
            <a:r>
              <a:rPr lang="en-US" sz="1400" dirty="0" err="1">
                <a:solidFill>
                  <a:schemeClr val="tx1"/>
                </a:solidFill>
              </a:rPr>
              <a:t>ee</a:t>
            </a:r>
            <a:r>
              <a:rPr lang="en-US" sz="1400" dirty="0">
                <a:solidFill>
                  <a:schemeClr val="tx1"/>
                </a:solidFill>
              </a:rPr>
              <a:t> following print screens for the steps and actions</a:t>
            </a:r>
            <a:endParaRPr lang="fi-FI" sz="1400" dirty="0">
              <a:solidFill>
                <a:schemeClr val="tx1"/>
              </a:solidFill>
            </a:endParaRPr>
          </a:p>
          <a:p>
            <a:endParaRPr lang="en-US" dirty="0"/>
          </a:p>
        </p:txBody>
      </p:sp>
      <p:sp>
        <p:nvSpPr>
          <p:cNvPr id="2" name="Title 1"/>
          <p:cNvSpPr>
            <a:spLocks noGrp="1"/>
          </p:cNvSpPr>
          <p:nvPr>
            <p:ph type="title"/>
          </p:nvPr>
        </p:nvSpPr>
        <p:spPr/>
        <p:txBody>
          <a:bodyPr/>
          <a:lstStyle/>
          <a:p>
            <a:r>
              <a:rPr lang="en-US" dirty="0"/>
              <a:t>Metso Sales Office Role &amp; Responsibility</a:t>
            </a:r>
          </a:p>
        </p:txBody>
      </p:sp>
      <p:sp>
        <p:nvSpPr>
          <p:cNvPr id="3" name="Text Placeholder 2"/>
          <p:cNvSpPr>
            <a:spLocks noGrp="1"/>
          </p:cNvSpPr>
          <p:nvPr>
            <p:ph type="body" sz="quarter" idx="13"/>
          </p:nvPr>
        </p:nvSpPr>
        <p:spPr/>
        <p:txBody>
          <a:bodyPr/>
          <a:lstStyle/>
          <a:p>
            <a:r>
              <a:rPr lang="en-US" sz="2400" dirty="0"/>
              <a:t>Main Sales main role: Place orders on behalf of Distributors</a:t>
            </a:r>
          </a:p>
        </p:txBody>
      </p:sp>
      <p:sp>
        <p:nvSpPr>
          <p:cNvPr id="7" name="Footer Placeholder 6"/>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all" spc="0" normalizeH="0" baseline="0" noProof="0">
                <a:ln>
                  <a:noFill/>
                </a:ln>
                <a:solidFill>
                  <a:srgbClr val="E05314"/>
                </a:solidFill>
                <a:effectLst/>
                <a:uLnTx/>
                <a:uFillTx/>
                <a:latin typeface="Arial"/>
                <a:ea typeface="+mn-ea"/>
                <a:cs typeface="+mn-cs"/>
              </a:rPr>
              <a:t>RESTRICTED</a:t>
            </a:r>
            <a:endParaRPr kumimoji="0" lang="en-US" sz="1600" b="0" i="0" u="none" strike="noStrike" kern="1200" cap="all" spc="0" normalizeH="0" baseline="0" noProof="0" dirty="0">
              <a:ln>
                <a:noFill/>
              </a:ln>
              <a:solidFill>
                <a:srgbClr val="E05314"/>
              </a:solidFill>
              <a:effectLst/>
              <a:uLnTx/>
              <a:uFillTx/>
              <a:latin typeface="Arial"/>
              <a:ea typeface="+mn-ea"/>
              <a:cs typeface="+mn-cs"/>
            </a:endParaRPr>
          </a:p>
        </p:txBody>
      </p:sp>
    </p:spTree>
    <p:extLst>
      <p:ext uri="{BB962C8B-B14F-4D97-AF65-F5344CB8AC3E}">
        <p14:creationId xmlns:p14="http://schemas.microsoft.com/office/powerpoint/2010/main" val="1490108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717AB-55D0-4559-8D25-1D9FF42D49D0}"/>
              </a:ext>
            </a:extLst>
          </p:cNvPr>
          <p:cNvSpPr>
            <a:spLocks noGrp="1"/>
          </p:cNvSpPr>
          <p:nvPr>
            <p:ph type="title"/>
          </p:nvPr>
        </p:nvSpPr>
        <p:spPr/>
        <p:txBody>
          <a:bodyPr/>
          <a:lstStyle/>
          <a:p>
            <a:r>
              <a:rPr lang="fi-FI" sz="3200" dirty="0"/>
              <a:t>Turn quotations to orders</a:t>
            </a:r>
            <a:br>
              <a:rPr lang="fi-FI" sz="3200" dirty="0"/>
            </a:br>
            <a:endParaRPr lang="fi-FI" dirty="0"/>
          </a:p>
        </p:txBody>
      </p:sp>
      <p:sp>
        <p:nvSpPr>
          <p:cNvPr id="3" name="Text Placeholder 2">
            <a:extLst>
              <a:ext uri="{FF2B5EF4-FFF2-40B4-BE49-F238E27FC236}">
                <a16:creationId xmlns:a16="http://schemas.microsoft.com/office/drawing/2014/main" id="{5AA5C1C6-B0CE-48CD-8144-91A087826FD8}"/>
              </a:ext>
            </a:extLst>
          </p:cNvPr>
          <p:cNvSpPr>
            <a:spLocks noGrp="1"/>
          </p:cNvSpPr>
          <p:nvPr>
            <p:ph type="body" sz="quarter" idx="13"/>
          </p:nvPr>
        </p:nvSpPr>
        <p:spPr/>
        <p:txBody>
          <a:bodyPr/>
          <a:lstStyle/>
          <a:p>
            <a:r>
              <a:rPr lang="fi-FI" dirty="0"/>
              <a:t>Select the report ”</a:t>
            </a:r>
            <a:r>
              <a:rPr lang="en-US" dirty="0"/>
              <a:t> Distributor orders </a:t>
            </a:r>
            <a:r>
              <a:rPr lang="en-US" dirty="0" err="1"/>
              <a:t>rdy</a:t>
            </a:r>
            <a:r>
              <a:rPr lang="en-US" dirty="0"/>
              <a:t> to transfer to ERP”</a:t>
            </a:r>
            <a:r>
              <a:rPr lang="fi-FI" dirty="0"/>
              <a:t> </a:t>
            </a:r>
          </a:p>
        </p:txBody>
      </p:sp>
      <p:sp>
        <p:nvSpPr>
          <p:cNvPr id="4" name="Content Placeholder 3">
            <a:extLst>
              <a:ext uri="{FF2B5EF4-FFF2-40B4-BE49-F238E27FC236}">
                <a16:creationId xmlns:a16="http://schemas.microsoft.com/office/drawing/2014/main" id="{545CF311-C11C-4EC6-9022-C787D290B64D}"/>
              </a:ext>
            </a:extLst>
          </p:cNvPr>
          <p:cNvSpPr>
            <a:spLocks noGrp="1"/>
          </p:cNvSpPr>
          <p:nvPr>
            <p:ph idx="1"/>
          </p:nvPr>
        </p:nvSpPr>
        <p:spPr/>
        <p:txBody>
          <a:bodyPr/>
          <a:lstStyle/>
          <a:p>
            <a:endParaRPr lang="fi-FI" dirty="0"/>
          </a:p>
        </p:txBody>
      </p:sp>
      <p:sp>
        <p:nvSpPr>
          <p:cNvPr id="5" name="Slide Number Placeholder 4">
            <a:extLst>
              <a:ext uri="{FF2B5EF4-FFF2-40B4-BE49-F238E27FC236}">
                <a16:creationId xmlns:a16="http://schemas.microsoft.com/office/drawing/2014/main" id="{D1444D85-C751-49DC-9C93-1340DD85120F}"/>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a:extLst>
              <a:ext uri="{FF2B5EF4-FFF2-40B4-BE49-F238E27FC236}">
                <a16:creationId xmlns:a16="http://schemas.microsoft.com/office/drawing/2014/main" id="{76F496DA-5731-4D6F-B260-68BC91BEC54C}"/>
              </a:ext>
            </a:extLst>
          </p:cNvPr>
          <p:cNvSpPr>
            <a:spLocks noGrp="1"/>
          </p:cNvSpPr>
          <p:nvPr>
            <p:ph type="body" sz="quarter" idx="14"/>
          </p:nvPr>
        </p:nvSpPr>
        <p:spPr/>
        <p:txBody>
          <a:bodyPr/>
          <a:lstStyle/>
          <a:p>
            <a:endParaRPr lang="fi-FI"/>
          </a:p>
        </p:txBody>
      </p:sp>
      <p:sp>
        <p:nvSpPr>
          <p:cNvPr id="7" name="Footer Placeholder 6">
            <a:extLst>
              <a:ext uri="{FF2B5EF4-FFF2-40B4-BE49-F238E27FC236}">
                <a16:creationId xmlns:a16="http://schemas.microsoft.com/office/drawing/2014/main" id="{695DED75-D8D3-49F1-B63C-3451BD49D754}"/>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8" name="Picture 7">
            <a:extLst>
              <a:ext uri="{FF2B5EF4-FFF2-40B4-BE49-F238E27FC236}">
                <a16:creationId xmlns:a16="http://schemas.microsoft.com/office/drawing/2014/main" id="{00F9E606-FDE1-4D3F-8CF4-29A772978DF9}"/>
              </a:ext>
            </a:extLst>
          </p:cNvPr>
          <p:cNvPicPr>
            <a:picLocks noChangeAspect="1"/>
          </p:cNvPicPr>
          <p:nvPr/>
        </p:nvPicPr>
        <p:blipFill>
          <a:blip r:embed="rId2"/>
          <a:stretch>
            <a:fillRect/>
          </a:stretch>
        </p:blipFill>
        <p:spPr>
          <a:xfrm>
            <a:off x="477181" y="1390803"/>
            <a:ext cx="9601703" cy="5126793"/>
          </a:xfrm>
          <a:prstGeom prst="rect">
            <a:avLst/>
          </a:prstGeom>
        </p:spPr>
      </p:pic>
    </p:spTree>
    <p:extLst>
      <p:ext uri="{BB962C8B-B14F-4D97-AF65-F5344CB8AC3E}">
        <p14:creationId xmlns:p14="http://schemas.microsoft.com/office/powerpoint/2010/main" val="2201546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382E8-D20F-4676-90C4-134348C38A6F}"/>
              </a:ext>
            </a:extLst>
          </p:cNvPr>
          <p:cNvSpPr>
            <a:spLocks noGrp="1"/>
          </p:cNvSpPr>
          <p:nvPr>
            <p:ph type="title"/>
          </p:nvPr>
        </p:nvSpPr>
        <p:spPr/>
        <p:txBody>
          <a:bodyPr/>
          <a:lstStyle/>
          <a:p>
            <a:r>
              <a:rPr lang="en-US" dirty="0"/>
              <a:t>Open report to see new order requests</a:t>
            </a:r>
          </a:p>
        </p:txBody>
      </p:sp>
      <p:sp>
        <p:nvSpPr>
          <p:cNvPr id="3" name="Text Placeholder 2">
            <a:extLst>
              <a:ext uri="{FF2B5EF4-FFF2-40B4-BE49-F238E27FC236}">
                <a16:creationId xmlns:a16="http://schemas.microsoft.com/office/drawing/2014/main" id="{1117A962-AD8E-4265-B3F6-BEEE54B84E9F}"/>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6E8EDADB-501E-4BBF-ADF2-ACA9C83AB3E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a:extLst>
              <a:ext uri="{FF2B5EF4-FFF2-40B4-BE49-F238E27FC236}">
                <a16:creationId xmlns:a16="http://schemas.microsoft.com/office/drawing/2014/main" id="{735C1935-8889-48F7-91CD-0115046725A1}"/>
              </a:ext>
            </a:extLst>
          </p:cNvPr>
          <p:cNvSpPr>
            <a:spLocks noGrp="1"/>
          </p:cNvSpPr>
          <p:nvPr>
            <p:ph type="body" sz="quarter" idx="14"/>
          </p:nvPr>
        </p:nvSpPr>
        <p:spPr/>
        <p:txBody>
          <a:bodyPr/>
          <a:lstStyle/>
          <a:p>
            <a:endParaRPr lang="en-US"/>
          </a:p>
        </p:txBody>
      </p:sp>
      <p:sp>
        <p:nvSpPr>
          <p:cNvPr id="7" name="Footer Placeholder 6">
            <a:extLst>
              <a:ext uri="{FF2B5EF4-FFF2-40B4-BE49-F238E27FC236}">
                <a16:creationId xmlns:a16="http://schemas.microsoft.com/office/drawing/2014/main" id="{2FC1254A-DF0F-4838-89BF-4FDD44DA846A}"/>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pic>
        <p:nvPicPr>
          <p:cNvPr id="8" name="Picture 7">
            <a:extLst>
              <a:ext uri="{FF2B5EF4-FFF2-40B4-BE49-F238E27FC236}">
                <a16:creationId xmlns:a16="http://schemas.microsoft.com/office/drawing/2014/main" id="{AC002153-B19D-4495-866E-105CFD895961}"/>
              </a:ext>
            </a:extLst>
          </p:cNvPr>
          <p:cNvPicPr>
            <a:picLocks noChangeAspect="1"/>
          </p:cNvPicPr>
          <p:nvPr/>
        </p:nvPicPr>
        <p:blipFill>
          <a:blip r:embed="rId2"/>
          <a:stretch>
            <a:fillRect/>
          </a:stretch>
        </p:blipFill>
        <p:spPr>
          <a:xfrm>
            <a:off x="806265" y="1537766"/>
            <a:ext cx="9040009" cy="4112647"/>
          </a:xfrm>
          <a:prstGeom prst="rect">
            <a:avLst/>
          </a:prstGeom>
        </p:spPr>
      </p:pic>
    </p:spTree>
    <p:extLst>
      <p:ext uri="{BB962C8B-B14F-4D97-AF65-F5344CB8AC3E}">
        <p14:creationId xmlns:p14="http://schemas.microsoft.com/office/powerpoint/2010/main" val="1263757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D2E37D8-BDF4-4837-8D8F-87446B578C9F}"/>
              </a:ext>
            </a:extLst>
          </p:cNvPr>
          <p:cNvPicPr>
            <a:picLocks noChangeAspect="1"/>
          </p:cNvPicPr>
          <p:nvPr/>
        </p:nvPicPr>
        <p:blipFill>
          <a:blip r:embed="rId2"/>
          <a:stretch>
            <a:fillRect/>
          </a:stretch>
        </p:blipFill>
        <p:spPr>
          <a:xfrm>
            <a:off x="802679" y="1137103"/>
            <a:ext cx="9132707" cy="5490497"/>
          </a:xfrm>
          <a:prstGeom prst="rect">
            <a:avLst/>
          </a:prstGeom>
        </p:spPr>
      </p:pic>
      <p:sp>
        <p:nvSpPr>
          <p:cNvPr id="2" name="Title 1">
            <a:extLst>
              <a:ext uri="{FF2B5EF4-FFF2-40B4-BE49-F238E27FC236}">
                <a16:creationId xmlns:a16="http://schemas.microsoft.com/office/drawing/2014/main" id="{C5FE6296-25AE-4025-AA53-55DA1A0E3A91}"/>
              </a:ext>
            </a:extLst>
          </p:cNvPr>
          <p:cNvSpPr>
            <a:spLocks noGrp="1"/>
          </p:cNvSpPr>
          <p:nvPr>
            <p:ph type="title"/>
          </p:nvPr>
        </p:nvSpPr>
        <p:spPr/>
        <p:txBody>
          <a:bodyPr/>
          <a:lstStyle/>
          <a:p>
            <a:r>
              <a:rPr lang="fi-FI" dirty="0"/>
              <a:t>Actions with the ”order requests” placed by Partner</a:t>
            </a:r>
            <a:endParaRPr lang="en-US" dirty="0"/>
          </a:p>
        </p:txBody>
      </p:sp>
      <p:sp>
        <p:nvSpPr>
          <p:cNvPr id="5" name="Slide Number Placeholder 4">
            <a:extLst>
              <a:ext uri="{FF2B5EF4-FFF2-40B4-BE49-F238E27FC236}">
                <a16:creationId xmlns:a16="http://schemas.microsoft.com/office/drawing/2014/main" id="{E8C3F4C6-1A1C-462E-B8D8-57F3B8595C3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368FD-C7B6-4395-BF7B-4983D80EE2F8}" type="slidenum">
              <a:rPr kumimoji="0" lang="fi-FI" sz="1000" b="1" i="0" u="none" strike="noStrike" kern="1200" cap="none" spc="0" normalizeH="0" baseline="0" noProof="0" smtClean="0">
                <a:ln>
                  <a:noFill/>
                </a:ln>
                <a:solidFill>
                  <a:srgbClr val="0A0A5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fi-FI" sz="1000" b="1" i="0" u="none" strike="noStrike" kern="1200" cap="none" spc="0" normalizeH="0" baseline="0" noProof="0">
              <a:ln>
                <a:noFill/>
              </a:ln>
              <a:solidFill>
                <a:srgbClr val="0A0A5A"/>
              </a:solidFill>
              <a:effectLst/>
              <a:uLnTx/>
              <a:uFillTx/>
              <a:latin typeface="Arial"/>
              <a:ea typeface="+mn-ea"/>
              <a:cs typeface="+mn-cs"/>
            </a:endParaRPr>
          </a:p>
        </p:txBody>
      </p:sp>
      <p:sp>
        <p:nvSpPr>
          <p:cNvPr id="6" name="Text Placeholder 5">
            <a:extLst>
              <a:ext uri="{FF2B5EF4-FFF2-40B4-BE49-F238E27FC236}">
                <a16:creationId xmlns:a16="http://schemas.microsoft.com/office/drawing/2014/main" id="{FD83EA82-A1E1-40A1-8D79-7F81712704A4}"/>
              </a:ext>
            </a:extLst>
          </p:cNvPr>
          <p:cNvSpPr>
            <a:spLocks noGrp="1"/>
          </p:cNvSpPr>
          <p:nvPr>
            <p:ph type="body" sz="quarter" idx="14"/>
          </p:nvPr>
        </p:nvSpPr>
        <p:spPr/>
        <p:txBody>
          <a:bodyPr/>
          <a:lstStyle/>
          <a:p>
            <a:endParaRPr lang="en-US"/>
          </a:p>
        </p:txBody>
      </p:sp>
      <p:sp>
        <p:nvSpPr>
          <p:cNvPr id="7" name="Footer Placeholder 6">
            <a:extLst>
              <a:ext uri="{FF2B5EF4-FFF2-40B4-BE49-F238E27FC236}">
                <a16:creationId xmlns:a16="http://schemas.microsoft.com/office/drawing/2014/main" id="{C5680925-1EB2-4094-9266-D97E6CFE4912}"/>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all" spc="0" normalizeH="0" baseline="0" noProof="0">
                <a:ln>
                  <a:noFill/>
                </a:ln>
                <a:solidFill>
                  <a:srgbClr val="E05314"/>
                </a:solidFill>
                <a:effectLst/>
                <a:uLnTx/>
                <a:uFillTx/>
                <a:latin typeface="Arial"/>
                <a:ea typeface="+mn-ea"/>
                <a:cs typeface="+mn-cs"/>
              </a:rPr>
              <a:t>RESTRICTED</a:t>
            </a:r>
          </a:p>
        </p:txBody>
      </p:sp>
      <p:sp>
        <p:nvSpPr>
          <p:cNvPr id="20" name="Speech Bubble: Rectangle with Corners Rounded 19">
            <a:extLst>
              <a:ext uri="{FF2B5EF4-FFF2-40B4-BE49-F238E27FC236}">
                <a16:creationId xmlns:a16="http://schemas.microsoft.com/office/drawing/2014/main" id="{F9C35F0B-DF24-4B35-9C02-E472C0EE7EDD}"/>
              </a:ext>
            </a:extLst>
          </p:cNvPr>
          <p:cNvSpPr/>
          <p:nvPr/>
        </p:nvSpPr>
        <p:spPr>
          <a:xfrm>
            <a:off x="4756930" y="4385791"/>
            <a:ext cx="4202733" cy="823738"/>
          </a:xfrm>
          <a:prstGeom prst="wedgeRoundRectCallout">
            <a:avLst>
              <a:gd name="adj1" fmla="val -127218"/>
              <a:gd name="adj2" fmla="val 187685"/>
              <a:gd name="adj3" fmla="val 16667"/>
            </a:avLst>
          </a:prstGeom>
          <a:solidFill>
            <a:schemeClr val="accent6"/>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Select the Quotation and do normal actions to send the order (Add “opportunity team” </a:t>
            </a:r>
            <a:r>
              <a:rPr kumimoji="0" lang="en-US" sz="1800" b="0" i="0" u="none" strike="noStrike" kern="1200" cap="none" spc="0" normalizeH="0" baseline="0" noProof="0">
                <a:ln>
                  <a:noFill/>
                </a:ln>
                <a:solidFill>
                  <a:srgbClr val="000000"/>
                </a:solidFill>
                <a:effectLst/>
                <a:uLnTx/>
                <a:uFillTx/>
                <a:latin typeface="Arial"/>
                <a:ea typeface="+mn-ea"/>
                <a:cs typeface="+mn-cs"/>
                <a:sym typeface="Wingdings" panose="05000000000000000000" pitchFamily="2" charset="2"/>
              </a:rPr>
              <a:t> send order)</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08480901"/>
      </p:ext>
    </p:extLst>
  </p:cSld>
  <p:clrMapOvr>
    <a:masterClrMapping/>
  </p:clrMapOvr>
</p:sld>
</file>

<file path=ppt/theme/theme1.xml><?xml version="1.0" encoding="utf-8"?>
<a:theme xmlns:a="http://schemas.openxmlformats.org/drawingml/2006/main" name="Metso Bright Orange wide">
  <a:themeElements>
    <a:clrScheme name="Metso">
      <a:dk1>
        <a:sysClr val="windowText" lastClr="000000"/>
      </a:dk1>
      <a:lt1>
        <a:sysClr val="window" lastClr="FFFFFF"/>
      </a:lt1>
      <a:dk2>
        <a:srgbClr val="005E57"/>
      </a:dk2>
      <a:lt2>
        <a:srgbClr val="E05314"/>
      </a:lt2>
      <a:accent1>
        <a:srgbClr val="98C000"/>
      </a:accent1>
      <a:accent2>
        <a:srgbClr val="FC9000"/>
      </a:accent2>
      <a:accent3>
        <a:srgbClr val="009FA0"/>
      </a:accent3>
      <a:accent4>
        <a:srgbClr val="FFB807"/>
      </a:accent4>
      <a:accent5>
        <a:srgbClr val="C4C7DC"/>
      </a:accent5>
      <a:accent6>
        <a:srgbClr val="EDEEEF"/>
      </a:accent6>
      <a:hlink>
        <a:srgbClr val="669900"/>
      </a:hlink>
      <a:folHlink>
        <a:srgbClr val="EEAA00"/>
      </a:folHlink>
    </a:clrScheme>
    <a:fontScheme name="Metso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6350">
          <a:solidFill>
            <a:srgbClr val="000000"/>
          </a:solidFill>
        </a:ln>
      </a:spPr>
      <a:bodyPr rtlCol="0" anchor="ctr"/>
      <a:lstStyle>
        <a:defPPr algn="ctr">
          <a:defRPr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rgbClr val="000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Blank.potx" id="{D87BEC67-DD1B-4435-A25B-D4D5EF9879D3}" vid="{BF7BEED1-2F56-4174-851F-3DE2B8971FBF}"/>
    </a:ext>
  </a:extLst>
</a:theme>
</file>

<file path=ppt/theme/theme2.xml><?xml version="1.0" encoding="utf-8"?>
<a:theme xmlns:a="http://schemas.openxmlformats.org/drawingml/2006/main" name="Metso Bright Green wide">
  <a:themeElements>
    <a:clrScheme name="Metso">
      <a:dk1>
        <a:sysClr val="windowText" lastClr="000000"/>
      </a:dk1>
      <a:lt1>
        <a:sysClr val="window" lastClr="FFFFFF"/>
      </a:lt1>
      <a:dk2>
        <a:srgbClr val="005E57"/>
      </a:dk2>
      <a:lt2>
        <a:srgbClr val="E05314"/>
      </a:lt2>
      <a:accent1>
        <a:srgbClr val="98C000"/>
      </a:accent1>
      <a:accent2>
        <a:srgbClr val="FC9000"/>
      </a:accent2>
      <a:accent3>
        <a:srgbClr val="009FA0"/>
      </a:accent3>
      <a:accent4>
        <a:srgbClr val="FFB807"/>
      </a:accent4>
      <a:accent5>
        <a:srgbClr val="C4C7DC"/>
      </a:accent5>
      <a:accent6>
        <a:srgbClr val="EDEEEF"/>
      </a:accent6>
      <a:hlink>
        <a:srgbClr val="669900"/>
      </a:hlink>
      <a:folHlink>
        <a:srgbClr val="EEAA00"/>
      </a:folHlink>
    </a:clrScheme>
    <a:fontScheme name="Metso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6350">
          <a:solidFill>
            <a:srgbClr val="000000"/>
          </a:solidFill>
        </a:ln>
      </a:spPr>
      <a:bodyPr rtlCol="0" anchor="ctr"/>
      <a:lstStyle>
        <a:defPPr algn="ctr">
          <a:defRPr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rgbClr val="000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Blank.potx" id="{D87BEC67-DD1B-4435-A25B-D4D5EF9879D3}" vid="{AE472821-BD32-40C5-89EF-E88C2B70972A}"/>
    </a:ext>
  </a:extLst>
</a:theme>
</file>

<file path=ppt/theme/theme3.xml><?xml version="1.0" encoding="utf-8"?>
<a:theme xmlns:a="http://schemas.openxmlformats.org/drawingml/2006/main" name="Metso Turquoise Green wide">
  <a:themeElements>
    <a:clrScheme name="Metso">
      <a:dk1>
        <a:sysClr val="windowText" lastClr="000000"/>
      </a:dk1>
      <a:lt1>
        <a:sysClr val="window" lastClr="FFFFFF"/>
      </a:lt1>
      <a:dk2>
        <a:srgbClr val="005E57"/>
      </a:dk2>
      <a:lt2>
        <a:srgbClr val="E05314"/>
      </a:lt2>
      <a:accent1>
        <a:srgbClr val="98C000"/>
      </a:accent1>
      <a:accent2>
        <a:srgbClr val="FC9000"/>
      </a:accent2>
      <a:accent3>
        <a:srgbClr val="009FA0"/>
      </a:accent3>
      <a:accent4>
        <a:srgbClr val="FFB807"/>
      </a:accent4>
      <a:accent5>
        <a:srgbClr val="C4C7DC"/>
      </a:accent5>
      <a:accent6>
        <a:srgbClr val="EDEEEF"/>
      </a:accent6>
      <a:hlink>
        <a:srgbClr val="669900"/>
      </a:hlink>
      <a:folHlink>
        <a:srgbClr val="EEAA00"/>
      </a:folHlink>
    </a:clrScheme>
    <a:fontScheme name="Metso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6350">
          <a:solidFill>
            <a:srgbClr val="000000"/>
          </a:solidFill>
        </a:ln>
      </a:spPr>
      <a:bodyPr rtlCol="0" anchor="ctr"/>
      <a:lstStyle>
        <a:defPPr algn="ctr">
          <a:defRPr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rgbClr val="000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Blank.potx" id="{D87BEC67-DD1B-4435-A25B-D4D5EF9879D3}" vid="{A4745DAC-9BA6-4054-8217-61BBE7D4170D}"/>
    </a:ext>
  </a:extLst>
</a:theme>
</file>

<file path=ppt/theme/theme4.xml><?xml version="1.0" encoding="utf-8"?>
<a:theme xmlns:a="http://schemas.openxmlformats.org/drawingml/2006/main" name="Neles">
  <a:themeElements>
    <a:clrScheme name="Neles colors">
      <a:dk1>
        <a:srgbClr val="0A0A5A"/>
      </a:dk1>
      <a:lt1>
        <a:srgbClr val="FFFFFF"/>
      </a:lt1>
      <a:dk2>
        <a:srgbClr val="00AAF5"/>
      </a:dk2>
      <a:lt2>
        <a:srgbClr val="D2F2FF"/>
      </a:lt2>
      <a:accent1>
        <a:srgbClr val="00AAF5"/>
      </a:accent1>
      <a:accent2>
        <a:srgbClr val="1E78E6"/>
      </a:accent2>
      <a:accent3>
        <a:srgbClr val="6EF0F5"/>
      </a:accent3>
      <a:accent4>
        <a:srgbClr val="FFFF96"/>
      </a:accent4>
      <a:accent5>
        <a:srgbClr val="FFB9D2"/>
      </a:accent5>
      <a:accent6>
        <a:srgbClr val="AFAAFF"/>
      </a:accent6>
      <a:hlink>
        <a:srgbClr val="00AAF5"/>
      </a:hlink>
      <a:folHlink>
        <a:srgbClr val="1E78E6"/>
      </a:folHlink>
    </a:clrScheme>
    <a:fontScheme name="Neles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sz="2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Neles Presentation Template.potx" id="{63EA58A3-2470-4ED2-A90D-5ED96A173853}" vid="{F00D8DA2-AC29-49BE-8F29-BB9677FF59F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987031C9CC49488C90A318C2EE9DE3" ma:contentTypeVersion="57" ma:contentTypeDescription="Create a new document." ma:contentTypeScope="" ma:versionID="9529c77cb074e4045ada21771cd3009c">
  <xsd:schema xmlns:xsd="http://www.w3.org/2001/XMLSchema" xmlns:xs="http://www.w3.org/2001/XMLSchema" xmlns:p="http://schemas.microsoft.com/office/2006/metadata/properties" xmlns:ns2="636adcac-e615-4385-a4a9-efaabff83680" xmlns:ns3="9f235b7e-6008-4150-ba3f-eb6ff9314da9" targetNamespace="http://schemas.microsoft.com/office/2006/metadata/properties" ma:root="true" ma:fieldsID="31a3284a403ca21cf42c5f7a1e0bbbee" ns2:_="" ns3:_="">
    <xsd:import namespace="636adcac-e615-4385-a4a9-efaabff83680"/>
    <xsd:import namespace="9f235b7e-6008-4150-ba3f-eb6ff9314da9"/>
    <xsd:element name="properties">
      <xsd:complexType>
        <xsd:sequence>
          <xsd:element name="documentManagement">
            <xsd:complexType>
              <xsd:all>
                <xsd:element ref="ns2:CategoryLevel1" minOccurs="0"/>
                <xsd:element ref="ns2:CategoryLevel2" minOccurs="0"/>
                <xsd:element ref="ns2:CategoryLevel3" minOccurs="0"/>
                <xsd:element ref="ns2:SalesHubDocType" minOccurs="0"/>
                <xsd:element ref="ns2:Industry" minOccurs="0"/>
                <xsd:element ref="ns2:SharedWith" minOccurs="0"/>
                <xsd:element ref="ns2:ExpiryDate" minOccurs="0"/>
                <xsd:element ref="ns3:SharedWithUsers" minOccurs="0"/>
                <xsd:element ref="ns2:SourceFileID" minOccurs="0"/>
                <xsd:element ref="ns2:InternalVisibility" minOccurs="0"/>
                <xsd:element ref="ns2:MediaServiceMetadata" minOccurs="0"/>
                <xsd:element ref="ns2:MediaServiceFastMetadata" minOccurs="0"/>
                <xsd:element ref="ns2:MediaServiceDateTaken" minOccurs="0"/>
                <xsd:element ref="ns3:SharedWithDetails" minOccurs="0"/>
                <xsd:element ref="ns2:MediaServiceOCR" minOccurs="0"/>
                <xsd:element ref="ns2:MediaServiceGenerationTime" minOccurs="0"/>
                <xsd:element ref="ns2:MediaServiceEventHashCode" minOccurs="0"/>
                <xsd:element ref="ns2:MediaLengthInSeconds" minOccurs="0"/>
                <xsd:element ref="ns3:TaxCatchAll" minOccurs="0"/>
                <xsd:element ref="ns2:o250239ca8154a0084fb2ce192b5f691"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6adcac-e615-4385-a4a9-efaabff83680" elementFormDefault="qualified">
    <xsd:import namespace="http://schemas.microsoft.com/office/2006/documentManagement/types"/>
    <xsd:import namespace="http://schemas.microsoft.com/office/infopath/2007/PartnerControls"/>
    <xsd:element name="CategoryLevel1" ma:index="2" nillable="true" ma:displayName="Level 1" ma:list="{067a1ffc-c3e5-4e23-a7b0-e23b2662b6f7}" ma:internalName="CategoryLevel1" ma:readOnly="false" ma:showField="Title">
      <xsd:complexType>
        <xsd:complexContent>
          <xsd:extension base="dms:MultiChoiceLookup">
            <xsd:sequence>
              <xsd:element name="Value" type="dms:Lookup" maxOccurs="unbounded" minOccurs="0" nillable="true"/>
            </xsd:sequence>
          </xsd:extension>
        </xsd:complexContent>
      </xsd:complexType>
    </xsd:element>
    <xsd:element name="CategoryLevel2" ma:index="3" nillable="true" ma:displayName="Level 2" ma:list="{30e33644-25ef-4cd3-9e64-8200f324482a}" ma:internalName="CategoryLevel2" ma:readOnly="false" ma:showField="Title">
      <xsd:complexType>
        <xsd:complexContent>
          <xsd:extension base="dms:MultiChoiceLookup">
            <xsd:sequence>
              <xsd:element name="Value" type="dms:Lookup" maxOccurs="unbounded" minOccurs="0" nillable="true"/>
            </xsd:sequence>
          </xsd:extension>
        </xsd:complexContent>
      </xsd:complexType>
    </xsd:element>
    <xsd:element name="CategoryLevel3" ma:index="4" nillable="true" ma:displayName="Level 3" ma:list="{a03045a0-aa19-47c4-87a7-494288998859}" ma:internalName="CategoryLevel3" ma:readOnly="false" ma:showField="Title">
      <xsd:complexType>
        <xsd:complexContent>
          <xsd:extension base="dms:MultiChoiceLookup">
            <xsd:sequence>
              <xsd:element name="Value" type="dms:Lookup" maxOccurs="unbounded" minOccurs="0" nillable="true"/>
            </xsd:sequence>
          </xsd:extension>
        </xsd:complexContent>
      </xsd:complexType>
    </xsd:element>
    <xsd:element name="SalesHubDocType" ma:index="5" nillable="true" ma:displayName="Document Type" ma:indexed="true" ma:list="{04076df7-47ab-473e-aae5-e76ac0f2573f}" ma:internalName="SalesHubDocType" ma:readOnly="false" ma:showField="Title">
      <xsd:simpleType>
        <xsd:restriction base="dms:Lookup"/>
      </xsd:simpleType>
    </xsd:element>
    <xsd:element name="Industry" ma:index="7" nillable="true" ma:displayName="Industry" ma:internalName="Industry" ma:readOnly="false">
      <xsd:complexType>
        <xsd:complexContent>
          <xsd:extension base="dms:MultiChoice">
            <xsd:sequence>
              <xsd:element name="Value" maxOccurs="unbounded" minOccurs="0" nillable="true">
                <xsd:simpleType>
                  <xsd:restriction base="dms:Choice">
                    <xsd:enumeration value="Cement"/>
                    <xsd:enumeration value="Chemicals"/>
                    <xsd:enumeration value="Energy"/>
                    <xsd:enumeration value="Food and beverage"/>
                    <xsd:enumeration value="Industrial gas"/>
                    <xsd:enumeration value="Marine"/>
                    <xsd:enumeration value="Pharmaceuticals"/>
                    <xsd:enumeration value="Pipeline"/>
                    <xsd:enumeration value="Pulp &amp; Paper"/>
                    <xsd:enumeration value="Refining"/>
                    <xsd:enumeration value="Valves for gas processing and LNG"/>
                    <xsd:enumeration value="Valves for mining and minerals processing"/>
                    <xsd:enumeration value="Water / Waste water"/>
                  </xsd:restriction>
                </xsd:simpleType>
              </xsd:element>
            </xsd:sequence>
          </xsd:extension>
        </xsd:complexContent>
      </xsd:complexType>
    </xsd:element>
    <xsd:element name="SharedWith" ma:index="8" nillable="true" ma:displayName="Shared With" ma:indexed="true" ma:list="{ac761dff-4092-4af4-8bd8-4d6442a30c80}" ma:internalName="SharedWith" ma:readOnly="false" ma:showField="Title">
      <xsd:simpleType>
        <xsd:restriction base="dms:Lookup"/>
      </xsd:simpleType>
    </xsd:element>
    <xsd:element name="ExpiryDate" ma:index="9" nillable="true" ma:displayName="Expiry Date" ma:description="This date describes when the document expires." ma:format="DateOnly" ma:indexed="true" ma:internalName="ExpiryDate" ma:readOnly="false">
      <xsd:simpleType>
        <xsd:restriction base="dms:DateTime"/>
      </xsd:simpleType>
    </xsd:element>
    <xsd:element name="SourceFileID" ma:index="16" nillable="true" ma:displayName="SourceFileID" ma:hidden="true" ma:indexed="true" ma:internalName="SourceFileID" ma:readOnly="false" ma:percentage="FALSE">
      <xsd:simpleType>
        <xsd:restriction base="dms:Number"/>
      </xsd:simpleType>
    </xsd:element>
    <xsd:element name="InternalVisibility" ma:index="19" nillable="true" ma:displayName="InternalVisibility" ma:decimals="0" ma:default="1" ma:hidden="true" ma:indexed="true" ma:internalName="InternalVisibility" ma:readOnly="false" ma:percentage="FALSE">
      <xsd:simpleType>
        <xsd:restriction base="dms:Number"/>
      </xsd:simple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DateTaken" ma:index="22" nillable="true" ma:displayName="MediaServiceDateTaken" ma:hidden="true" ma:internalName="MediaServiceDateTaken" ma:readOnly="true">
      <xsd:simpleType>
        <xsd:restriction base="dms:Text"/>
      </xsd:simpleType>
    </xsd:element>
    <xsd:element name="MediaServiceOCR" ma:index="24" nillable="true" ma:displayName="Extracted Text" ma:description="" ma:hidden="true" ma:internalName="MediaServiceOCR" ma:readOnly="true">
      <xsd:simpleType>
        <xsd:restriction base="dms:Note"/>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o250239ca8154a0084fb2ce192b5f691" ma:index="29" nillable="true" ma:displayName="Language_0" ma:hidden="true" ma:internalName="o250239ca8154a0084fb2ce192b5f691" ma:readOnly="false">
      <xsd:simpleType>
        <xsd:restriction base="dms:Note"/>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6463a0fa-cc7c-4ac4-8f60-273c1f79557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1" nillable="true" ma:displayName="MediaServiceObjectDetectorVersions"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235b7e-6008-4150-ba3f-eb6ff9314da9" elementFormDefault="qualified">
    <xsd:import namespace="http://schemas.microsoft.com/office/2006/documentManagement/types"/>
    <xsd:import namespace="http://schemas.microsoft.com/office/infopath/2007/PartnerControls"/>
    <xsd:element name="SharedWithUsers" ma:index="15" nillable="true" ma:displayName="Shared With" ma:description="" ma:hidden="true"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description="" ma:hidden="true" ma:internalName="SharedWithDetails" ma:readOnly="true">
      <xsd:simpleType>
        <xsd:restriction base="dms:Note"/>
      </xsd:simpleType>
    </xsd:element>
    <xsd:element name="TaxCatchAll" ma:index="28" nillable="true" ma:displayName="Taxonomy Catch All Column" ma:hidden="true" ma:list="{f9512ff9-3153-4131-b1eb-cbdd84d8791d}" ma:internalName="TaxCatchAll" ma:readOnly="false" ma:showField="CatchAllData" ma:web="9f235b7e-6008-4150-ba3f-eb6ff9314d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tegoryLevel1 xmlns="636adcac-e615-4385-a4a9-efaabff83680" xsi:nil="true"/>
    <InternalVisibility xmlns="636adcac-e615-4385-a4a9-efaabff83680">3</InternalVisibility>
    <SharedWith xmlns="636adcac-e615-4385-a4a9-efaabff83680">3</SharedWith>
    <o250239ca8154a0084fb2ce192b5f691 xmlns="636adcac-e615-4385-a4a9-efaabff83680" xsi:nil="true"/>
    <TaxCatchAll xmlns="9f235b7e-6008-4150-ba3f-eb6ff9314da9" xsi:nil="true"/>
    <CategoryLevel2 xmlns="636adcac-e615-4385-a4a9-efaabff83680" xsi:nil="true"/>
    <Industry xmlns="636adcac-e615-4385-a4a9-efaabff83680" xsi:nil="true"/>
    <SalesHubDocType xmlns="636adcac-e615-4385-a4a9-efaabff83680">13</SalesHubDocType>
    <SourceFileID xmlns="636adcac-e615-4385-a4a9-efaabff83680" xsi:nil="true"/>
    <CategoryLevel3 xmlns="636adcac-e615-4385-a4a9-efaabff83680" xsi:nil="true"/>
    <ExpiryDate xmlns="636adcac-e615-4385-a4a9-efaabff83680" xsi:nil="true"/>
    <lcf76f155ced4ddcb4097134ff3c332f xmlns="636adcac-e615-4385-a4a9-efaabff8368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0867C4-9964-4A23-8270-2B3B922D56F5}">
  <ds:schemaRefs>
    <ds:schemaRef ds:uri="http://schemas.microsoft.com/sharepoint/v3/contenttype/forms"/>
  </ds:schemaRefs>
</ds:datastoreItem>
</file>

<file path=customXml/itemProps2.xml><?xml version="1.0" encoding="utf-8"?>
<ds:datastoreItem xmlns:ds="http://schemas.openxmlformats.org/officeDocument/2006/customXml" ds:itemID="{FB3C84DC-B89D-4FCA-9595-E6492D51F517}"/>
</file>

<file path=customXml/itemProps3.xml><?xml version="1.0" encoding="utf-8"?>
<ds:datastoreItem xmlns:ds="http://schemas.openxmlformats.org/officeDocument/2006/customXml" ds:itemID="{E11B121E-F849-4D5C-AA54-E2A928C8DBDF}">
  <ds:schemaRefs>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infopath/2007/PartnerControls"/>
    <ds:schemaRef ds:uri="http://schemas.microsoft.com/office/2006/metadata/properties"/>
    <ds:schemaRef ds:uri="1d0f1e4c-386a-402b-a4e1-26aab04ed278"/>
    <ds:schemaRef ds:uri="f706a081-7cbd-443b-8f89-95cc9cb582df"/>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1947</Words>
  <Application>Microsoft Office PowerPoint</Application>
  <PresentationFormat>Widescreen</PresentationFormat>
  <Paragraphs>250</Paragraphs>
  <Slides>26</Slides>
  <Notes>2</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26</vt:i4>
      </vt:variant>
    </vt:vector>
  </HeadingPairs>
  <TitlesOfParts>
    <vt:vector size="33" baseType="lpstr">
      <vt:lpstr>Arial</vt:lpstr>
      <vt:lpstr>Calibri</vt:lpstr>
      <vt:lpstr>Helvetica Neue</vt:lpstr>
      <vt:lpstr>Metso Bright Orange wide</vt:lpstr>
      <vt:lpstr>Metso Bright Green wide</vt:lpstr>
      <vt:lpstr>Metso Turquoise Green wide</vt:lpstr>
      <vt:lpstr>Neles</vt:lpstr>
      <vt:lpstr>Valve Partner portal </vt:lpstr>
      <vt:lpstr>Content</vt:lpstr>
      <vt:lpstr>Roles &amp; Responsibilities</vt:lpstr>
      <vt:lpstr>Metso Sales Office Role &amp; Responsibility</vt:lpstr>
      <vt:lpstr>Chatter: How partner can change T&amp;C parameters</vt:lpstr>
      <vt:lpstr>Metso Sales Office Role &amp; Responsibility</vt:lpstr>
      <vt:lpstr>Turn quotations to orders </vt:lpstr>
      <vt:lpstr>Open report to see new order requests</vt:lpstr>
      <vt:lpstr>Actions with the ”order requests” placed by Partner</vt:lpstr>
      <vt:lpstr>Roles &amp; Responsibilities: ORDER</vt:lpstr>
      <vt:lpstr>Metso Sales Office Role &amp; Responsibility in Order Revision</vt:lpstr>
      <vt:lpstr>Adding order acknowledgement document</vt:lpstr>
      <vt:lpstr>Adding order acknowledgement document</vt:lpstr>
      <vt:lpstr>Adding order acknowledgement document</vt:lpstr>
      <vt:lpstr>Instructions of sharing a Sold-to Account to Distributor</vt:lpstr>
      <vt:lpstr>Why to share the sold-to account to the partner?</vt:lpstr>
      <vt:lpstr>Lightning: Select the account to be shared</vt:lpstr>
      <vt:lpstr>Sharing End user</vt:lpstr>
      <vt:lpstr>Item Category</vt:lpstr>
      <vt:lpstr>How to make the default for Item category (via stock, drop Shipment...) for Distributors</vt:lpstr>
      <vt:lpstr>Send message to Partner chatter group  (Marketing team responsibility)</vt:lpstr>
      <vt:lpstr>Create a Lead to the partner</vt:lpstr>
      <vt:lpstr>How to share a lead to distributor</vt:lpstr>
      <vt:lpstr>Select actions to share lead (in Lightning-SFDC)</vt:lpstr>
      <vt:lpstr>Assign lead to a partner</vt:lpstr>
      <vt:lpstr>neles.com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Metso Valve Partner portal</dc:title>
  <dc:creator>Petri Taipale</dc:creator>
  <cp:lastModifiedBy>Petri Taipale</cp:lastModifiedBy>
  <cp:revision>1</cp:revision>
  <dcterms:created xsi:type="dcterms:W3CDTF">2018-11-26T09:39:06Z</dcterms:created>
  <dcterms:modified xsi:type="dcterms:W3CDTF">2020-10-15T11:40:32Z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0x0101009B987031C9CC49488C90A318C2EE9DE3</vt:lpwstr>
  </property>
  <property fmtid="{D5CDD505-2E9C-101B-9397-08002B2CF9AE}" pid="3" name="_MetsoConfidentiality">
    <vt:lpwstr>RESTRICTED</vt:lpwstr>
  </property>
  <property fmtid="{D5CDD505-2E9C-101B-9397-08002B2CF9AE}" pid="4" name="Language">
    <vt:lpwstr/>
  </property>
  <property fmtid="{D5CDD505-2E9C-101B-9397-08002B2CF9AE}" pid="5" name="URL">
    <vt:lpwstr/>
  </property>
  <property fmtid="{D5CDD505-2E9C-101B-9397-08002B2CF9AE}" pid="6" name="_ExtendedDescription">
    <vt:lpwstr/>
  </property>
  <property fmtid="{D5CDD505-2E9C-101B-9397-08002B2CF9AE}" pid="7" name="MediaServiceImageTags">
    <vt:lpwstr/>
  </property>
</Properties>
</file>