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7.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8.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9.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10.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7"/>
  </p:notesMasterIdLst>
  <p:handoutMasterIdLst>
    <p:handoutMasterId r:id="rId78"/>
  </p:handoutMasterIdLst>
  <p:sldIdLst>
    <p:sldId id="298" r:id="rId2"/>
    <p:sldId id="515" r:id="rId3"/>
    <p:sldId id="256" r:id="rId4"/>
    <p:sldId id="415" r:id="rId5"/>
    <p:sldId id="414" r:id="rId6"/>
    <p:sldId id="401" r:id="rId7"/>
    <p:sldId id="302" r:id="rId8"/>
    <p:sldId id="394" r:id="rId9"/>
    <p:sldId id="395" r:id="rId10"/>
    <p:sldId id="396" r:id="rId11"/>
    <p:sldId id="418" r:id="rId12"/>
    <p:sldId id="398" r:id="rId13"/>
    <p:sldId id="399" r:id="rId14"/>
    <p:sldId id="393" r:id="rId15"/>
    <p:sldId id="323" r:id="rId16"/>
    <p:sldId id="324" r:id="rId17"/>
    <p:sldId id="325" r:id="rId18"/>
    <p:sldId id="326" r:id="rId19"/>
    <p:sldId id="328" r:id="rId20"/>
    <p:sldId id="370" r:id="rId21"/>
    <p:sldId id="488" r:id="rId22"/>
    <p:sldId id="470" r:id="rId23"/>
    <p:sldId id="284" r:id="rId24"/>
    <p:sldId id="373" r:id="rId25"/>
    <p:sldId id="335" r:id="rId26"/>
    <p:sldId id="477" r:id="rId27"/>
    <p:sldId id="382" r:id="rId28"/>
    <p:sldId id="383" r:id="rId29"/>
    <p:sldId id="400" r:id="rId30"/>
    <p:sldId id="344" r:id="rId31"/>
    <p:sldId id="345" r:id="rId32"/>
    <p:sldId id="346" r:id="rId33"/>
    <p:sldId id="347" r:id="rId34"/>
    <p:sldId id="386" r:id="rId35"/>
    <p:sldId id="390" r:id="rId36"/>
    <p:sldId id="301" r:id="rId37"/>
    <p:sldId id="486" r:id="rId38"/>
    <p:sldId id="465" r:id="rId39"/>
    <p:sldId id="455" r:id="rId40"/>
    <p:sldId id="456" r:id="rId41"/>
    <p:sldId id="457" r:id="rId42"/>
    <p:sldId id="458" r:id="rId43"/>
    <p:sldId id="549" r:id="rId44"/>
    <p:sldId id="472" r:id="rId45"/>
    <p:sldId id="473" r:id="rId46"/>
    <p:sldId id="466" r:id="rId47"/>
    <p:sldId id="356" r:id="rId48"/>
    <p:sldId id="406" r:id="rId49"/>
    <p:sldId id="287" r:id="rId50"/>
    <p:sldId id="289" r:id="rId51"/>
    <p:sldId id="521" r:id="rId52"/>
    <p:sldId id="529" r:id="rId53"/>
    <p:sldId id="278" r:id="rId54"/>
    <p:sldId id="279" r:id="rId55"/>
    <p:sldId id="487" r:id="rId56"/>
    <p:sldId id="281" r:id="rId57"/>
    <p:sldId id="282" r:id="rId58"/>
    <p:sldId id="283" r:id="rId59"/>
    <p:sldId id="528" r:id="rId60"/>
    <p:sldId id="539" r:id="rId61"/>
    <p:sldId id="540" r:id="rId62"/>
    <p:sldId id="543" r:id="rId63"/>
    <p:sldId id="551" r:id="rId64"/>
    <p:sldId id="550" r:id="rId65"/>
    <p:sldId id="530" r:id="rId66"/>
    <p:sldId id="502" r:id="rId67"/>
    <p:sldId id="503" r:id="rId68"/>
    <p:sldId id="504" r:id="rId69"/>
    <p:sldId id="505" r:id="rId70"/>
    <p:sldId id="506" r:id="rId71"/>
    <p:sldId id="537" r:id="rId72"/>
    <p:sldId id="538" r:id="rId73"/>
    <p:sldId id="547" r:id="rId74"/>
    <p:sldId id="548" r:id="rId75"/>
    <p:sldId id="258" r:id="rId76"/>
  </p:sldIdLst>
  <p:sldSz cx="12195175"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3" orient="horz" pos="3793">
          <p15:clr>
            <a:srgbClr val="A4A3A4"/>
          </p15:clr>
        </p15:guide>
        <p15:guide id="6" pos="303">
          <p15:clr>
            <a:srgbClr val="A4A3A4"/>
          </p15:clr>
        </p15:guide>
        <p15:guide id="7" pos="7379">
          <p15:clr>
            <a:srgbClr val="A4A3A4"/>
          </p15:clr>
        </p15:guide>
        <p15:guide id="9" orient="horz" pos="981" userDrawn="1">
          <p15:clr>
            <a:srgbClr val="A4A3A4"/>
          </p15:clr>
        </p15:guide>
        <p15:guide id="10" pos="3841"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nna Virtanen" initials="SV"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B948"/>
    <a:srgbClr val="ECEDEF"/>
    <a:srgbClr val="FFFFFF"/>
    <a:srgbClr val="BDBD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86" autoAdjust="0"/>
    <p:restoredTop sz="94660"/>
  </p:normalViewPr>
  <p:slideViewPr>
    <p:cSldViewPr>
      <p:cViewPr varScale="1">
        <p:scale>
          <a:sx n="76" d="100"/>
          <a:sy n="76" d="100"/>
        </p:scale>
        <p:origin x="100" y="64"/>
      </p:cViewPr>
      <p:guideLst>
        <p:guide orient="horz" pos="2160"/>
        <p:guide orient="horz" pos="3793"/>
        <p:guide pos="303"/>
        <p:guide pos="7379"/>
        <p:guide orient="horz" pos="981"/>
        <p:guide pos="3841"/>
      </p:guideLst>
    </p:cSldViewPr>
  </p:slideViewPr>
  <p:notesTextViewPr>
    <p:cViewPr>
      <p:scale>
        <a:sx n="100" d="100"/>
        <a:sy n="100" d="100"/>
      </p:scale>
      <p:origin x="0" y="0"/>
    </p:cViewPr>
  </p:notesTextViewPr>
  <p:notesViewPr>
    <p:cSldViewPr>
      <p:cViewPr varScale="1">
        <p:scale>
          <a:sx n="79" d="100"/>
          <a:sy n="79" d="100"/>
        </p:scale>
        <p:origin x="3408"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_rels/data8.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8.xml.rels><?xml version="1.0" encoding="UTF-8" standalone="yes"?>
<Relationships xmlns="http://schemas.openxmlformats.org/package/2006/relationships"><Relationship Id="rId1"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C66F5C-DC9C-46EB-91A7-94025D4F92F4}" type="doc">
      <dgm:prSet loTypeId="urn:microsoft.com/office/officeart/2005/8/layout/radial4" loCatId="relationship" qsTypeId="urn:microsoft.com/office/officeart/2005/8/quickstyle/simple1" qsCatId="simple" csTypeId="urn:microsoft.com/office/officeart/2005/8/colors/accent0_3" csCatId="mainScheme" phldr="1"/>
      <dgm:spPr/>
      <dgm:t>
        <a:bodyPr/>
        <a:lstStyle/>
        <a:p>
          <a:endParaRPr lang="en-GB"/>
        </a:p>
      </dgm:t>
    </dgm:pt>
    <dgm:pt modelId="{99037D85-E13F-44F3-BFC2-88796E7F77B0}">
      <dgm:prSet phldrT="[Text]"/>
      <dgm:spPr>
        <a:ln w="12700">
          <a:solidFill>
            <a:schemeClr val="accent1"/>
          </a:solidFill>
        </a:ln>
      </dgm:spPr>
      <dgm:t>
        <a:bodyPr/>
        <a:lstStyle/>
        <a:p>
          <a:r>
            <a:rPr lang="fi-FI" dirty="0"/>
            <a:t>Corporate Security</a:t>
          </a:r>
          <a:endParaRPr lang="en-GB" dirty="0"/>
        </a:p>
      </dgm:t>
    </dgm:pt>
    <dgm:pt modelId="{A4E63F3E-4989-457D-B12A-7C155A8C6E83}" type="parTrans" cxnId="{2932849E-9F02-422D-872B-4FC863271F01}">
      <dgm:prSet/>
      <dgm:spPr/>
      <dgm:t>
        <a:bodyPr/>
        <a:lstStyle/>
        <a:p>
          <a:endParaRPr lang="en-GB"/>
        </a:p>
      </dgm:t>
    </dgm:pt>
    <dgm:pt modelId="{33BF9564-8993-49CD-8A7B-7602F0A5B84B}" type="sibTrans" cxnId="{2932849E-9F02-422D-872B-4FC863271F01}">
      <dgm:prSet/>
      <dgm:spPr/>
      <dgm:t>
        <a:bodyPr/>
        <a:lstStyle/>
        <a:p>
          <a:endParaRPr lang="en-GB"/>
        </a:p>
      </dgm:t>
    </dgm:pt>
    <dgm:pt modelId="{842FD033-7D79-4152-A8C2-BDEC101C2A1E}">
      <dgm:prSet phldrT="[Text]"/>
      <dgm:spPr>
        <a:ln w="28575">
          <a:solidFill>
            <a:schemeClr val="accent1"/>
          </a:solidFill>
        </a:ln>
      </dgm:spPr>
      <dgm:t>
        <a:bodyPr/>
        <a:lstStyle/>
        <a:p>
          <a:r>
            <a:rPr lang="en-US" dirty="0"/>
            <a:t>1 Production and Operations Security</a:t>
          </a:r>
          <a:endParaRPr lang="en-GB" dirty="0"/>
        </a:p>
      </dgm:t>
    </dgm:pt>
    <dgm:pt modelId="{D9C48FE1-F144-47EE-AE60-5330776B7B3B}" type="parTrans" cxnId="{EE396FC6-16E5-4083-9826-D1D6670CDD16}">
      <dgm:prSet/>
      <dgm:spPr/>
      <dgm:t>
        <a:bodyPr/>
        <a:lstStyle/>
        <a:p>
          <a:endParaRPr lang="en-GB"/>
        </a:p>
      </dgm:t>
    </dgm:pt>
    <dgm:pt modelId="{A8AB2D84-07F1-4E85-BF8C-FB0C1850C787}" type="sibTrans" cxnId="{EE396FC6-16E5-4083-9826-D1D6670CDD16}">
      <dgm:prSet/>
      <dgm:spPr/>
      <dgm:t>
        <a:bodyPr/>
        <a:lstStyle/>
        <a:p>
          <a:endParaRPr lang="en-GB"/>
        </a:p>
      </dgm:t>
    </dgm:pt>
    <dgm:pt modelId="{4F1DC24C-305E-4987-A794-DA32EB474B6C}">
      <dgm:prSet/>
      <dgm:spPr>
        <a:ln w="28575">
          <a:solidFill>
            <a:schemeClr val="accent4"/>
          </a:solidFill>
        </a:ln>
      </dgm:spPr>
      <dgm:t>
        <a:bodyPr/>
        <a:lstStyle/>
        <a:p>
          <a:r>
            <a:rPr lang="en-US" dirty="0"/>
            <a:t>2 Occupational Health and Safety</a:t>
          </a:r>
          <a:endParaRPr lang="fi-FI" dirty="0"/>
        </a:p>
      </dgm:t>
    </dgm:pt>
    <dgm:pt modelId="{2D4EF935-8A07-419E-89E7-E6F4EB171190}" type="parTrans" cxnId="{EFD92EE8-3055-4EA5-8338-EE89AB34D474}">
      <dgm:prSet/>
      <dgm:spPr/>
      <dgm:t>
        <a:bodyPr/>
        <a:lstStyle/>
        <a:p>
          <a:endParaRPr lang="fi-FI"/>
        </a:p>
      </dgm:t>
    </dgm:pt>
    <dgm:pt modelId="{DF998F71-CEEE-4A09-8691-99F17931D467}" type="sibTrans" cxnId="{EFD92EE8-3055-4EA5-8338-EE89AB34D474}">
      <dgm:prSet/>
      <dgm:spPr/>
      <dgm:t>
        <a:bodyPr/>
        <a:lstStyle/>
        <a:p>
          <a:endParaRPr lang="fi-FI"/>
        </a:p>
      </dgm:t>
    </dgm:pt>
    <dgm:pt modelId="{7DBCFDF8-4635-45DB-B994-33A0B254D6AD}">
      <dgm:prSet/>
      <dgm:spPr>
        <a:ln w="28575">
          <a:solidFill>
            <a:srgbClr val="00B0F0"/>
          </a:solidFill>
        </a:ln>
      </dgm:spPr>
      <dgm:t>
        <a:bodyPr/>
        <a:lstStyle/>
        <a:p>
          <a:r>
            <a:rPr lang="en-US" dirty="0"/>
            <a:t>3 Environmental Safety</a:t>
          </a:r>
          <a:endParaRPr lang="fi-FI" dirty="0"/>
        </a:p>
      </dgm:t>
    </dgm:pt>
    <dgm:pt modelId="{DA1D0FCA-06BE-4A59-B402-596E18B7A997}" type="parTrans" cxnId="{93DF7419-927B-4DF3-8036-4DC2F984B8B7}">
      <dgm:prSet/>
      <dgm:spPr/>
      <dgm:t>
        <a:bodyPr/>
        <a:lstStyle/>
        <a:p>
          <a:endParaRPr lang="fi-FI"/>
        </a:p>
      </dgm:t>
    </dgm:pt>
    <dgm:pt modelId="{C316FE59-71AC-4A9C-B7A6-A17657B7F2DD}" type="sibTrans" cxnId="{93DF7419-927B-4DF3-8036-4DC2F984B8B7}">
      <dgm:prSet/>
      <dgm:spPr/>
      <dgm:t>
        <a:bodyPr/>
        <a:lstStyle/>
        <a:p>
          <a:endParaRPr lang="fi-FI"/>
        </a:p>
      </dgm:t>
    </dgm:pt>
    <dgm:pt modelId="{0A717164-52D5-46B0-8540-ACF3740A89DD}">
      <dgm:prSet/>
      <dgm:spPr>
        <a:ln w="28575">
          <a:solidFill>
            <a:schemeClr val="accent1"/>
          </a:solidFill>
        </a:ln>
      </dgm:spPr>
      <dgm:t>
        <a:bodyPr/>
        <a:lstStyle/>
        <a:p>
          <a:r>
            <a:rPr lang="en-US" dirty="0"/>
            <a:t>4 Rescue Operations</a:t>
          </a:r>
          <a:endParaRPr lang="fi-FI" dirty="0"/>
        </a:p>
      </dgm:t>
    </dgm:pt>
    <dgm:pt modelId="{92AE3AE7-915E-45D7-9A58-03377BF0610B}" type="parTrans" cxnId="{1ADDA5FE-AEE8-4FAF-84E7-81D9CCBBD5EB}">
      <dgm:prSet/>
      <dgm:spPr/>
      <dgm:t>
        <a:bodyPr/>
        <a:lstStyle/>
        <a:p>
          <a:endParaRPr lang="fi-FI"/>
        </a:p>
      </dgm:t>
    </dgm:pt>
    <dgm:pt modelId="{E4814947-D726-4EE3-B9BA-FC791C10617D}" type="sibTrans" cxnId="{1ADDA5FE-AEE8-4FAF-84E7-81D9CCBBD5EB}">
      <dgm:prSet/>
      <dgm:spPr/>
      <dgm:t>
        <a:bodyPr/>
        <a:lstStyle/>
        <a:p>
          <a:endParaRPr lang="fi-FI"/>
        </a:p>
      </dgm:t>
    </dgm:pt>
    <dgm:pt modelId="{6A010B47-7D3D-44C4-9415-E823F70F5F9D}">
      <dgm:prSet/>
      <dgm:spPr>
        <a:ln w="28575">
          <a:solidFill>
            <a:schemeClr val="accent1"/>
          </a:solidFill>
        </a:ln>
      </dgm:spPr>
      <dgm:t>
        <a:bodyPr/>
        <a:lstStyle/>
        <a:p>
          <a:r>
            <a:rPr lang="en-US" dirty="0"/>
            <a:t>5 Contingency planning</a:t>
          </a:r>
          <a:endParaRPr lang="fi-FI" dirty="0"/>
        </a:p>
      </dgm:t>
    </dgm:pt>
    <dgm:pt modelId="{A2D7DEED-6334-435E-9CDE-6A3A246AD326}" type="parTrans" cxnId="{EE1016DF-AA32-4BBD-900D-0ABE2AB1FBC3}">
      <dgm:prSet/>
      <dgm:spPr/>
      <dgm:t>
        <a:bodyPr/>
        <a:lstStyle/>
        <a:p>
          <a:endParaRPr lang="fi-FI"/>
        </a:p>
      </dgm:t>
    </dgm:pt>
    <dgm:pt modelId="{3C906D84-E794-4241-9B72-BDBEF3A4944A}" type="sibTrans" cxnId="{EE1016DF-AA32-4BBD-900D-0ABE2AB1FBC3}">
      <dgm:prSet/>
      <dgm:spPr/>
      <dgm:t>
        <a:bodyPr/>
        <a:lstStyle/>
        <a:p>
          <a:endParaRPr lang="fi-FI"/>
        </a:p>
      </dgm:t>
    </dgm:pt>
    <dgm:pt modelId="{FCFC78C0-A921-4635-8570-FC98072F4A5F}">
      <dgm:prSet custT="1"/>
      <dgm:spPr>
        <a:ln w="28575">
          <a:solidFill>
            <a:schemeClr val="accent1"/>
          </a:solidFill>
        </a:ln>
      </dgm:spPr>
      <dgm:t>
        <a:bodyPr/>
        <a:lstStyle/>
        <a:p>
          <a:r>
            <a:rPr lang="en-US" sz="900" b="0" i="0" u="none" dirty="0"/>
            <a:t>6 Information Security</a:t>
          </a:r>
          <a:endParaRPr lang="fi-FI" sz="900" b="0" i="0" u="none" dirty="0"/>
        </a:p>
      </dgm:t>
    </dgm:pt>
    <dgm:pt modelId="{634F9AE1-1322-4E8E-A594-C8B08C420070}" type="parTrans" cxnId="{2736532A-7FB2-4BC6-A93F-1490667D351D}">
      <dgm:prSet/>
      <dgm:spPr>
        <a:ln w="12700">
          <a:noFill/>
        </a:ln>
      </dgm:spPr>
      <dgm:t>
        <a:bodyPr/>
        <a:lstStyle/>
        <a:p>
          <a:endParaRPr lang="fi-FI"/>
        </a:p>
      </dgm:t>
    </dgm:pt>
    <dgm:pt modelId="{83BCD7CE-33BE-4ACB-9694-AB89FD31D460}" type="sibTrans" cxnId="{2736532A-7FB2-4BC6-A93F-1490667D351D}">
      <dgm:prSet/>
      <dgm:spPr/>
      <dgm:t>
        <a:bodyPr/>
        <a:lstStyle/>
        <a:p>
          <a:endParaRPr lang="fi-FI"/>
        </a:p>
      </dgm:t>
    </dgm:pt>
    <dgm:pt modelId="{13C63BF3-D2E9-4D76-95D7-6389A2E22139}">
      <dgm:prSet/>
      <dgm:spPr>
        <a:ln w="28575">
          <a:solidFill>
            <a:srgbClr val="C00000"/>
          </a:solidFill>
        </a:ln>
      </dgm:spPr>
      <dgm:t>
        <a:bodyPr/>
        <a:lstStyle/>
        <a:p>
          <a:r>
            <a:rPr lang="en-US" b="1" u="none" dirty="0"/>
            <a:t>7 </a:t>
          </a:r>
          <a:r>
            <a:rPr lang="en-US" b="0" u="none" dirty="0"/>
            <a:t>Personnel Security</a:t>
          </a:r>
          <a:endParaRPr lang="fi-FI" b="0" u="none" dirty="0"/>
        </a:p>
      </dgm:t>
    </dgm:pt>
    <dgm:pt modelId="{CAF768E5-9600-4F8A-9764-C72993D98944}" type="parTrans" cxnId="{1CF2E741-BA3C-416D-A1D6-6093744A9C3C}">
      <dgm:prSet/>
      <dgm:spPr/>
      <dgm:t>
        <a:bodyPr/>
        <a:lstStyle/>
        <a:p>
          <a:endParaRPr lang="fi-FI"/>
        </a:p>
      </dgm:t>
    </dgm:pt>
    <dgm:pt modelId="{3DEB8A46-6730-48A1-AB7D-8785E36CB52D}" type="sibTrans" cxnId="{1CF2E741-BA3C-416D-A1D6-6093744A9C3C}">
      <dgm:prSet/>
      <dgm:spPr/>
      <dgm:t>
        <a:bodyPr/>
        <a:lstStyle/>
        <a:p>
          <a:endParaRPr lang="fi-FI"/>
        </a:p>
      </dgm:t>
    </dgm:pt>
    <dgm:pt modelId="{A195324F-0A32-47FF-81AD-859A8506D088}">
      <dgm:prSet/>
      <dgm:spPr>
        <a:ln w="28575">
          <a:solidFill>
            <a:schemeClr val="accent1"/>
          </a:solidFill>
        </a:ln>
      </dgm:spPr>
      <dgm:t>
        <a:bodyPr/>
        <a:lstStyle/>
        <a:p>
          <a:r>
            <a:rPr lang="en-US" b="0" u="none" dirty="0"/>
            <a:t>8 Premises Security</a:t>
          </a:r>
          <a:endParaRPr lang="fi-FI" b="0" u="none" dirty="0"/>
        </a:p>
      </dgm:t>
    </dgm:pt>
    <dgm:pt modelId="{F5A2A7C7-2BAD-497B-B4E7-ADD68EBDED2B}" type="parTrans" cxnId="{0024A1E3-B4A3-482D-A843-04C8B140810F}">
      <dgm:prSet/>
      <dgm:spPr/>
      <dgm:t>
        <a:bodyPr/>
        <a:lstStyle/>
        <a:p>
          <a:endParaRPr lang="fi-FI"/>
        </a:p>
      </dgm:t>
    </dgm:pt>
    <dgm:pt modelId="{C3B28B8A-DC7A-4866-AA7A-52A7DAA8BC3D}" type="sibTrans" cxnId="{0024A1E3-B4A3-482D-A843-04C8B140810F}">
      <dgm:prSet/>
      <dgm:spPr/>
      <dgm:t>
        <a:bodyPr/>
        <a:lstStyle/>
        <a:p>
          <a:endParaRPr lang="fi-FI"/>
        </a:p>
      </dgm:t>
    </dgm:pt>
    <dgm:pt modelId="{5C369B32-7B55-4ED1-BFE7-16BD79F4C68B}">
      <dgm:prSet/>
      <dgm:spPr>
        <a:ln w="28575">
          <a:solidFill>
            <a:schemeClr val="accent1"/>
          </a:solidFill>
        </a:ln>
      </dgm:spPr>
      <dgm:t>
        <a:bodyPr/>
        <a:lstStyle/>
        <a:p>
          <a:r>
            <a:rPr lang="en-US" dirty="0"/>
            <a:t>9 Foreign Ops Security</a:t>
          </a:r>
          <a:endParaRPr lang="fi-FI" dirty="0"/>
        </a:p>
      </dgm:t>
    </dgm:pt>
    <dgm:pt modelId="{A6C1A5BD-E432-4881-B723-67BE9C844059}" type="parTrans" cxnId="{5E9A03BC-ECC4-4E98-9483-089DE0CD9A9C}">
      <dgm:prSet/>
      <dgm:spPr/>
      <dgm:t>
        <a:bodyPr/>
        <a:lstStyle/>
        <a:p>
          <a:endParaRPr lang="fi-FI"/>
        </a:p>
      </dgm:t>
    </dgm:pt>
    <dgm:pt modelId="{C3D840A3-D884-4993-AC96-54A5561E970A}" type="sibTrans" cxnId="{5E9A03BC-ECC4-4E98-9483-089DE0CD9A9C}">
      <dgm:prSet/>
      <dgm:spPr/>
      <dgm:t>
        <a:bodyPr/>
        <a:lstStyle/>
        <a:p>
          <a:endParaRPr lang="fi-FI"/>
        </a:p>
      </dgm:t>
    </dgm:pt>
    <dgm:pt modelId="{CB636952-99BC-4CD1-A597-C4B160DCE314}">
      <dgm:prSet/>
      <dgm:spPr>
        <a:ln w="28575">
          <a:solidFill>
            <a:schemeClr val="accent1"/>
          </a:solidFill>
        </a:ln>
      </dgm:spPr>
      <dgm:t>
        <a:bodyPr/>
        <a:lstStyle/>
        <a:p>
          <a:r>
            <a:rPr lang="en-US" dirty="0"/>
            <a:t>10 Crime Prevention</a:t>
          </a:r>
          <a:endParaRPr lang="fi-FI" dirty="0"/>
        </a:p>
      </dgm:t>
    </dgm:pt>
    <dgm:pt modelId="{D47DD15C-539B-406D-8C7A-04CA8C4621E7}" type="parTrans" cxnId="{F2FF14E9-BE0F-4617-99AF-2067B99C16A2}">
      <dgm:prSet/>
      <dgm:spPr/>
      <dgm:t>
        <a:bodyPr/>
        <a:lstStyle/>
        <a:p>
          <a:endParaRPr lang="fi-FI"/>
        </a:p>
      </dgm:t>
    </dgm:pt>
    <dgm:pt modelId="{F4A07ABC-6E07-4508-979E-A16511491C6D}" type="sibTrans" cxnId="{F2FF14E9-BE0F-4617-99AF-2067B99C16A2}">
      <dgm:prSet/>
      <dgm:spPr/>
      <dgm:t>
        <a:bodyPr/>
        <a:lstStyle/>
        <a:p>
          <a:endParaRPr lang="fi-FI"/>
        </a:p>
      </dgm:t>
    </dgm:pt>
    <dgm:pt modelId="{C4CAF905-F677-4044-B38C-6DE3169C849A}">
      <dgm:prSet/>
      <dgm:spPr/>
      <dgm:t>
        <a:bodyPr/>
        <a:lstStyle/>
        <a:p>
          <a:endParaRPr lang="fi-FI" dirty="0"/>
        </a:p>
      </dgm:t>
    </dgm:pt>
    <dgm:pt modelId="{6C00EF55-BC65-4F86-91ED-7F26A2221547}" type="parTrans" cxnId="{AD8407CB-DEAF-4E9B-8771-5EBDEDE65CD1}">
      <dgm:prSet/>
      <dgm:spPr/>
      <dgm:t>
        <a:bodyPr/>
        <a:lstStyle/>
        <a:p>
          <a:endParaRPr lang="fi-FI"/>
        </a:p>
      </dgm:t>
    </dgm:pt>
    <dgm:pt modelId="{26F95B0B-8839-4495-9C59-ABC52FEBF2F9}" type="sibTrans" cxnId="{AD8407CB-DEAF-4E9B-8771-5EBDEDE65CD1}">
      <dgm:prSet/>
      <dgm:spPr/>
      <dgm:t>
        <a:bodyPr/>
        <a:lstStyle/>
        <a:p>
          <a:endParaRPr lang="fi-FI"/>
        </a:p>
      </dgm:t>
    </dgm:pt>
    <dgm:pt modelId="{385112AC-69F0-46DF-81E0-ACECCC14CE87}" type="pres">
      <dgm:prSet presAssocID="{90C66F5C-DC9C-46EB-91A7-94025D4F92F4}" presName="cycle" presStyleCnt="0">
        <dgm:presLayoutVars>
          <dgm:chMax val="1"/>
          <dgm:dir/>
          <dgm:animLvl val="ctr"/>
          <dgm:resizeHandles val="exact"/>
        </dgm:presLayoutVars>
      </dgm:prSet>
      <dgm:spPr/>
    </dgm:pt>
    <dgm:pt modelId="{7F0611E2-D7C4-45A3-B256-ACF5B4872AA7}" type="pres">
      <dgm:prSet presAssocID="{99037D85-E13F-44F3-BFC2-88796E7F77B0}" presName="centerShape" presStyleLbl="node0" presStyleIdx="0" presStyleCnt="1"/>
      <dgm:spPr/>
    </dgm:pt>
    <dgm:pt modelId="{ED1F3B93-7ECD-4374-B08A-FD9D7CC07464}" type="pres">
      <dgm:prSet presAssocID="{D9C48FE1-F144-47EE-AE60-5330776B7B3B}" presName="parTrans" presStyleLbl="bgSibTrans2D1" presStyleIdx="0" presStyleCnt="10"/>
      <dgm:spPr/>
    </dgm:pt>
    <dgm:pt modelId="{5F8C9669-30A9-4E59-B636-554AF8863348}" type="pres">
      <dgm:prSet presAssocID="{842FD033-7D79-4152-A8C2-BDEC101C2A1E}" presName="node" presStyleLbl="node1" presStyleIdx="0" presStyleCnt="10" custRadScaleRad="98994" custRadScaleInc="3820">
        <dgm:presLayoutVars>
          <dgm:bulletEnabled val="1"/>
        </dgm:presLayoutVars>
      </dgm:prSet>
      <dgm:spPr/>
    </dgm:pt>
    <dgm:pt modelId="{C0E01912-9B4C-4A08-9616-2B43CFE43DB6}" type="pres">
      <dgm:prSet presAssocID="{2D4EF935-8A07-419E-89E7-E6F4EB171190}" presName="parTrans" presStyleLbl="bgSibTrans2D1" presStyleIdx="1" presStyleCnt="10"/>
      <dgm:spPr/>
    </dgm:pt>
    <dgm:pt modelId="{9E47977F-89DF-4A13-BC34-4D304B60015F}" type="pres">
      <dgm:prSet presAssocID="{4F1DC24C-305E-4987-A794-DA32EB474B6C}" presName="node" presStyleLbl="node1" presStyleIdx="1" presStyleCnt="10" custRadScaleRad="99465" custRadScaleInc="4681">
        <dgm:presLayoutVars>
          <dgm:bulletEnabled val="1"/>
        </dgm:presLayoutVars>
      </dgm:prSet>
      <dgm:spPr/>
    </dgm:pt>
    <dgm:pt modelId="{3ABA5B92-B534-439A-97E0-B5954C0079A8}" type="pres">
      <dgm:prSet presAssocID="{DA1D0FCA-06BE-4A59-B402-596E18B7A997}" presName="parTrans" presStyleLbl="bgSibTrans2D1" presStyleIdx="2" presStyleCnt="10"/>
      <dgm:spPr/>
    </dgm:pt>
    <dgm:pt modelId="{F5ACF970-45BA-4E4A-AF35-8C954ABC46AA}" type="pres">
      <dgm:prSet presAssocID="{7DBCFDF8-4635-45DB-B994-33A0B254D6AD}" presName="node" presStyleLbl="node1" presStyleIdx="2" presStyleCnt="10" custRadScaleRad="100000" custRadScaleInc="4969">
        <dgm:presLayoutVars>
          <dgm:bulletEnabled val="1"/>
        </dgm:presLayoutVars>
      </dgm:prSet>
      <dgm:spPr/>
    </dgm:pt>
    <dgm:pt modelId="{12416CB9-090A-4745-830E-AB187DC1ADE5}" type="pres">
      <dgm:prSet presAssocID="{92AE3AE7-915E-45D7-9A58-03377BF0610B}" presName="parTrans" presStyleLbl="bgSibTrans2D1" presStyleIdx="3" presStyleCnt="10"/>
      <dgm:spPr/>
    </dgm:pt>
    <dgm:pt modelId="{93B2B1DD-531E-4A59-B9B5-12F1FF136EE1}" type="pres">
      <dgm:prSet presAssocID="{0A717164-52D5-46B0-8540-ACF3740A89DD}" presName="node" presStyleLbl="node1" presStyleIdx="3" presStyleCnt="10" custRadScaleRad="100533" custRadScaleInc="4658">
        <dgm:presLayoutVars>
          <dgm:bulletEnabled val="1"/>
        </dgm:presLayoutVars>
      </dgm:prSet>
      <dgm:spPr/>
    </dgm:pt>
    <dgm:pt modelId="{5BF95C77-0EC0-4D81-9F23-D5C782B4ABB9}" type="pres">
      <dgm:prSet presAssocID="{A2D7DEED-6334-435E-9CDE-6A3A246AD326}" presName="parTrans" presStyleLbl="bgSibTrans2D1" presStyleIdx="4" presStyleCnt="10"/>
      <dgm:spPr/>
    </dgm:pt>
    <dgm:pt modelId="{D0E4BC9E-F678-4230-BD58-C500117F14F9}" type="pres">
      <dgm:prSet presAssocID="{6A010B47-7D3D-44C4-9415-E823F70F5F9D}" presName="node" presStyleLbl="node1" presStyleIdx="4" presStyleCnt="10" custRadScaleRad="101001" custRadScaleInc="3794">
        <dgm:presLayoutVars>
          <dgm:bulletEnabled val="1"/>
        </dgm:presLayoutVars>
      </dgm:prSet>
      <dgm:spPr/>
    </dgm:pt>
    <dgm:pt modelId="{6AF8AD13-EE60-4B12-B620-D79831F63243}" type="pres">
      <dgm:prSet presAssocID="{634F9AE1-1322-4E8E-A594-C8B08C420070}" presName="parTrans" presStyleLbl="bgSibTrans2D1" presStyleIdx="5" presStyleCnt="10"/>
      <dgm:spPr/>
    </dgm:pt>
    <dgm:pt modelId="{5A1392DB-D215-49F2-860A-A520493F9FB3}" type="pres">
      <dgm:prSet presAssocID="{FCFC78C0-A921-4635-8570-FC98072F4A5F}" presName="node" presStyleLbl="node1" presStyleIdx="5" presStyleCnt="10">
        <dgm:presLayoutVars>
          <dgm:bulletEnabled val="1"/>
        </dgm:presLayoutVars>
      </dgm:prSet>
      <dgm:spPr/>
    </dgm:pt>
    <dgm:pt modelId="{BF983B35-A6A3-4D2C-A746-B98A156A21CD}" type="pres">
      <dgm:prSet presAssocID="{CAF768E5-9600-4F8A-9764-C72993D98944}" presName="parTrans" presStyleLbl="bgSibTrans2D1" presStyleIdx="6" presStyleCnt="10"/>
      <dgm:spPr/>
    </dgm:pt>
    <dgm:pt modelId="{B2C51AE5-1260-492E-B034-A90669CC88FF}" type="pres">
      <dgm:prSet presAssocID="{13C63BF3-D2E9-4D76-95D7-6389A2E22139}" presName="node" presStyleLbl="node1" presStyleIdx="6" presStyleCnt="10">
        <dgm:presLayoutVars>
          <dgm:bulletEnabled val="1"/>
        </dgm:presLayoutVars>
      </dgm:prSet>
      <dgm:spPr/>
    </dgm:pt>
    <dgm:pt modelId="{CB313937-4395-4B91-B713-C33D91161654}" type="pres">
      <dgm:prSet presAssocID="{F5A2A7C7-2BAD-497B-B4E7-ADD68EBDED2B}" presName="parTrans" presStyleLbl="bgSibTrans2D1" presStyleIdx="7" presStyleCnt="10"/>
      <dgm:spPr/>
    </dgm:pt>
    <dgm:pt modelId="{2078A43D-9608-4D61-B5C2-9DBE7D3B457C}" type="pres">
      <dgm:prSet presAssocID="{A195324F-0A32-47FF-81AD-859A8506D088}" presName="node" presStyleLbl="node1" presStyleIdx="7" presStyleCnt="10">
        <dgm:presLayoutVars>
          <dgm:bulletEnabled val="1"/>
        </dgm:presLayoutVars>
      </dgm:prSet>
      <dgm:spPr/>
    </dgm:pt>
    <dgm:pt modelId="{7BCFEE4F-5DED-4E69-B8FC-AE8E44D2D045}" type="pres">
      <dgm:prSet presAssocID="{A6C1A5BD-E432-4881-B723-67BE9C844059}" presName="parTrans" presStyleLbl="bgSibTrans2D1" presStyleIdx="8" presStyleCnt="10"/>
      <dgm:spPr/>
    </dgm:pt>
    <dgm:pt modelId="{91E28AC3-D6D6-4903-89E2-A9DFA07F40B4}" type="pres">
      <dgm:prSet presAssocID="{5C369B32-7B55-4ED1-BFE7-16BD79F4C68B}" presName="node" presStyleLbl="node1" presStyleIdx="8" presStyleCnt="10">
        <dgm:presLayoutVars>
          <dgm:bulletEnabled val="1"/>
        </dgm:presLayoutVars>
      </dgm:prSet>
      <dgm:spPr/>
    </dgm:pt>
    <dgm:pt modelId="{1E58BE9D-F051-4D78-A24F-ADAF9F36177B}" type="pres">
      <dgm:prSet presAssocID="{D47DD15C-539B-406D-8C7A-04CA8C4621E7}" presName="parTrans" presStyleLbl="bgSibTrans2D1" presStyleIdx="9" presStyleCnt="10"/>
      <dgm:spPr/>
    </dgm:pt>
    <dgm:pt modelId="{92472B5F-C57B-44B5-BA29-A5A3E0FE7A75}" type="pres">
      <dgm:prSet presAssocID="{CB636952-99BC-4CD1-A597-C4B160DCE314}" presName="node" presStyleLbl="node1" presStyleIdx="9" presStyleCnt="10">
        <dgm:presLayoutVars>
          <dgm:bulletEnabled val="1"/>
        </dgm:presLayoutVars>
      </dgm:prSet>
      <dgm:spPr/>
    </dgm:pt>
  </dgm:ptLst>
  <dgm:cxnLst>
    <dgm:cxn modelId="{FD95D102-81DE-47E5-854A-33B0F407AE18}" type="presOf" srcId="{6A010B47-7D3D-44C4-9415-E823F70F5F9D}" destId="{D0E4BC9E-F678-4230-BD58-C500117F14F9}" srcOrd="0" destOrd="0" presId="urn:microsoft.com/office/officeart/2005/8/layout/radial4"/>
    <dgm:cxn modelId="{7B335614-F238-4C95-9F14-9D8CBFA81D1E}" type="presOf" srcId="{5C369B32-7B55-4ED1-BFE7-16BD79F4C68B}" destId="{91E28AC3-D6D6-4903-89E2-A9DFA07F40B4}" srcOrd="0" destOrd="0" presId="urn:microsoft.com/office/officeart/2005/8/layout/radial4"/>
    <dgm:cxn modelId="{93DF7419-927B-4DF3-8036-4DC2F984B8B7}" srcId="{99037D85-E13F-44F3-BFC2-88796E7F77B0}" destId="{7DBCFDF8-4635-45DB-B994-33A0B254D6AD}" srcOrd="2" destOrd="0" parTransId="{DA1D0FCA-06BE-4A59-B402-596E18B7A997}" sibTransId="{C316FE59-71AC-4A9C-B7A6-A17657B7F2DD}"/>
    <dgm:cxn modelId="{3142461C-37FE-4DA0-8FF3-90AA17D99B60}" type="presOf" srcId="{842FD033-7D79-4152-A8C2-BDEC101C2A1E}" destId="{5F8C9669-30A9-4E59-B636-554AF8863348}" srcOrd="0" destOrd="0" presId="urn:microsoft.com/office/officeart/2005/8/layout/radial4"/>
    <dgm:cxn modelId="{A6235224-0481-4B31-BC35-690214C5FE20}" type="presOf" srcId="{2D4EF935-8A07-419E-89E7-E6F4EB171190}" destId="{C0E01912-9B4C-4A08-9616-2B43CFE43DB6}" srcOrd="0" destOrd="0" presId="urn:microsoft.com/office/officeart/2005/8/layout/radial4"/>
    <dgm:cxn modelId="{2736532A-7FB2-4BC6-A93F-1490667D351D}" srcId="{99037D85-E13F-44F3-BFC2-88796E7F77B0}" destId="{FCFC78C0-A921-4635-8570-FC98072F4A5F}" srcOrd="5" destOrd="0" parTransId="{634F9AE1-1322-4E8E-A594-C8B08C420070}" sibTransId="{83BCD7CE-33BE-4ACB-9694-AB89FD31D460}"/>
    <dgm:cxn modelId="{7034143E-EC7D-4145-9052-2C40A165F357}" type="presOf" srcId="{A195324F-0A32-47FF-81AD-859A8506D088}" destId="{2078A43D-9608-4D61-B5C2-9DBE7D3B457C}" srcOrd="0" destOrd="0" presId="urn:microsoft.com/office/officeart/2005/8/layout/radial4"/>
    <dgm:cxn modelId="{1CF2E741-BA3C-416D-A1D6-6093744A9C3C}" srcId="{99037D85-E13F-44F3-BFC2-88796E7F77B0}" destId="{13C63BF3-D2E9-4D76-95D7-6389A2E22139}" srcOrd="6" destOrd="0" parTransId="{CAF768E5-9600-4F8A-9764-C72993D98944}" sibTransId="{3DEB8A46-6730-48A1-AB7D-8785E36CB52D}"/>
    <dgm:cxn modelId="{377A8F44-0D65-44A8-AABD-27762BB66232}" type="presOf" srcId="{634F9AE1-1322-4E8E-A594-C8B08C420070}" destId="{6AF8AD13-EE60-4B12-B620-D79831F63243}" srcOrd="0" destOrd="0" presId="urn:microsoft.com/office/officeart/2005/8/layout/radial4"/>
    <dgm:cxn modelId="{AA76E069-DC20-45F7-AA4E-38B6036BACE1}" type="presOf" srcId="{92AE3AE7-915E-45D7-9A58-03377BF0610B}" destId="{12416CB9-090A-4745-830E-AB187DC1ADE5}" srcOrd="0" destOrd="0" presId="urn:microsoft.com/office/officeart/2005/8/layout/radial4"/>
    <dgm:cxn modelId="{F433956F-6BFE-4559-A80B-10821BF82068}" type="presOf" srcId="{13C63BF3-D2E9-4D76-95D7-6389A2E22139}" destId="{B2C51AE5-1260-492E-B034-A90669CC88FF}" srcOrd="0" destOrd="0" presId="urn:microsoft.com/office/officeart/2005/8/layout/radial4"/>
    <dgm:cxn modelId="{FD07977D-1CDB-4D8F-8FD3-897F2B232DB7}" type="presOf" srcId="{D9C48FE1-F144-47EE-AE60-5330776B7B3B}" destId="{ED1F3B93-7ECD-4374-B08A-FD9D7CC07464}" srcOrd="0" destOrd="0" presId="urn:microsoft.com/office/officeart/2005/8/layout/radial4"/>
    <dgm:cxn modelId="{E1880786-0D04-4582-8D30-A7318B238A47}" type="presOf" srcId="{FCFC78C0-A921-4635-8570-FC98072F4A5F}" destId="{5A1392DB-D215-49F2-860A-A520493F9FB3}" srcOrd="0" destOrd="0" presId="urn:microsoft.com/office/officeart/2005/8/layout/radial4"/>
    <dgm:cxn modelId="{762D7C9A-C260-460A-9058-D5A217A041A3}" type="presOf" srcId="{90C66F5C-DC9C-46EB-91A7-94025D4F92F4}" destId="{385112AC-69F0-46DF-81E0-ACECCC14CE87}" srcOrd="0" destOrd="0" presId="urn:microsoft.com/office/officeart/2005/8/layout/radial4"/>
    <dgm:cxn modelId="{2932849E-9F02-422D-872B-4FC863271F01}" srcId="{90C66F5C-DC9C-46EB-91A7-94025D4F92F4}" destId="{99037D85-E13F-44F3-BFC2-88796E7F77B0}" srcOrd="0" destOrd="0" parTransId="{A4E63F3E-4989-457D-B12A-7C155A8C6E83}" sibTransId="{33BF9564-8993-49CD-8A7B-7602F0A5B84B}"/>
    <dgm:cxn modelId="{6DDCA89F-B85C-4A18-BF78-7EC30AA337F9}" type="presOf" srcId="{CB636952-99BC-4CD1-A597-C4B160DCE314}" destId="{92472B5F-C57B-44B5-BA29-A5A3E0FE7A75}" srcOrd="0" destOrd="0" presId="urn:microsoft.com/office/officeart/2005/8/layout/radial4"/>
    <dgm:cxn modelId="{B24CFFA2-BB78-4C9D-AD4E-C15B5F94B673}" type="presOf" srcId="{CAF768E5-9600-4F8A-9764-C72993D98944}" destId="{BF983B35-A6A3-4D2C-A746-B98A156A21CD}" srcOrd="0" destOrd="0" presId="urn:microsoft.com/office/officeart/2005/8/layout/radial4"/>
    <dgm:cxn modelId="{0C15B0A3-4340-4AD8-A485-887CFEC737A8}" type="presOf" srcId="{D47DD15C-539B-406D-8C7A-04CA8C4621E7}" destId="{1E58BE9D-F051-4D78-A24F-ADAF9F36177B}" srcOrd="0" destOrd="0" presId="urn:microsoft.com/office/officeart/2005/8/layout/radial4"/>
    <dgm:cxn modelId="{E3197FA7-0FDD-42F1-8E37-3EFA3DE3E595}" type="presOf" srcId="{F5A2A7C7-2BAD-497B-B4E7-ADD68EBDED2B}" destId="{CB313937-4395-4B91-B713-C33D91161654}" srcOrd="0" destOrd="0" presId="urn:microsoft.com/office/officeart/2005/8/layout/radial4"/>
    <dgm:cxn modelId="{3C731DAE-497A-4FB2-B693-919728404869}" type="presOf" srcId="{4F1DC24C-305E-4987-A794-DA32EB474B6C}" destId="{9E47977F-89DF-4A13-BC34-4D304B60015F}" srcOrd="0" destOrd="0" presId="urn:microsoft.com/office/officeart/2005/8/layout/radial4"/>
    <dgm:cxn modelId="{5E9A03BC-ECC4-4E98-9483-089DE0CD9A9C}" srcId="{99037D85-E13F-44F3-BFC2-88796E7F77B0}" destId="{5C369B32-7B55-4ED1-BFE7-16BD79F4C68B}" srcOrd="8" destOrd="0" parTransId="{A6C1A5BD-E432-4881-B723-67BE9C844059}" sibTransId="{C3D840A3-D884-4993-AC96-54A5561E970A}"/>
    <dgm:cxn modelId="{EE396FC6-16E5-4083-9826-D1D6670CDD16}" srcId="{99037D85-E13F-44F3-BFC2-88796E7F77B0}" destId="{842FD033-7D79-4152-A8C2-BDEC101C2A1E}" srcOrd="0" destOrd="0" parTransId="{D9C48FE1-F144-47EE-AE60-5330776B7B3B}" sibTransId="{A8AB2D84-07F1-4E85-BF8C-FB0C1850C787}"/>
    <dgm:cxn modelId="{AD8407CB-DEAF-4E9B-8771-5EBDEDE65CD1}" srcId="{90C66F5C-DC9C-46EB-91A7-94025D4F92F4}" destId="{C4CAF905-F677-4044-B38C-6DE3169C849A}" srcOrd="1" destOrd="0" parTransId="{6C00EF55-BC65-4F86-91ED-7F26A2221547}" sibTransId="{26F95B0B-8839-4495-9C59-ABC52FEBF2F9}"/>
    <dgm:cxn modelId="{819BE7CB-623E-445D-BCDF-C0D166B393D2}" type="presOf" srcId="{A2D7DEED-6334-435E-9CDE-6A3A246AD326}" destId="{5BF95C77-0EC0-4D81-9F23-D5C782B4ABB9}" srcOrd="0" destOrd="0" presId="urn:microsoft.com/office/officeart/2005/8/layout/radial4"/>
    <dgm:cxn modelId="{1BED20D2-ABDE-4E14-91A8-760C7F207111}" type="presOf" srcId="{A6C1A5BD-E432-4881-B723-67BE9C844059}" destId="{7BCFEE4F-5DED-4E69-B8FC-AE8E44D2D045}" srcOrd="0" destOrd="0" presId="urn:microsoft.com/office/officeart/2005/8/layout/radial4"/>
    <dgm:cxn modelId="{000F08D9-CA6C-4739-A9E8-912A04775BCA}" type="presOf" srcId="{99037D85-E13F-44F3-BFC2-88796E7F77B0}" destId="{7F0611E2-D7C4-45A3-B256-ACF5B4872AA7}" srcOrd="0" destOrd="0" presId="urn:microsoft.com/office/officeart/2005/8/layout/radial4"/>
    <dgm:cxn modelId="{EE1016DF-AA32-4BBD-900D-0ABE2AB1FBC3}" srcId="{99037D85-E13F-44F3-BFC2-88796E7F77B0}" destId="{6A010B47-7D3D-44C4-9415-E823F70F5F9D}" srcOrd="4" destOrd="0" parTransId="{A2D7DEED-6334-435E-9CDE-6A3A246AD326}" sibTransId="{3C906D84-E794-4241-9B72-BDBEF3A4944A}"/>
    <dgm:cxn modelId="{0024A1E3-B4A3-482D-A843-04C8B140810F}" srcId="{99037D85-E13F-44F3-BFC2-88796E7F77B0}" destId="{A195324F-0A32-47FF-81AD-859A8506D088}" srcOrd="7" destOrd="0" parTransId="{F5A2A7C7-2BAD-497B-B4E7-ADD68EBDED2B}" sibTransId="{C3B28B8A-DC7A-4866-AA7A-52A7DAA8BC3D}"/>
    <dgm:cxn modelId="{EFD92EE8-3055-4EA5-8338-EE89AB34D474}" srcId="{99037D85-E13F-44F3-BFC2-88796E7F77B0}" destId="{4F1DC24C-305E-4987-A794-DA32EB474B6C}" srcOrd="1" destOrd="0" parTransId="{2D4EF935-8A07-419E-89E7-E6F4EB171190}" sibTransId="{DF998F71-CEEE-4A09-8691-99F17931D467}"/>
    <dgm:cxn modelId="{F2FF14E9-BE0F-4617-99AF-2067B99C16A2}" srcId="{99037D85-E13F-44F3-BFC2-88796E7F77B0}" destId="{CB636952-99BC-4CD1-A597-C4B160DCE314}" srcOrd="9" destOrd="0" parTransId="{D47DD15C-539B-406D-8C7A-04CA8C4621E7}" sibTransId="{F4A07ABC-6E07-4508-979E-A16511491C6D}"/>
    <dgm:cxn modelId="{9454CCEB-965E-4C91-A013-484962CD259D}" type="presOf" srcId="{0A717164-52D5-46B0-8540-ACF3740A89DD}" destId="{93B2B1DD-531E-4A59-B9B5-12F1FF136EE1}" srcOrd="0" destOrd="0" presId="urn:microsoft.com/office/officeart/2005/8/layout/radial4"/>
    <dgm:cxn modelId="{F57FD9EC-5DD9-4B8A-B885-8F3EE828B0AC}" type="presOf" srcId="{7DBCFDF8-4635-45DB-B994-33A0B254D6AD}" destId="{F5ACF970-45BA-4E4A-AF35-8C954ABC46AA}" srcOrd="0" destOrd="0" presId="urn:microsoft.com/office/officeart/2005/8/layout/radial4"/>
    <dgm:cxn modelId="{1B9A07F3-BE1E-464B-A802-D376DFC11F6B}" type="presOf" srcId="{DA1D0FCA-06BE-4A59-B402-596E18B7A997}" destId="{3ABA5B92-B534-439A-97E0-B5954C0079A8}" srcOrd="0" destOrd="0" presId="urn:microsoft.com/office/officeart/2005/8/layout/radial4"/>
    <dgm:cxn modelId="{1ADDA5FE-AEE8-4FAF-84E7-81D9CCBBD5EB}" srcId="{99037D85-E13F-44F3-BFC2-88796E7F77B0}" destId="{0A717164-52D5-46B0-8540-ACF3740A89DD}" srcOrd="3" destOrd="0" parTransId="{92AE3AE7-915E-45D7-9A58-03377BF0610B}" sibTransId="{E4814947-D726-4EE3-B9BA-FC791C10617D}"/>
    <dgm:cxn modelId="{F44CD388-E415-4FF3-B18D-47DEE8B83C46}" type="presParOf" srcId="{385112AC-69F0-46DF-81E0-ACECCC14CE87}" destId="{7F0611E2-D7C4-45A3-B256-ACF5B4872AA7}" srcOrd="0" destOrd="0" presId="urn:microsoft.com/office/officeart/2005/8/layout/radial4"/>
    <dgm:cxn modelId="{D77DF1B9-8770-42B7-AF10-D35C405FCDC9}" type="presParOf" srcId="{385112AC-69F0-46DF-81E0-ACECCC14CE87}" destId="{ED1F3B93-7ECD-4374-B08A-FD9D7CC07464}" srcOrd="1" destOrd="0" presId="urn:microsoft.com/office/officeart/2005/8/layout/radial4"/>
    <dgm:cxn modelId="{BE3F9323-3A50-493A-BD4B-75829EFC4F02}" type="presParOf" srcId="{385112AC-69F0-46DF-81E0-ACECCC14CE87}" destId="{5F8C9669-30A9-4E59-B636-554AF8863348}" srcOrd="2" destOrd="0" presId="urn:microsoft.com/office/officeart/2005/8/layout/radial4"/>
    <dgm:cxn modelId="{F39024B9-494C-48E3-9303-6E42C1FB91A0}" type="presParOf" srcId="{385112AC-69F0-46DF-81E0-ACECCC14CE87}" destId="{C0E01912-9B4C-4A08-9616-2B43CFE43DB6}" srcOrd="3" destOrd="0" presId="urn:microsoft.com/office/officeart/2005/8/layout/radial4"/>
    <dgm:cxn modelId="{6B156AE5-5291-453C-B65F-59D4B8FFB8B6}" type="presParOf" srcId="{385112AC-69F0-46DF-81E0-ACECCC14CE87}" destId="{9E47977F-89DF-4A13-BC34-4D304B60015F}" srcOrd="4" destOrd="0" presId="urn:microsoft.com/office/officeart/2005/8/layout/radial4"/>
    <dgm:cxn modelId="{69B40599-D2D4-4390-8C4A-7EE8445007E7}" type="presParOf" srcId="{385112AC-69F0-46DF-81E0-ACECCC14CE87}" destId="{3ABA5B92-B534-439A-97E0-B5954C0079A8}" srcOrd="5" destOrd="0" presId="urn:microsoft.com/office/officeart/2005/8/layout/radial4"/>
    <dgm:cxn modelId="{AADFC0BF-68D3-4F50-A805-07451090E28D}" type="presParOf" srcId="{385112AC-69F0-46DF-81E0-ACECCC14CE87}" destId="{F5ACF970-45BA-4E4A-AF35-8C954ABC46AA}" srcOrd="6" destOrd="0" presId="urn:microsoft.com/office/officeart/2005/8/layout/radial4"/>
    <dgm:cxn modelId="{4913FFCB-8B55-4EB3-A8B3-C8BC350D3731}" type="presParOf" srcId="{385112AC-69F0-46DF-81E0-ACECCC14CE87}" destId="{12416CB9-090A-4745-830E-AB187DC1ADE5}" srcOrd="7" destOrd="0" presId="urn:microsoft.com/office/officeart/2005/8/layout/radial4"/>
    <dgm:cxn modelId="{84830602-0381-4210-B54B-585FB3E35881}" type="presParOf" srcId="{385112AC-69F0-46DF-81E0-ACECCC14CE87}" destId="{93B2B1DD-531E-4A59-B9B5-12F1FF136EE1}" srcOrd="8" destOrd="0" presId="urn:microsoft.com/office/officeart/2005/8/layout/radial4"/>
    <dgm:cxn modelId="{8193273A-DEE5-470B-AD38-BF2B6CDC09ED}" type="presParOf" srcId="{385112AC-69F0-46DF-81E0-ACECCC14CE87}" destId="{5BF95C77-0EC0-4D81-9F23-D5C782B4ABB9}" srcOrd="9" destOrd="0" presId="urn:microsoft.com/office/officeart/2005/8/layout/radial4"/>
    <dgm:cxn modelId="{878E4C04-624F-47AA-AA2C-7C839FDCC407}" type="presParOf" srcId="{385112AC-69F0-46DF-81E0-ACECCC14CE87}" destId="{D0E4BC9E-F678-4230-BD58-C500117F14F9}" srcOrd="10" destOrd="0" presId="urn:microsoft.com/office/officeart/2005/8/layout/radial4"/>
    <dgm:cxn modelId="{5CC395DC-E442-4A04-922A-E226D15F3628}" type="presParOf" srcId="{385112AC-69F0-46DF-81E0-ACECCC14CE87}" destId="{6AF8AD13-EE60-4B12-B620-D79831F63243}" srcOrd="11" destOrd="0" presId="urn:microsoft.com/office/officeart/2005/8/layout/radial4"/>
    <dgm:cxn modelId="{3B9C8351-A5C3-4BE9-8581-6223DF2BBB36}" type="presParOf" srcId="{385112AC-69F0-46DF-81E0-ACECCC14CE87}" destId="{5A1392DB-D215-49F2-860A-A520493F9FB3}" srcOrd="12" destOrd="0" presId="urn:microsoft.com/office/officeart/2005/8/layout/radial4"/>
    <dgm:cxn modelId="{876FB870-8499-4EA1-9D6A-AEC585E66A3B}" type="presParOf" srcId="{385112AC-69F0-46DF-81E0-ACECCC14CE87}" destId="{BF983B35-A6A3-4D2C-A746-B98A156A21CD}" srcOrd="13" destOrd="0" presId="urn:microsoft.com/office/officeart/2005/8/layout/radial4"/>
    <dgm:cxn modelId="{A8948D74-C170-4768-B0B0-0B58B2598593}" type="presParOf" srcId="{385112AC-69F0-46DF-81E0-ACECCC14CE87}" destId="{B2C51AE5-1260-492E-B034-A90669CC88FF}" srcOrd="14" destOrd="0" presId="urn:microsoft.com/office/officeart/2005/8/layout/radial4"/>
    <dgm:cxn modelId="{6E793695-5CE8-4B4F-8B3F-D37782FBB96A}" type="presParOf" srcId="{385112AC-69F0-46DF-81E0-ACECCC14CE87}" destId="{CB313937-4395-4B91-B713-C33D91161654}" srcOrd="15" destOrd="0" presId="urn:microsoft.com/office/officeart/2005/8/layout/radial4"/>
    <dgm:cxn modelId="{3E9483FA-3FBF-4431-BA8B-7E848439B1AF}" type="presParOf" srcId="{385112AC-69F0-46DF-81E0-ACECCC14CE87}" destId="{2078A43D-9608-4D61-B5C2-9DBE7D3B457C}" srcOrd="16" destOrd="0" presId="urn:microsoft.com/office/officeart/2005/8/layout/radial4"/>
    <dgm:cxn modelId="{67889601-DC2C-4F8B-893A-354CA950BA35}" type="presParOf" srcId="{385112AC-69F0-46DF-81E0-ACECCC14CE87}" destId="{7BCFEE4F-5DED-4E69-B8FC-AE8E44D2D045}" srcOrd="17" destOrd="0" presId="urn:microsoft.com/office/officeart/2005/8/layout/radial4"/>
    <dgm:cxn modelId="{3BCF4473-3A51-443A-B352-FB34A9B85F2B}" type="presParOf" srcId="{385112AC-69F0-46DF-81E0-ACECCC14CE87}" destId="{91E28AC3-D6D6-4903-89E2-A9DFA07F40B4}" srcOrd="18" destOrd="0" presId="urn:microsoft.com/office/officeart/2005/8/layout/radial4"/>
    <dgm:cxn modelId="{F2378EDD-295C-466F-8593-FCFA58E5937F}" type="presParOf" srcId="{385112AC-69F0-46DF-81E0-ACECCC14CE87}" destId="{1E58BE9D-F051-4D78-A24F-ADAF9F36177B}" srcOrd="19" destOrd="0" presId="urn:microsoft.com/office/officeart/2005/8/layout/radial4"/>
    <dgm:cxn modelId="{6D9CF87C-D509-4A4F-B2E2-349A451E2E6F}" type="presParOf" srcId="{385112AC-69F0-46DF-81E0-ACECCC14CE87}" destId="{92472B5F-C57B-44B5-BA29-A5A3E0FE7A75}" srcOrd="2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51A70F4-27C1-498A-96CF-649B34FA902C}"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CD7B6892-0722-42C3-BE35-DD673B4CBF16}">
      <dgm:prSet phldrT="[Text]" custT="1">
        <dgm:style>
          <a:lnRef idx="1">
            <a:schemeClr val="accent4"/>
          </a:lnRef>
          <a:fillRef idx="2">
            <a:schemeClr val="accent4"/>
          </a:fillRef>
          <a:effectRef idx="1">
            <a:schemeClr val="accent4"/>
          </a:effectRef>
          <a:fontRef idx="minor">
            <a:schemeClr val="dk1"/>
          </a:fontRef>
        </dgm:style>
      </dgm:prSet>
      <dgm:spPr>
        <a:solidFill>
          <a:schemeClr val="accent1"/>
        </a:solidFill>
        <a:ln/>
      </dgm:spPr>
      <dgm:t>
        <a:bodyPr/>
        <a:lstStyle/>
        <a:p>
          <a:r>
            <a:rPr lang="en-US" sz="2000" noProof="0" dirty="0">
              <a:solidFill>
                <a:schemeClr val="bg1"/>
              </a:solidFill>
            </a:rPr>
            <a:t>Risk classification</a:t>
          </a:r>
        </a:p>
      </dgm:t>
    </dgm:pt>
    <dgm:pt modelId="{47CC4004-DD07-4C8B-974E-1CE045A6E38C}" type="parTrans" cxnId="{144D8790-5FC8-4986-BFF0-DC6981FD8DDF}">
      <dgm:prSet/>
      <dgm:spPr/>
      <dgm:t>
        <a:bodyPr/>
        <a:lstStyle/>
        <a:p>
          <a:endParaRPr lang="en-US"/>
        </a:p>
      </dgm:t>
    </dgm:pt>
    <dgm:pt modelId="{EBC96E50-1406-47C3-9D54-0A05B5C8836E}" type="sibTrans" cxnId="{144D8790-5FC8-4986-BFF0-DC6981FD8DDF}">
      <dgm:prSet/>
      <dgm:spPr/>
      <dgm:t>
        <a:bodyPr/>
        <a:lstStyle/>
        <a:p>
          <a:endParaRPr lang="en-US"/>
        </a:p>
      </dgm:t>
    </dgm:pt>
    <dgm:pt modelId="{B18EA360-0305-4D38-A8B8-DCF9F8195794}">
      <dgm:prSet phldrT="[Text]" custT="1">
        <dgm:style>
          <a:lnRef idx="1">
            <a:schemeClr val="accent4"/>
          </a:lnRef>
          <a:fillRef idx="2">
            <a:schemeClr val="accent4"/>
          </a:fillRef>
          <a:effectRef idx="1">
            <a:schemeClr val="accent4"/>
          </a:effectRef>
          <a:fontRef idx="minor">
            <a:schemeClr val="dk1"/>
          </a:fontRef>
        </dgm:style>
      </dgm:prSet>
      <dgm:spPr>
        <a:solidFill>
          <a:schemeClr val="accent1"/>
        </a:solidFill>
        <a:ln/>
      </dgm:spPr>
      <dgm:t>
        <a:bodyPr/>
        <a:lstStyle/>
        <a:p>
          <a:r>
            <a:rPr lang="en-US" sz="2000" noProof="0" dirty="0">
              <a:solidFill>
                <a:schemeClr val="bg1"/>
              </a:solidFill>
            </a:rPr>
            <a:t>Main tools</a:t>
          </a:r>
        </a:p>
      </dgm:t>
    </dgm:pt>
    <dgm:pt modelId="{48DF52EF-7169-4A5C-ACA2-C1FD0EE246D1}" type="parTrans" cxnId="{4EA75A38-7902-4514-81E2-5C4724E6767D}">
      <dgm:prSet/>
      <dgm:spPr/>
      <dgm:t>
        <a:bodyPr/>
        <a:lstStyle/>
        <a:p>
          <a:endParaRPr lang="en-US"/>
        </a:p>
      </dgm:t>
    </dgm:pt>
    <dgm:pt modelId="{79BD2D93-3B5B-4C81-8A6E-1C46DDAE8976}" type="sibTrans" cxnId="{4EA75A38-7902-4514-81E2-5C4724E6767D}">
      <dgm:prSet/>
      <dgm:spPr/>
      <dgm:t>
        <a:bodyPr/>
        <a:lstStyle/>
        <a:p>
          <a:endParaRPr lang="en-US"/>
        </a:p>
      </dgm:t>
    </dgm:pt>
    <dgm:pt modelId="{2306794B-366C-44FD-B7EF-C07C2973BF6F}">
      <dgm:prSet phldrT="[Text]" custT="1">
        <dgm:style>
          <a:lnRef idx="1">
            <a:schemeClr val="accent4"/>
          </a:lnRef>
          <a:fillRef idx="2">
            <a:schemeClr val="accent4"/>
          </a:fillRef>
          <a:effectRef idx="1">
            <a:schemeClr val="accent4"/>
          </a:effectRef>
          <a:fontRef idx="minor">
            <a:schemeClr val="dk1"/>
          </a:fontRef>
        </dgm:style>
      </dgm:prSet>
      <dgm:spPr>
        <a:solidFill>
          <a:schemeClr val="accent1"/>
        </a:solidFill>
        <a:ln/>
      </dgm:spPr>
      <dgm:t>
        <a:bodyPr/>
        <a:lstStyle/>
        <a:p>
          <a:r>
            <a:rPr lang="en-US" sz="2000" noProof="0" dirty="0">
              <a:solidFill>
                <a:schemeClr val="bg1"/>
              </a:solidFill>
            </a:rPr>
            <a:t>Responsibilities</a:t>
          </a:r>
        </a:p>
      </dgm:t>
    </dgm:pt>
    <dgm:pt modelId="{394542F0-9265-40D6-A3A7-ED577ADD02E4}" type="parTrans" cxnId="{6613F808-16CD-4895-8F66-B0980512EBA6}">
      <dgm:prSet/>
      <dgm:spPr/>
      <dgm:t>
        <a:bodyPr/>
        <a:lstStyle/>
        <a:p>
          <a:endParaRPr lang="en-US"/>
        </a:p>
      </dgm:t>
    </dgm:pt>
    <dgm:pt modelId="{A3AD8018-A1AA-4CF2-9470-C853BCB7AF24}" type="sibTrans" cxnId="{6613F808-16CD-4895-8F66-B0980512EBA6}">
      <dgm:prSet/>
      <dgm:spPr/>
      <dgm:t>
        <a:bodyPr/>
        <a:lstStyle/>
        <a:p>
          <a:endParaRPr lang="en-US"/>
        </a:p>
      </dgm:t>
    </dgm:pt>
    <dgm:pt modelId="{E046FACD-97F2-4913-B0C3-0A3DFF2CE8C0}" type="pres">
      <dgm:prSet presAssocID="{551A70F4-27C1-498A-96CF-649B34FA902C}" presName="outerComposite" presStyleCnt="0">
        <dgm:presLayoutVars>
          <dgm:chMax val="5"/>
          <dgm:dir/>
          <dgm:resizeHandles val="exact"/>
        </dgm:presLayoutVars>
      </dgm:prSet>
      <dgm:spPr/>
    </dgm:pt>
    <dgm:pt modelId="{1E6A992B-4553-4801-8D47-E0F923463D58}" type="pres">
      <dgm:prSet presAssocID="{551A70F4-27C1-498A-96CF-649B34FA902C}" presName="dummyMaxCanvas" presStyleCnt="0">
        <dgm:presLayoutVars/>
      </dgm:prSet>
      <dgm:spPr/>
    </dgm:pt>
    <dgm:pt modelId="{345D5BA8-815C-4E24-963E-0EC1CEDF95AA}" type="pres">
      <dgm:prSet presAssocID="{551A70F4-27C1-498A-96CF-649B34FA902C}" presName="ThreeNodes_1" presStyleLbl="node1" presStyleIdx="0" presStyleCnt="3">
        <dgm:presLayoutVars>
          <dgm:bulletEnabled val="1"/>
        </dgm:presLayoutVars>
      </dgm:prSet>
      <dgm:spPr/>
    </dgm:pt>
    <dgm:pt modelId="{6BE2E290-C102-4241-AA29-A06A77EBC64E}" type="pres">
      <dgm:prSet presAssocID="{551A70F4-27C1-498A-96CF-649B34FA902C}" presName="ThreeNodes_2" presStyleLbl="node1" presStyleIdx="1" presStyleCnt="3">
        <dgm:presLayoutVars>
          <dgm:bulletEnabled val="1"/>
        </dgm:presLayoutVars>
      </dgm:prSet>
      <dgm:spPr/>
    </dgm:pt>
    <dgm:pt modelId="{20C57CAB-1F67-46BB-A9A1-B62DABDEB641}" type="pres">
      <dgm:prSet presAssocID="{551A70F4-27C1-498A-96CF-649B34FA902C}" presName="ThreeNodes_3" presStyleLbl="node1" presStyleIdx="2" presStyleCnt="3">
        <dgm:presLayoutVars>
          <dgm:bulletEnabled val="1"/>
        </dgm:presLayoutVars>
      </dgm:prSet>
      <dgm:spPr/>
    </dgm:pt>
    <dgm:pt modelId="{C5C8F9FB-2D75-49F8-AEF8-B626262F88FE}" type="pres">
      <dgm:prSet presAssocID="{551A70F4-27C1-498A-96CF-649B34FA902C}" presName="ThreeConn_1-2" presStyleLbl="fgAccFollowNode1" presStyleIdx="0" presStyleCnt="2">
        <dgm:presLayoutVars>
          <dgm:bulletEnabled val="1"/>
        </dgm:presLayoutVars>
      </dgm:prSet>
      <dgm:spPr/>
    </dgm:pt>
    <dgm:pt modelId="{9F016ADC-3FC6-4414-8022-4A12D47C0CAE}" type="pres">
      <dgm:prSet presAssocID="{551A70F4-27C1-498A-96CF-649B34FA902C}" presName="ThreeConn_2-3" presStyleLbl="fgAccFollowNode1" presStyleIdx="1" presStyleCnt="2">
        <dgm:presLayoutVars>
          <dgm:bulletEnabled val="1"/>
        </dgm:presLayoutVars>
      </dgm:prSet>
      <dgm:spPr/>
    </dgm:pt>
    <dgm:pt modelId="{3F94EEE5-DAED-44B3-8D98-5ACA4412761D}" type="pres">
      <dgm:prSet presAssocID="{551A70F4-27C1-498A-96CF-649B34FA902C}" presName="ThreeNodes_1_text" presStyleLbl="node1" presStyleIdx="2" presStyleCnt="3">
        <dgm:presLayoutVars>
          <dgm:bulletEnabled val="1"/>
        </dgm:presLayoutVars>
      </dgm:prSet>
      <dgm:spPr/>
    </dgm:pt>
    <dgm:pt modelId="{BEC00121-5060-46B7-9975-42C92A857394}" type="pres">
      <dgm:prSet presAssocID="{551A70F4-27C1-498A-96CF-649B34FA902C}" presName="ThreeNodes_2_text" presStyleLbl="node1" presStyleIdx="2" presStyleCnt="3">
        <dgm:presLayoutVars>
          <dgm:bulletEnabled val="1"/>
        </dgm:presLayoutVars>
      </dgm:prSet>
      <dgm:spPr/>
    </dgm:pt>
    <dgm:pt modelId="{C942967B-D763-41CF-A352-57A5E0A0937F}" type="pres">
      <dgm:prSet presAssocID="{551A70F4-27C1-498A-96CF-649B34FA902C}" presName="ThreeNodes_3_text" presStyleLbl="node1" presStyleIdx="2" presStyleCnt="3">
        <dgm:presLayoutVars>
          <dgm:bulletEnabled val="1"/>
        </dgm:presLayoutVars>
      </dgm:prSet>
      <dgm:spPr/>
    </dgm:pt>
  </dgm:ptLst>
  <dgm:cxnLst>
    <dgm:cxn modelId="{6613F808-16CD-4895-8F66-B0980512EBA6}" srcId="{551A70F4-27C1-498A-96CF-649B34FA902C}" destId="{2306794B-366C-44FD-B7EF-C07C2973BF6F}" srcOrd="2" destOrd="0" parTransId="{394542F0-9265-40D6-A3A7-ED577ADD02E4}" sibTransId="{A3AD8018-A1AA-4CF2-9470-C853BCB7AF24}"/>
    <dgm:cxn modelId="{E868EE0F-E270-4766-9158-83C9514263D2}" type="presOf" srcId="{CD7B6892-0722-42C3-BE35-DD673B4CBF16}" destId="{345D5BA8-815C-4E24-963E-0EC1CEDF95AA}" srcOrd="0" destOrd="0" presId="urn:microsoft.com/office/officeart/2005/8/layout/vProcess5"/>
    <dgm:cxn modelId="{4EA75A38-7902-4514-81E2-5C4724E6767D}" srcId="{551A70F4-27C1-498A-96CF-649B34FA902C}" destId="{B18EA360-0305-4D38-A8B8-DCF9F8195794}" srcOrd="1" destOrd="0" parTransId="{48DF52EF-7169-4A5C-ACA2-C1FD0EE246D1}" sibTransId="{79BD2D93-3B5B-4C81-8A6E-1C46DDAE8976}"/>
    <dgm:cxn modelId="{8FAAE538-AD9D-415D-B0CC-920E6CCCBA21}" type="presOf" srcId="{2306794B-366C-44FD-B7EF-C07C2973BF6F}" destId="{20C57CAB-1F67-46BB-A9A1-B62DABDEB641}" srcOrd="0" destOrd="0" presId="urn:microsoft.com/office/officeart/2005/8/layout/vProcess5"/>
    <dgm:cxn modelId="{8877BD60-6CAB-4812-9C66-5A8EBEA8B1B6}" type="presOf" srcId="{B18EA360-0305-4D38-A8B8-DCF9F8195794}" destId="{BEC00121-5060-46B7-9975-42C92A857394}" srcOrd="1" destOrd="0" presId="urn:microsoft.com/office/officeart/2005/8/layout/vProcess5"/>
    <dgm:cxn modelId="{2D9F2C62-5633-4EFB-926C-E57E3D0703E6}" type="presOf" srcId="{79BD2D93-3B5B-4C81-8A6E-1C46DDAE8976}" destId="{9F016ADC-3FC6-4414-8022-4A12D47C0CAE}" srcOrd="0" destOrd="0" presId="urn:microsoft.com/office/officeart/2005/8/layout/vProcess5"/>
    <dgm:cxn modelId="{47569948-FCDD-4AC8-8D79-D1B3482CE5EA}" type="presOf" srcId="{2306794B-366C-44FD-B7EF-C07C2973BF6F}" destId="{C942967B-D763-41CF-A352-57A5E0A0937F}" srcOrd="1" destOrd="0" presId="urn:microsoft.com/office/officeart/2005/8/layout/vProcess5"/>
    <dgm:cxn modelId="{144D8790-5FC8-4986-BFF0-DC6981FD8DDF}" srcId="{551A70F4-27C1-498A-96CF-649B34FA902C}" destId="{CD7B6892-0722-42C3-BE35-DD673B4CBF16}" srcOrd="0" destOrd="0" parTransId="{47CC4004-DD07-4C8B-974E-1CE045A6E38C}" sibTransId="{EBC96E50-1406-47C3-9D54-0A05B5C8836E}"/>
    <dgm:cxn modelId="{52424AB0-33D1-4066-B394-23C020DEBE02}" type="presOf" srcId="{551A70F4-27C1-498A-96CF-649B34FA902C}" destId="{E046FACD-97F2-4913-B0C3-0A3DFF2CE8C0}" srcOrd="0" destOrd="0" presId="urn:microsoft.com/office/officeart/2005/8/layout/vProcess5"/>
    <dgm:cxn modelId="{CE7D82C5-D1FD-4D0F-9DD6-746BAA231439}" type="presOf" srcId="{B18EA360-0305-4D38-A8B8-DCF9F8195794}" destId="{6BE2E290-C102-4241-AA29-A06A77EBC64E}" srcOrd="0" destOrd="0" presId="urn:microsoft.com/office/officeart/2005/8/layout/vProcess5"/>
    <dgm:cxn modelId="{9C54C2D5-B35F-43C5-972E-B259BB019230}" type="presOf" srcId="{CD7B6892-0722-42C3-BE35-DD673B4CBF16}" destId="{3F94EEE5-DAED-44B3-8D98-5ACA4412761D}" srcOrd="1" destOrd="0" presId="urn:microsoft.com/office/officeart/2005/8/layout/vProcess5"/>
    <dgm:cxn modelId="{5B6D83E6-5BB1-41DB-AEF9-A764CA6537CD}" type="presOf" srcId="{EBC96E50-1406-47C3-9D54-0A05B5C8836E}" destId="{C5C8F9FB-2D75-49F8-AEF8-B626262F88FE}" srcOrd="0" destOrd="0" presId="urn:microsoft.com/office/officeart/2005/8/layout/vProcess5"/>
    <dgm:cxn modelId="{2BA978A0-1C63-42B5-A0A9-2788EE7C8525}" type="presParOf" srcId="{E046FACD-97F2-4913-B0C3-0A3DFF2CE8C0}" destId="{1E6A992B-4553-4801-8D47-E0F923463D58}" srcOrd="0" destOrd="0" presId="urn:microsoft.com/office/officeart/2005/8/layout/vProcess5"/>
    <dgm:cxn modelId="{3BB89357-7EEA-4998-BF14-D33AD6C4D7B6}" type="presParOf" srcId="{E046FACD-97F2-4913-B0C3-0A3DFF2CE8C0}" destId="{345D5BA8-815C-4E24-963E-0EC1CEDF95AA}" srcOrd="1" destOrd="0" presId="urn:microsoft.com/office/officeart/2005/8/layout/vProcess5"/>
    <dgm:cxn modelId="{4F6B6DF5-AC19-4383-9E65-E0FC18B8F522}" type="presParOf" srcId="{E046FACD-97F2-4913-B0C3-0A3DFF2CE8C0}" destId="{6BE2E290-C102-4241-AA29-A06A77EBC64E}" srcOrd="2" destOrd="0" presId="urn:microsoft.com/office/officeart/2005/8/layout/vProcess5"/>
    <dgm:cxn modelId="{FA739E9B-1327-4658-957B-4705C30DB5AB}" type="presParOf" srcId="{E046FACD-97F2-4913-B0C3-0A3DFF2CE8C0}" destId="{20C57CAB-1F67-46BB-A9A1-B62DABDEB641}" srcOrd="3" destOrd="0" presId="urn:microsoft.com/office/officeart/2005/8/layout/vProcess5"/>
    <dgm:cxn modelId="{62B38FF0-1718-4208-AB04-2A5A8B4D3001}" type="presParOf" srcId="{E046FACD-97F2-4913-B0C3-0A3DFF2CE8C0}" destId="{C5C8F9FB-2D75-49F8-AEF8-B626262F88FE}" srcOrd="4" destOrd="0" presId="urn:microsoft.com/office/officeart/2005/8/layout/vProcess5"/>
    <dgm:cxn modelId="{1A63C161-D3DE-42C9-9633-3DFD052D9CF3}" type="presParOf" srcId="{E046FACD-97F2-4913-B0C3-0A3DFF2CE8C0}" destId="{9F016ADC-3FC6-4414-8022-4A12D47C0CAE}" srcOrd="5" destOrd="0" presId="urn:microsoft.com/office/officeart/2005/8/layout/vProcess5"/>
    <dgm:cxn modelId="{9C7C55F9-78C0-4775-8936-750E9D03DD04}" type="presParOf" srcId="{E046FACD-97F2-4913-B0C3-0A3DFF2CE8C0}" destId="{3F94EEE5-DAED-44B3-8D98-5ACA4412761D}" srcOrd="6" destOrd="0" presId="urn:microsoft.com/office/officeart/2005/8/layout/vProcess5"/>
    <dgm:cxn modelId="{280D51C7-6702-459F-A665-D66E1FB34E75}" type="presParOf" srcId="{E046FACD-97F2-4913-B0C3-0A3DFF2CE8C0}" destId="{BEC00121-5060-46B7-9975-42C92A857394}" srcOrd="7" destOrd="0" presId="urn:microsoft.com/office/officeart/2005/8/layout/vProcess5"/>
    <dgm:cxn modelId="{64C869EA-E394-400A-ABD4-70A61395F58B}" type="presParOf" srcId="{E046FACD-97F2-4913-B0C3-0A3DFF2CE8C0}" destId="{C942967B-D763-41CF-A352-57A5E0A0937F}"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51A70F4-27C1-498A-96CF-649B34FA902C}"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CD7B6892-0722-42C3-BE35-DD673B4CBF16}">
      <dgm:prSet phldrT="[Text]">
        <dgm:style>
          <a:lnRef idx="1">
            <a:schemeClr val="accent4"/>
          </a:lnRef>
          <a:fillRef idx="2">
            <a:schemeClr val="accent4"/>
          </a:fillRef>
          <a:effectRef idx="1">
            <a:schemeClr val="accent4"/>
          </a:effectRef>
          <a:fontRef idx="minor">
            <a:schemeClr val="dk1"/>
          </a:fontRef>
        </dgm:style>
      </dgm:prSet>
      <dgm:spPr>
        <a:solidFill>
          <a:schemeClr val="accent1"/>
        </a:solidFill>
        <a:ln/>
      </dgm:spPr>
      <dgm:t>
        <a:bodyPr/>
        <a:lstStyle/>
        <a:p>
          <a:r>
            <a:rPr lang="en-US" noProof="0" dirty="0">
              <a:solidFill>
                <a:schemeClr val="bg1"/>
              </a:solidFill>
            </a:rPr>
            <a:t>Risk recognition</a:t>
          </a:r>
        </a:p>
      </dgm:t>
    </dgm:pt>
    <dgm:pt modelId="{47CC4004-DD07-4C8B-974E-1CE045A6E38C}" type="parTrans" cxnId="{144D8790-5FC8-4986-BFF0-DC6981FD8DDF}">
      <dgm:prSet/>
      <dgm:spPr/>
      <dgm:t>
        <a:bodyPr/>
        <a:lstStyle/>
        <a:p>
          <a:endParaRPr lang="en-US" noProof="0"/>
        </a:p>
      </dgm:t>
    </dgm:pt>
    <dgm:pt modelId="{EBC96E50-1406-47C3-9D54-0A05B5C8836E}" type="sibTrans" cxnId="{144D8790-5FC8-4986-BFF0-DC6981FD8DDF}">
      <dgm:prSet/>
      <dgm:spPr>
        <a:solidFill>
          <a:schemeClr val="tx1">
            <a:lumMod val="50000"/>
            <a:lumOff val="50000"/>
          </a:schemeClr>
        </a:solidFill>
      </dgm:spPr>
      <dgm:t>
        <a:bodyPr/>
        <a:lstStyle/>
        <a:p>
          <a:endParaRPr lang="en-US" noProof="0"/>
        </a:p>
      </dgm:t>
    </dgm:pt>
    <dgm:pt modelId="{B18EA360-0305-4D38-A8B8-DCF9F8195794}">
      <dgm:prSet phldrT="[Text]">
        <dgm:style>
          <a:lnRef idx="1">
            <a:schemeClr val="accent4"/>
          </a:lnRef>
          <a:fillRef idx="2">
            <a:schemeClr val="accent4"/>
          </a:fillRef>
          <a:effectRef idx="1">
            <a:schemeClr val="accent4"/>
          </a:effectRef>
          <a:fontRef idx="minor">
            <a:schemeClr val="dk1"/>
          </a:fontRef>
        </dgm:style>
      </dgm:prSet>
      <dgm:spPr>
        <a:solidFill>
          <a:schemeClr val="accent1"/>
        </a:solidFill>
        <a:ln/>
      </dgm:spPr>
      <dgm:t>
        <a:bodyPr/>
        <a:lstStyle/>
        <a:p>
          <a:r>
            <a:rPr lang="en-US" noProof="0" dirty="0">
              <a:solidFill>
                <a:schemeClr val="bg1"/>
              </a:solidFill>
            </a:rPr>
            <a:t>Probability</a:t>
          </a:r>
        </a:p>
      </dgm:t>
    </dgm:pt>
    <dgm:pt modelId="{48DF52EF-7169-4A5C-ACA2-C1FD0EE246D1}" type="parTrans" cxnId="{4EA75A38-7902-4514-81E2-5C4724E6767D}">
      <dgm:prSet/>
      <dgm:spPr/>
      <dgm:t>
        <a:bodyPr/>
        <a:lstStyle/>
        <a:p>
          <a:endParaRPr lang="en-US" noProof="0"/>
        </a:p>
      </dgm:t>
    </dgm:pt>
    <dgm:pt modelId="{79BD2D93-3B5B-4C81-8A6E-1C46DDAE8976}" type="sibTrans" cxnId="{4EA75A38-7902-4514-81E2-5C4724E6767D}">
      <dgm:prSet/>
      <dgm:spPr>
        <a:solidFill>
          <a:schemeClr val="tx1">
            <a:lumMod val="50000"/>
            <a:lumOff val="50000"/>
          </a:schemeClr>
        </a:solidFill>
      </dgm:spPr>
      <dgm:t>
        <a:bodyPr/>
        <a:lstStyle/>
        <a:p>
          <a:endParaRPr lang="en-US" noProof="0"/>
        </a:p>
      </dgm:t>
    </dgm:pt>
    <dgm:pt modelId="{2306794B-366C-44FD-B7EF-C07C2973BF6F}">
      <dgm:prSet phldrT="[Text]">
        <dgm:style>
          <a:lnRef idx="1">
            <a:schemeClr val="accent4"/>
          </a:lnRef>
          <a:fillRef idx="2">
            <a:schemeClr val="accent4"/>
          </a:fillRef>
          <a:effectRef idx="1">
            <a:schemeClr val="accent4"/>
          </a:effectRef>
          <a:fontRef idx="minor">
            <a:schemeClr val="dk1"/>
          </a:fontRef>
        </dgm:style>
      </dgm:prSet>
      <dgm:spPr>
        <a:solidFill>
          <a:schemeClr val="accent1"/>
        </a:solidFill>
        <a:ln/>
      </dgm:spPr>
      <dgm:t>
        <a:bodyPr/>
        <a:lstStyle/>
        <a:p>
          <a:r>
            <a:rPr lang="en-US" noProof="0" dirty="0">
              <a:solidFill>
                <a:schemeClr val="bg1"/>
              </a:solidFill>
            </a:rPr>
            <a:t>Impact</a:t>
          </a:r>
        </a:p>
      </dgm:t>
    </dgm:pt>
    <dgm:pt modelId="{394542F0-9265-40D6-A3A7-ED577ADD02E4}" type="parTrans" cxnId="{6613F808-16CD-4895-8F66-B0980512EBA6}">
      <dgm:prSet/>
      <dgm:spPr/>
      <dgm:t>
        <a:bodyPr/>
        <a:lstStyle/>
        <a:p>
          <a:endParaRPr lang="en-US" noProof="0"/>
        </a:p>
      </dgm:t>
    </dgm:pt>
    <dgm:pt modelId="{A3AD8018-A1AA-4CF2-9470-C853BCB7AF24}" type="sibTrans" cxnId="{6613F808-16CD-4895-8F66-B0980512EBA6}">
      <dgm:prSet/>
      <dgm:spPr>
        <a:solidFill>
          <a:schemeClr val="tx1">
            <a:lumMod val="50000"/>
            <a:lumOff val="50000"/>
          </a:schemeClr>
        </a:solidFill>
      </dgm:spPr>
      <dgm:t>
        <a:bodyPr/>
        <a:lstStyle/>
        <a:p>
          <a:endParaRPr lang="en-US" noProof="0"/>
        </a:p>
      </dgm:t>
    </dgm:pt>
    <dgm:pt modelId="{3A47A2BC-BA73-4AD2-B33C-5B3EB2CF3618}">
      <dgm:prSet phldrT="[Text]">
        <dgm:style>
          <a:lnRef idx="1">
            <a:schemeClr val="accent4"/>
          </a:lnRef>
          <a:fillRef idx="2">
            <a:schemeClr val="accent4"/>
          </a:fillRef>
          <a:effectRef idx="1">
            <a:schemeClr val="accent4"/>
          </a:effectRef>
          <a:fontRef idx="minor">
            <a:schemeClr val="dk1"/>
          </a:fontRef>
        </dgm:style>
      </dgm:prSet>
      <dgm:spPr>
        <a:solidFill>
          <a:schemeClr val="accent1"/>
        </a:solidFill>
        <a:ln/>
      </dgm:spPr>
      <dgm:t>
        <a:bodyPr/>
        <a:lstStyle/>
        <a:p>
          <a:r>
            <a:rPr lang="en-US" noProof="0" dirty="0">
              <a:solidFill>
                <a:schemeClr val="bg1"/>
              </a:solidFill>
            </a:rPr>
            <a:t>Risk level</a:t>
          </a:r>
        </a:p>
      </dgm:t>
    </dgm:pt>
    <dgm:pt modelId="{57E0C4CC-3FEA-4575-8C59-32391A1D9106}" type="parTrans" cxnId="{4951BE6F-968B-499B-9C3A-014D7DC6AB38}">
      <dgm:prSet/>
      <dgm:spPr/>
      <dgm:t>
        <a:bodyPr/>
        <a:lstStyle/>
        <a:p>
          <a:endParaRPr lang="en-US" noProof="0"/>
        </a:p>
      </dgm:t>
    </dgm:pt>
    <dgm:pt modelId="{AA1F7283-860F-4765-8DFB-591803F0927B}" type="sibTrans" cxnId="{4951BE6F-968B-499B-9C3A-014D7DC6AB38}">
      <dgm:prSet/>
      <dgm:spPr>
        <a:solidFill>
          <a:schemeClr val="tx1">
            <a:lumMod val="50000"/>
            <a:lumOff val="50000"/>
          </a:schemeClr>
        </a:solidFill>
      </dgm:spPr>
      <dgm:t>
        <a:bodyPr/>
        <a:lstStyle/>
        <a:p>
          <a:endParaRPr lang="en-US" noProof="0"/>
        </a:p>
      </dgm:t>
    </dgm:pt>
    <dgm:pt modelId="{AA4078CA-CD2B-44AC-9693-CD3BE8E26191}">
      <dgm:prSet phldrT="[Text]">
        <dgm:style>
          <a:lnRef idx="1">
            <a:schemeClr val="accent4"/>
          </a:lnRef>
          <a:fillRef idx="2">
            <a:schemeClr val="accent4"/>
          </a:fillRef>
          <a:effectRef idx="1">
            <a:schemeClr val="accent4"/>
          </a:effectRef>
          <a:fontRef idx="minor">
            <a:schemeClr val="dk1"/>
          </a:fontRef>
        </dgm:style>
      </dgm:prSet>
      <dgm:spPr>
        <a:solidFill>
          <a:schemeClr val="accent1"/>
        </a:solidFill>
        <a:ln/>
      </dgm:spPr>
      <dgm:t>
        <a:bodyPr/>
        <a:lstStyle/>
        <a:p>
          <a:r>
            <a:rPr lang="en-US" noProof="0" dirty="0">
              <a:solidFill>
                <a:schemeClr val="bg1"/>
              </a:solidFill>
            </a:rPr>
            <a:t>Actions, responsibilities, schedule</a:t>
          </a:r>
        </a:p>
      </dgm:t>
    </dgm:pt>
    <dgm:pt modelId="{5F11F223-4000-4522-83D8-8F751CF04E24}" type="parTrans" cxnId="{335B1E7A-712B-4078-A385-219503E087B3}">
      <dgm:prSet/>
      <dgm:spPr/>
      <dgm:t>
        <a:bodyPr/>
        <a:lstStyle/>
        <a:p>
          <a:endParaRPr lang="en-US" noProof="0"/>
        </a:p>
      </dgm:t>
    </dgm:pt>
    <dgm:pt modelId="{EF75F389-9232-46F3-B932-2229DE87E4E8}" type="sibTrans" cxnId="{335B1E7A-712B-4078-A385-219503E087B3}">
      <dgm:prSet/>
      <dgm:spPr/>
      <dgm:t>
        <a:bodyPr/>
        <a:lstStyle/>
        <a:p>
          <a:endParaRPr lang="en-US" noProof="0"/>
        </a:p>
      </dgm:t>
    </dgm:pt>
    <dgm:pt modelId="{4C207325-DBDA-46E8-A21D-9289B437019D}">
      <dgm:prSet phldrT="[Text]"/>
      <dgm:spPr>
        <a:solidFill>
          <a:schemeClr val="accent2"/>
        </a:solidFill>
        <a:ln>
          <a:noFill/>
        </a:ln>
        <a:effectLst>
          <a:glow rad="1016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endParaRPr lang="en-US" noProof="0" dirty="0"/>
        </a:p>
      </dgm:t>
    </dgm:pt>
    <dgm:pt modelId="{020FE11D-9980-482C-B5CA-A63EBF8A5152}" type="parTrans" cxnId="{37B982B0-A560-42E2-A2B8-E7D5AADB7A10}">
      <dgm:prSet/>
      <dgm:spPr/>
      <dgm:t>
        <a:bodyPr/>
        <a:lstStyle/>
        <a:p>
          <a:endParaRPr lang="en-US" noProof="0"/>
        </a:p>
      </dgm:t>
    </dgm:pt>
    <dgm:pt modelId="{5DF6F5C9-CB85-4DD8-855F-976E382E3CC8}" type="sibTrans" cxnId="{37B982B0-A560-42E2-A2B8-E7D5AADB7A10}">
      <dgm:prSet/>
      <dgm:spPr/>
      <dgm:t>
        <a:bodyPr/>
        <a:lstStyle/>
        <a:p>
          <a:endParaRPr lang="en-US" noProof="0"/>
        </a:p>
      </dgm:t>
    </dgm:pt>
    <dgm:pt modelId="{E046FACD-97F2-4913-B0C3-0A3DFF2CE8C0}" type="pres">
      <dgm:prSet presAssocID="{551A70F4-27C1-498A-96CF-649B34FA902C}" presName="outerComposite" presStyleCnt="0">
        <dgm:presLayoutVars>
          <dgm:chMax val="5"/>
          <dgm:dir/>
          <dgm:resizeHandles val="exact"/>
        </dgm:presLayoutVars>
      </dgm:prSet>
      <dgm:spPr/>
    </dgm:pt>
    <dgm:pt modelId="{1E6A992B-4553-4801-8D47-E0F923463D58}" type="pres">
      <dgm:prSet presAssocID="{551A70F4-27C1-498A-96CF-649B34FA902C}" presName="dummyMaxCanvas" presStyleCnt="0">
        <dgm:presLayoutVars/>
      </dgm:prSet>
      <dgm:spPr/>
    </dgm:pt>
    <dgm:pt modelId="{01188C8E-F1B3-4CE0-B3F8-F93BCA31BF76}" type="pres">
      <dgm:prSet presAssocID="{551A70F4-27C1-498A-96CF-649B34FA902C}" presName="FiveNodes_1" presStyleLbl="node1" presStyleIdx="0" presStyleCnt="5" custLinFactNeighborX="-624" custLinFactNeighborY="10626">
        <dgm:presLayoutVars>
          <dgm:bulletEnabled val="1"/>
        </dgm:presLayoutVars>
      </dgm:prSet>
      <dgm:spPr/>
    </dgm:pt>
    <dgm:pt modelId="{A4890FEA-CD00-46E4-8637-1BE664D4680D}" type="pres">
      <dgm:prSet presAssocID="{551A70F4-27C1-498A-96CF-649B34FA902C}" presName="FiveNodes_2" presStyleLbl="node1" presStyleIdx="1" presStyleCnt="5" custLinFactNeighborX="-624" custLinFactNeighborY="10626">
        <dgm:presLayoutVars>
          <dgm:bulletEnabled val="1"/>
        </dgm:presLayoutVars>
      </dgm:prSet>
      <dgm:spPr/>
    </dgm:pt>
    <dgm:pt modelId="{A4084ADC-5A02-46F4-ACAD-CF0926CC3AE6}" type="pres">
      <dgm:prSet presAssocID="{551A70F4-27C1-498A-96CF-649B34FA902C}" presName="FiveNodes_3" presStyleLbl="node1" presStyleIdx="2" presStyleCnt="5" custLinFactNeighborX="-624" custLinFactNeighborY="10626">
        <dgm:presLayoutVars>
          <dgm:bulletEnabled val="1"/>
        </dgm:presLayoutVars>
      </dgm:prSet>
      <dgm:spPr/>
    </dgm:pt>
    <dgm:pt modelId="{36A88E2C-FADE-4B50-BFF8-597F61205A33}" type="pres">
      <dgm:prSet presAssocID="{551A70F4-27C1-498A-96CF-649B34FA902C}" presName="FiveNodes_4" presStyleLbl="node1" presStyleIdx="3" presStyleCnt="5">
        <dgm:presLayoutVars>
          <dgm:bulletEnabled val="1"/>
        </dgm:presLayoutVars>
      </dgm:prSet>
      <dgm:spPr/>
    </dgm:pt>
    <dgm:pt modelId="{8E522A3B-CADB-479B-8E44-A6842C9505F0}" type="pres">
      <dgm:prSet presAssocID="{551A70F4-27C1-498A-96CF-649B34FA902C}" presName="FiveNodes_5" presStyleLbl="node1" presStyleIdx="4" presStyleCnt="5" custLinFactNeighborX="1315" custLinFactNeighborY="-593">
        <dgm:presLayoutVars>
          <dgm:bulletEnabled val="1"/>
        </dgm:presLayoutVars>
      </dgm:prSet>
      <dgm:spPr/>
    </dgm:pt>
    <dgm:pt modelId="{113E167D-B123-4981-9C59-008330F086FD}" type="pres">
      <dgm:prSet presAssocID="{551A70F4-27C1-498A-96CF-649B34FA902C}" presName="FiveConn_1-2" presStyleLbl="fgAccFollowNode1" presStyleIdx="0" presStyleCnt="4">
        <dgm:presLayoutVars>
          <dgm:bulletEnabled val="1"/>
        </dgm:presLayoutVars>
      </dgm:prSet>
      <dgm:spPr/>
    </dgm:pt>
    <dgm:pt modelId="{16776E35-DD0F-4DDE-A2F6-D45610FBAD20}" type="pres">
      <dgm:prSet presAssocID="{551A70F4-27C1-498A-96CF-649B34FA902C}" presName="FiveConn_2-3" presStyleLbl="fgAccFollowNode1" presStyleIdx="1" presStyleCnt="4">
        <dgm:presLayoutVars>
          <dgm:bulletEnabled val="1"/>
        </dgm:presLayoutVars>
      </dgm:prSet>
      <dgm:spPr/>
    </dgm:pt>
    <dgm:pt modelId="{ABD56701-4698-4BBA-813B-927A3050C7E6}" type="pres">
      <dgm:prSet presAssocID="{551A70F4-27C1-498A-96CF-649B34FA902C}" presName="FiveConn_3-4" presStyleLbl="fgAccFollowNode1" presStyleIdx="2" presStyleCnt="4">
        <dgm:presLayoutVars>
          <dgm:bulletEnabled val="1"/>
        </dgm:presLayoutVars>
      </dgm:prSet>
      <dgm:spPr/>
    </dgm:pt>
    <dgm:pt modelId="{CF8C58CE-4C7B-4EE2-A9E9-B9F16536F086}" type="pres">
      <dgm:prSet presAssocID="{551A70F4-27C1-498A-96CF-649B34FA902C}" presName="FiveConn_4-5" presStyleLbl="fgAccFollowNode1" presStyleIdx="3" presStyleCnt="4">
        <dgm:presLayoutVars>
          <dgm:bulletEnabled val="1"/>
        </dgm:presLayoutVars>
      </dgm:prSet>
      <dgm:spPr/>
    </dgm:pt>
    <dgm:pt modelId="{D5863635-C79C-4BDF-BBBD-E51C048A4024}" type="pres">
      <dgm:prSet presAssocID="{551A70F4-27C1-498A-96CF-649B34FA902C}" presName="FiveNodes_1_text" presStyleLbl="node1" presStyleIdx="4" presStyleCnt="5">
        <dgm:presLayoutVars>
          <dgm:bulletEnabled val="1"/>
        </dgm:presLayoutVars>
      </dgm:prSet>
      <dgm:spPr/>
    </dgm:pt>
    <dgm:pt modelId="{E68FB91B-53AF-4022-B9C7-C00026050CA0}" type="pres">
      <dgm:prSet presAssocID="{551A70F4-27C1-498A-96CF-649B34FA902C}" presName="FiveNodes_2_text" presStyleLbl="node1" presStyleIdx="4" presStyleCnt="5">
        <dgm:presLayoutVars>
          <dgm:bulletEnabled val="1"/>
        </dgm:presLayoutVars>
      </dgm:prSet>
      <dgm:spPr/>
    </dgm:pt>
    <dgm:pt modelId="{3696B34D-ED6C-46BF-A586-111C2AA6E22E}" type="pres">
      <dgm:prSet presAssocID="{551A70F4-27C1-498A-96CF-649B34FA902C}" presName="FiveNodes_3_text" presStyleLbl="node1" presStyleIdx="4" presStyleCnt="5">
        <dgm:presLayoutVars>
          <dgm:bulletEnabled val="1"/>
        </dgm:presLayoutVars>
      </dgm:prSet>
      <dgm:spPr/>
    </dgm:pt>
    <dgm:pt modelId="{ABE94773-E843-4D6D-87A7-B4345663FA1A}" type="pres">
      <dgm:prSet presAssocID="{551A70F4-27C1-498A-96CF-649B34FA902C}" presName="FiveNodes_4_text" presStyleLbl="node1" presStyleIdx="4" presStyleCnt="5">
        <dgm:presLayoutVars>
          <dgm:bulletEnabled val="1"/>
        </dgm:presLayoutVars>
      </dgm:prSet>
      <dgm:spPr/>
    </dgm:pt>
    <dgm:pt modelId="{47F574AB-FE58-4468-AA08-7E6762B2382D}" type="pres">
      <dgm:prSet presAssocID="{551A70F4-27C1-498A-96CF-649B34FA902C}" presName="FiveNodes_5_text" presStyleLbl="node1" presStyleIdx="4" presStyleCnt="5">
        <dgm:presLayoutVars>
          <dgm:bulletEnabled val="1"/>
        </dgm:presLayoutVars>
      </dgm:prSet>
      <dgm:spPr/>
    </dgm:pt>
  </dgm:ptLst>
  <dgm:cxnLst>
    <dgm:cxn modelId="{4C00F505-0F53-409B-AACA-EF47EDE3D0CD}" type="presOf" srcId="{2306794B-366C-44FD-B7EF-C07C2973BF6F}" destId="{3696B34D-ED6C-46BF-A586-111C2AA6E22E}" srcOrd="1" destOrd="0" presId="urn:microsoft.com/office/officeart/2005/8/layout/vProcess5"/>
    <dgm:cxn modelId="{6613F808-16CD-4895-8F66-B0980512EBA6}" srcId="{551A70F4-27C1-498A-96CF-649B34FA902C}" destId="{2306794B-366C-44FD-B7EF-C07C2973BF6F}" srcOrd="2" destOrd="0" parTransId="{394542F0-9265-40D6-A3A7-ED577ADD02E4}" sibTransId="{A3AD8018-A1AA-4CF2-9470-C853BCB7AF24}"/>
    <dgm:cxn modelId="{BF1EE715-FA73-4008-AC5D-74281C4EC980}" type="presOf" srcId="{EBC96E50-1406-47C3-9D54-0A05B5C8836E}" destId="{113E167D-B123-4981-9C59-008330F086FD}" srcOrd="0" destOrd="0" presId="urn:microsoft.com/office/officeart/2005/8/layout/vProcess5"/>
    <dgm:cxn modelId="{4EA75A38-7902-4514-81E2-5C4724E6767D}" srcId="{551A70F4-27C1-498A-96CF-649B34FA902C}" destId="{B18EA360-0305-4D38-A8B8-DCF9F8195794}" srcOrd="1" destOrd="0" parTransId="{48DF52EF-7169-4A5C-ACA2-C1FD0EE246D1}" sibTransId="{79BD2D93-3B5B-4C81-8A6E-1C46DDAE8976}"/>
    <dgm:cxn modelId="{C973E13F-0AEF-42C1-877C-01A579E60A54}" type="presOf" srcId="{CD7B6892-0722-42C3-BE35-DD673B4CBF16}" destId="{D5863635-C79C-4BDF-BBBD-E51C048A4024}" srcOrd="1" destOrd="0" presId="urn:microsoft.com/office/officeart/2005/8/layout/vProcess5"/>
    <dgm:cxn modelId="{7F42A943-FB88-4F66-9770-01BF174F6201}" type="presOf" srcId="{551A70F4-27C1-498A-96CF-649B34FA902C}" destId="{E046FACD-97F2-4913-B0C3-0A3DFF2CE8C0}" srcOrd="0" destOrd="0" presId="urn:microsoft.com/office/officeart/2005/8/layout/vProcess5"/>
    <dgm:cxn modelId="{9B54B944-FF96-44B0-9AA9-51F97CA1A16F}" type="presOf" srcId="{B18EA360-0305-4D38-A8B8-DCF9F8195794}" destId="{A4890FEA-CD00-46E4-8637-1BE664D4680D}" srcOrd="0" destOrd="0" presId="urn:microsoft.com/office/officeart/2005/8/layout/vProcess5"/>
    <dgm:cxn modelId="{0D805A6C-6C06-40DE-87F6-D37C2A8AC8D0}" type="presOf" srcId="{CD7B6892-0722-42C3-BE35-DD673B4CBF16}" destId="{01188C8E-F1B3-4CE0-B3F8-F93BCA31BF76}" srcOrd="0" destOrd="0" presId="urn:microsoft.com/office/officeart/2005/8/layout/vProcess5"/>
    <dgm:cxn modelId="{4951BE6F-968B-499B-9C3A-014D7DC6AB38}" srcId="{551A70F4-27C1-498A-96CF-649B34FA902C}" destId="{3A47A2BC-BA73-4AD2-B33C-5B3EB2CF3618}" srcOrd="3" destOrd="0" parTransId="{57E0C4CC-3FEA-4575-8C59-32391A1D9106}" sibTransId="{AA1F7283-860F-4765-8DFB-591803F0927B}"/>
    <dgm:cxn modelId="{C752DA70-A093-48C7-96C7-70383DF776BA}" type="presOf" srcId="{AA4078CA-CD2B-44AC-9693-CD3BE8E26191}" destId="{47F574AB-FE58-4468-AA08-7E6762B2382D}" srcOrd="1" destOrd="0" presId="urn:microsoft.com/office/officeart/2005/8/layout/vProcess5"/>
    <dgm:cxn modelId="{B9B56655-A483-4DF0-BA45-59D3E99A1327}" type="presOf" srcId="{3A47A2BC-BA73-4AD2-B33C-5B3EB2CF3618}" destId="{ABE94773-E843-4D6D-87A7-B4345663FA1A}" srcOrd="1" destOrd="0" presId="urn:microsoft.com/office/officeart/2005/8/layout/vProcess5"/>
    <dgm:cxn modelId="{335B1E7A-712B-4078-A385-219503E087B3}" srcId="{551A70F4-27C1-498A-96CF-649B34FA902C}" destId="{AA4078CA-CD2B-44AC-9693-CD3BE8E26191}" srcOrd="4" destOrd="0" parTransId="{5F11F223-4000-4522-83D8-8F751CF04E24}" sibTransId="{EF75F389-9232-46F3-B932-2229DE87E4E8}"/>
    <dgm:cxn modelId="{EC499488-D214-4653-AF18-0C68884BD78A}" type="presOf" srcId="{AA1F7283-860F-4765-8DFB-591803F0927B}" destId="{CF8C58CE-4C7B-4EE2-A9E9-B9F16536F086}" srcOrd="0" destOrd="0" presId="urn:microsoft.com/office/officeart/2005/8/layout/vProcess5"/>
    <dgm:cxn modelId="{144D8790-5FC8-4986-BFF0-DC6981FD8DDF}" srcId="{551A70F4-27C1-498A-96CF-649B34FA902C}" destId="{CD7B6892-0722-42C3-BE35-DD673B4CBF16}" srcOrd="0" destOrd="0" parTransId="{47CC4004-DD07-4C8B-974E-1CE045A6E38C}" sibTransId="{EBC96E50-1406-47C3-9D54-0A05B5C8836E}"/>
    <dgm:cxn modelId="{37B982B0-A560-42E2-A2B8-E7D5AADB7A10}" srcId="{551A70F4-27C1-498A-96CF-649B34FA902C}" destId="{4C207325-DBDA-46E8-A21D-9289B437019D}" srcOrd="5" destOrd="0" parTransId="{020FE11D-9980-482C-B5CA-A63EBF8A5152}" sibTransId="{5DF6F5C9-CB85-4DD8-855F-976E382E3CC8}"/>
    <dgm:cxn modelId="{9D012CC7-DAC7-498A-853D-C1E2A69CAAB3}" type="presOf" srcId="{2306794B-366C-44FD-B7EF-C07C2973BF6F}" destId="{A4084ADC-5A02-46F4-ACAD-CF0926CC3AE6}" srcOrd="0" destOrd="0" presId="urn:microsoft.com/office/officeart/2005/8/layout/vProcess5"/>
    <dgm:cxn modelId="{E25ED4C7-1332-42BB-952E-C99A3B848B14}" type="presOf" srcId="{A3AD8018-A1AA-4CF2-9470-C853BCB7AF24}" destId="{ABD56701-4698-4BBA-813B-927A3050C7E6}" srcOrd="0" destOrd="0" presId="urn:microsoft.com/office/officeart/2005/8/layout/vProcess5"/>
    <dgm:cxn modelId="{6266A6D9-2FE7-46E5-9FA1-C4EDE1D219FA}" type="presOf" srcId="{AA4078CA-CD2B-44AC-9693-CD3BE8E26191}" destId="{8E522A3B-CADB-479B-8E44-A6842C9505F0}" srcOrd="0" destOrd="0" presId="urn:microsoft.com/office/officeart/2005/8/layout/vProcess5"/>
    <dgm:cxn modelId="{D3E1AED9-3D0E-41A5-A711-552701BF646D}" type="presOf" srcId="{79BD2D93-3B5B-4C81-8A6E-1C46DDAE8976}" destId="{16776E35-DD0F-4DDE-A2F6-D45610FBAD20}" srcOrd="0" destOrd="0" presId="urn:microsoft.com/office/officeart/2005/8/layout/vProcess5"/>
    <dgm:cxn modelId="{22D3EAE7-FF60-4EF1-A913-27BC9B9D5379}" type="presOf" srcId="{3A47A2BC-BA73-4AD2-B33C-5B3EB2CF3618}" destId="{36A88E2C-FADE-4B50-BFF8-597F61205A33}" srcOrd="0" destOrd="0" presId="urn:microsoft.com/office/officeart/2005/8/layout/vProcess5"/>
    <dgm:cxn modelId="{372D01F6-66BE-4710-8590-95D4CF864F82}" type="presOf" srcId="{B18EA360-0305-4D38-A8B8-DCF9F8195794}" destId="{E68FB91B-53AF-4022-B9C7-C00026050CA0}" srcOrd="1" destOrd="0" presId="urn:microsoft.com/office/officeart/2005/8/layout/vProcess5"/>
    <dgm:cxn modelId="{3F1FEFB5-9986-41DE-A648-02A5CFCB1EDA}" type="presParOf" srcId="{E046FACD-97F2-4913-B0C3-0A3DFF2CE8C0}" destId="{1E6A992B-4553-4801-8D47-E0F923463D58}" srcOrd="0" destOrd="0" presId="urn:microsoft.com/office/officeart/2005/8/layout/vProcess5"/>
    <dgm:cxn modelId="{80127428-6899-4A2E-8299-369042A9C8FA}" type="presParOf" srcId="{E046FACD-97F2-4913-B0C3-0A3DFF2CE8C0}" destId="{01188C8E-F1B3-4CE0-B3F8-F93BCA31BF76}" srcOrd="1" destOrd="0" presId="urn:microsoft.com/office/officeart/2005/8/layout/vProcess5"/>
    <dgm:cxn modelId="{8F16D790-A04A-4F06-8459-E3B57DB50A00}" type="presParOf" srcId="{E046FACD-97F2-4913-B0C3-0A3DFF2CE8C0}" destId="{A4890FEA-CD00-46E4-8637-1BE664D4680D}" srcOrd="2" destOrd="0" presId="urn:microsoft.com/office/officeart/2005/8/layout/vProcess5"/>
    <dgm:cxn modelId="{56A00003-6E6B-4899-8296-6BF17BC3B865}" type="presParOf" srcId="{E046FACD-97F2-4913-B0C3-0A3DFF2CE8C0}" destId="{A4084ADC-5A02-46F4-ACAD-CF0926CC3AE6}" srcOrd="3" destOrd="0" presId="urn:microsoft.com/office/officeart/2005/8/layout/vProcess5"/>
    <dgm:cxn modelId="{49BB6E97-35BE-4728-8752-F79D383CCB02}" type="presParOf" srcId="{E046FACD-97F2-4913-B0C3-0A3DFF2CE8C0}" destId="{36A88E2C-FADE-4B50-BFF8-597F61205A33}" srcOrd="4" destOrd="0" presId="urn:microsoft.com/office/officeart/2005/8/layout/vProcess5"/>
    <dgm:cxn modelId="{3A9373A2-E2EA-457B-81D0-C2F8FCC9FD43}" type="presParOf" srcId="{E046FACD-97F2-4913-B0C3-0A3DFF2CE8C0}" destId="{8E522A3B-CADB-479B-8E44-A6842C9505F0}" srcOrd="5" destOrd="0" presId="urn:microsoft.com/office/officeart/2005/8/layout/vProcess5"/>
    <dgm:cxn modelId="{C0A84FDC-CA2C-48F5-BCCF-83B3CD7C4049}" type="presParOf" srcId="{E046FACD-97F2-4913-B0C3-0A3DFF2CE8C0}" destId="{113E167D-B123-4981-9C59-008330F086FD}" srcOrd="6" destOrd="0" presId="urn:microsoft.com/office/officeart/2005/8/layout/vProcess5"/>
    <dgm:cxn modelId="{5F0530ED-0D84-4F01-A598-C71F7E346E83}" type="presParOf" srcId="{E046FACD-97F2-4913-B0C3-0A3DFF2CE8C0}" destId="{16776E35-DD0F-4DDE-A2F6-D45610FBAD20}" srcOrd="7" destOrd="0" presId="urn:microsoft.com/office/officeart/2005/8/layout/vProcess5"/>
    <dgm:cxn modelId="{AA76ABD3-8D4E-4089-829A-35EACA8977F8}" type="presParOf" srcId="{E046FACD-97F2-4913-B0C3-0A3DFF2CE8C0}" destId="{ABD56701-4698-4BBA-813B-927A3050C7E6}" srcOrd="8" destOrd="0" presId="urn:microsoft.com/office/officeart/2005/8/layout/vProcess5"/>
    <dgm:cxn modelId="{65B6DE89-F739-4443-AFD3-00E3CF0DE6A3}" type="presParOf" srcId="{E046FACD-97F2-4913-B0C3-0A3DFF2CE8C0}" destId="{CF8C58CE-4C7B-4EE2-A9E9-B9F16536F086}" srcOrd="9" destOrd="0" presId="urn:microsoft.com/office/officeart/2005/8/layout/vProcess5"/>
    <dgm:cxn modelId="{328CB80E-477C-402C-B8E7-90C21FC4574F}" type="presParOf" srcId="{E046FACD-97F2-4913-B0C3-0A3DFF2CE8C0}" destId="{D5863635-C79C-4BDF-BBBD-E51C048A4024}" srcOrd="10" destOrd="0" presId="urn:microsoft.com/office/officeart/2005/8/layout/vProcess5"/>
    <dgm:cxn modelId="{1B525FB1-BBE1-413B-8479-11882248B47B}" type="presParOf" srcId="{E046FACD-97F2-4913-B0C3-0A3DFF2CE8C0}" destId="{E68FB91B-53AF-4022-B9C7-C00026050CA0}" srcOrd="11" destOrd="0" presId="urn:microsoft.com/office/officeart/2005/8/layout/vProcess5"/>
    <dgm:cxn modelId="{465B94C4-62EE-4162-900C-93FA8D662D6A}" type="presParOf" srcId="{E046FACD-97F2-4913-B0C3-0A3DFF2CE8C0}" destId="{3696B34D-ED6C-46BF-A586-111C2AA6E22E}" srcOrd="12" destOrd="0" presId="urn:microsoft.com/office/officeart/2005/8/layout/vProcess5"/>
    <dgm:cxn modelId="{3CDCA2C0-85B6-4C57-A056-F52134D9DB5E}" type="presParOf" srcId="{E046FACD-97F2-4913-B0C3-0A3DFF2CE8C0}" destId="{ABE94773-E843-4D6D-87A7-B4345663FA1A}" srcOrd="13" destOrd="0" presId="urn:microsoft.com/office/officeart/2005/8/layout/vProcess5"/>
    <dgm:cxn modelId="{C19E5072-E929-4779-84C1-A7EB8D7D3700}" type="presParOf" srcId="{E046FACD-97F2-4913-B0C3-0A3DFF2CE8C0}" destId="{47F574AB-FE58-4468-AA08-7E6762B2382D}"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5C1BDD7-8F75-4686-A02E-FDA03E19A48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7AA625B-DBEC-4EA9-A94A-FDC1967584F9}">
      <dgm:prSet phldrT="[Text]" custT="1"/>
      <dgm:spPr>
        <a:solidFill>
          <a:schemeClr val="accent1">
            <a:lumMod val="75000"/>
          </a:schemeClr>
        </a:solidFill>
      </dgm:spPr>
      <dgm:t>
        <a:bodyPr/>
        <a:lstStyle/>
        <a:p>
          <a:r>
            <a:rPr lang="en-US" sz="2400" b="1" dirty="0">
              <a:solidFill>
                <a:schemeClr val="bg1"/>
              </a:solidFill>
            </a:rPr>
            <a:t>Risk is calculated by </a:t>
          </a:r>
          <a:r>
            <a:rPr lang="en-US" sz="2400" b="1" i="1" dirty="0">
              <a:solidFill>
                <a:schemeClr val="bg1"/>
              </a:solidFill>
            </a:rPr>
            <a:t>multiplying the probability by the impact</a:t>
          </a:r>
          <a:endParaRPr lang="en-US" sz="2400" b="1" dirty="0"/>
        </a:p>
      </dgm:t>
    </dgm:pt>
    <dgm:pt modelId="{52C2EF58-7475-4774-8667-630FD94CB43D}" type="parTrans" cxnId="{351B9349-934F-4A27-B049-13FEC50486D5}">
      <dgm:prSet/>
      <dgm:spPr/>
      <dgm:t>
        <a:bodyPr/>
        <a:lstStyle/>
        <a:p>
          <a:endParaRPr lang="en-US"/>
        </a:p>
      </dgm:t>
    </dgm:pt>
    <dgm:pt modelId="{1D5B4C7E-B3B7-460E-9D59-8307E6AE4608}" type="sibTrans" cxnId="{351B9349-934F-4A27-B049-13FEC50486D5}">
      <dgm:prSet/>
      <dgm:spPr/>
      <dgm:t>
        <a:bodyPr/>
        <a:lstStyle/>
        <a:p>
          <a:endParaRPr lang="en-US"/>
        </a:p>
      </dgm:t>
    </dgm:pt>
    <dgm:pt modelId="{11A329D2-DE43-4891-95B8-0602F9C4A380}">
      <dgm:prSet phldrT="[Text]" custT="1"/>
      <dgm:spPr/>
      <dgm:t>
        <a:bodyPr/>
        <a:lstStyle/>
        <a:p>
          <a:r>
            <a:rPr lang="en-US" sz="2800" b="1" dirty="0">
              <a:solidFill>
                <a:schemeClr val="bg1"/>
              </a:solidFill>
            </a:rPr>
            <a:t>P x C = R</a:t>
          </a:r>
          <a:endParaRPr lang="en-US" sz="2800" dirty="0"/>
        </a:p>
      </dgm:t>
    </dgm:pt>
    <dgm:pt modelId="{C9F327D6-4470-4475-8F3E-A3AF1A3C1DCA}" type="parTrans" cxnId="{7FC48F97-8403-419A-8498-D7F473AADA17}">
      <dgm:prSet/>
      <dgm:spPr/>
      <dgm:t>
        <a:bodyPr/>
        <a:lstStyle/>
        <a:p>
          <a:endParaRPr lang="en-US"/>
        </a:p>
      </dgm:t>
    </dgm:pt>
    <dgm:pt modelId="{1319DB66-6E7B-47ED-A0F7-82BDC11D213D}" type="sibTrans" cxnId="{7FC48F97-8403-419A-8498-D7F473AADA17}">
      <dgm:prSet/>
      <dgm:spPr/>
      <dgm:t>
        <a:bodyPr/>
        <a:lstStyle/>
        <a:p>
          <a:endParaRPr lang="en-US"/>
        </a:p>
      </dgm:t>
    </dgm:pt>
    <dgm:pt modelId="{5C13FDA9-8289-4E7E-94B6-9F7A1F342D53}">
      <dgm:prSet phldrT="[Text]" custT="1"/>
      <dgm:spPr/>
      <dgm:t>
        <a:bodyPr/>
        <a:lstStyle/>
        <a:p>
          <a:r>
            <a:rPr lang="fi-FI" sz="2800" b="1" dirty="0">
              <a:solidFill>
                <a:schemeClr val="bg1"/>
              </a:solidFill>
            </a:rPr>
            <a:t>1 – 5 x 1 – 5 = 1 - 25</a:t>
          </a:r>
          <a:endParaRPr lang="en-US" sz="2800" dirty="0"/>
        </a:p>
      </dgm:t>
    </dgm:pt>
    <dgm:pt modelId="{35C5963B-3170-4D77-8F6F-A4B2F5B5556F}" type="parTrans" cxnId="{F9576977-38F7-4FDA-AC89-19B93BC474B7}">
      <dgm:prSet/>
      <dgm:spPr/>
      <dgm:t>
        <a:bodyPr/>
        <a:lstStyle/>
        <a:p>
          <a:endParaRPr lang="en-US"/>
        </a:p>
      </dgm:t>
    </dgm:pt>
    <dgm:pt modelId="{154787D1-AB67-488A-B9F2-997F62CD7E50}" type="sibTrans" cxnId="{F9576977-38F7-4FDA-AC89-19B93BC474B7}">
      <dgm:prSet/>
      <dgm:spPr/>
      <dgm:t>
        <a:bodyPr/>
        <a:lstStyle/>
        <a:p>
          <a:endParaRPr lang="en-US"/>
        </a:p>
      </dgm:t>
    </dgm:pt>
    <dgm:pt modelId="{006CDD2B-75BA-4559-87B9-05176E790398}" type="pres">
      <dgm:prSet presAssocID="{25C1BDD7-8F75-4686-A02E-FDA03E19A48B}" presName="linear" presStyleCnt="0">
        <dgm:presLayoutVars>
          <dgm:animLvl val="lvl"/>
          <dgm:resizeHandles val="exact"/>
        </dgm:presLayoutVars>
      </dgm:prSet>
      <dgm:spPr/>
    </dgm:pt>
    <dgm:pt modelId="{D5E7F00C-6C50-41CB-B343-DC14408035C3}" type="pres">
      <dgm:prSet presAssocID="{97AA625B-DBEC-4EA9-A94A-FDC1967584F9}" presName="parentText" presStyleLbl="node1" presStyleIdx="0" presStyleCnt="3">
        <dgm:presLayoutVars>
          <dgm:chMax val="0"/>
          <dgm:bulletEnabled val="1"/>
        </dgm:presLayoutVars>
      </dgm:prSet>
      <dgm:spPr/>
    </dgm:pt>
    <dgm:pt modelId="{3936B65C-B2D8-4703-A1DF-A094888CEB0E}" type="pres">
      <dgm:prSet presAssocID="{1D5B4C7E-B3B7-460E-9D59-8307E6AE4608}" presName="spacer" presStyleCnt="0"/>
      <dgm:spPr/>
    </dgm:pt>
    <dgm:pt modelId="{571FC7DA-9A48-4C69-86A0-7F15119FDF73}" type="pres">
      <dgm:prSet presAssocID="{11A329D2-DE43-4891-95B8-0602F9C4A380}" presName="parentText" presStyleLbl="node1" presStyleIdx="1" presStyleCnt="3">
        <dgm:presLayoutVars>
          <dgm:chMax val="0"/>
          <dgm:bulletEnabled val="1"/>
        </dgm:presLayoutVars>
      </dgm:prSet>
      <dgm:spPr/>
    </dgm:pt>
    <dgm:pt modelId="{E6A1C459-A7FB-48AB-93B9-EBDC2675838C}" type="pres">
      <dgm:prSet presAssocID="{1319DB66-6E7B-47ED-A0F7-82BDC11D213D}" presName="spacer" presStyleCnt="0"/>
      <dgm:spPr/>
    </dgm:pt>
    <dgm:pt modelId="{690EC4FE-FD4B-4818-A3FE-6E44D31D8FFB}" type="pres">
      <dgm:prSet presAssocID="{5C13FDA9-8289-4E7E-94B6-9F7A1F342D53}" presName="parentText" presStyleLbl="node1" presStyleIdx="2" presStyleCnt="3">
        <dgm:presLayoutVars>
          <dgm:chMax val="0"/>
          <dgm:bulletEnabled val="1"/>
        </dgm:presLayoutVars>
      </dgm:prSet>
      <dgm:spPr/>
    </dgm:pt>
  </dgm:ptLst>
  <dgm:cxnLst>
    <dgm:cxn modelId="{3D3A2C0A-DFAA-4ADD-9F12-A606BE09484E}" type="presOf" srcId="{97AA625B-DBEC-4EA9-A94A-FDC1967584F9}" destId="{D5E7F00C-6C50-41CB-B343-DC14408035C3}" srcOrd="0" destOrd="0" presId="urn:microsoft.com/office/officeart/2005/8/layout/vList2"/>
    <dgm:cxn modelId="{B697EA1C-7831-46DC-B43D-6D7CE67D7D93}" type="presOf" srcId="{25C1BDD7-8F75-4686-A02E-FDA03E19A48B}" destId="{006CDD2B-75BA-4559-87B9-05176E790398}" srcOrd="0" destOrd="0" presId="urn:microsoft.com/office/officeart/2005/8/layout/vList2"/>
    <dgm:cxn modelId="{351B9349-934F-4A27-B049-13FEC50486D5}" srcId="{25C1BDD7-8F75-4686-A02E-FDA03E19A48B}" destId="{97AA625B-DBEC-4EA9-A94A-FDC1967584F9}" srcOrd="0" destOrd="0" parTransId="{52C2EF58-7475-4774-8667-630FD94CB43D}" sibTransId="{1D5B4C7E-B3B7-460E-9D59-8307E6AE4608}"/>
    <dgm:cxn modelId="{F9576977-38F7-4FDA-AC89-19B93BC474B7}" srcId="{25C1BDD7-8F75-4686-A02E-FDA03E19A48B}" destId="{5C13FDA9-8289-4E7E-94B6-9F7A1F342D53}" srcOrd="2" destOrd="0" parTransId="{35C5963B-3170-4D77-8F6F-A4B2F5B5556F}" sibTransId="{154787D1-AB67-488A-B9F2-997F62CD7E50}"/>
    <dgm:cxn modelId="{7FC48F97-8403-419A-8498-D7F473AADA17}" srcId="{25C1BDD7-8F75-4686-A02E-FDA03E19A48B}" destId="{11A329D2-DE43-4891-95B8-0602F9C4A380}" srcOrd="1" destOrd="0" parTransId="{C9F327D6-4470-4475-8F3E-A3AF1A3C1DCA}" sibTransId="{1319DB66-6E7B-47ED-A0F7-82BDC11D213D}"/>
    <dgm:cxn modelId="{18BAE1B9-9A6D-4CBA-A62A-895ABEF1E7CB}" type="presOf" srcId="{5C13FDA9-8289-4E7E-94B6-9F7A1F342D53}" destId="{690EC4FE-FD4B-4818-A3FE-6E44D31D8FFB}" srcOrd="0" destOrd="0" presId="urn:microsoft.com/office/officeart/2005/8/layout/vList2"/>
    <dgm:cxn modelId="{85C6E3CE-9FE7-4FDF-9F78-300697545F04}" type="presOf" srcId="{11A329D2-DE43-4891-95B8-0602F9C4A380}" destId="{571FC7DA-9A48-4C69-86A0-7F15119FDF73}" srcOrd="0" destOrd="0" presId="urn:microsoft.com/office/officeart/2005/8/layout/vList2"/>
    <dgm:cxn modelId="{6D6065CA-C792-499B-BD4B-B47A9FD81811}" type="presParOf" srcId="{006CDD2B-75BA-4559-87B9-05176E790398}" destId="{D5E7F00C-6C50-41CB-B343-DC14408035C3}" srcOrd="0" destOrd="0" presId="urn:microsoft.com/office/officeart/2005/8/layout/vList2"/>
    <dgm:cxn modelId="{DC8CDFF8-10D3-452B-884A-C6A752D78003}" type="presParOf" srcId="{006CDD2B-75BA-4559-87B9-05176E790398}" destId="{3936B65C-B2D8-4703-A1DF-A094888CEB0E}" srcOrd="1" destOrd="0" presId="urn:microsoft.com/office/officeart/2005/8/layout/vList2"/>
    <dgm:cxn modelId="{FE560C4F-97DA-4DFC-94BC-AFBEF6B1971E}" type="presParOf" srcId="{006CDD2B-75BA-4559-87B9-05176E790398}" destId="{571FC7DA-9A48-4C69-86A0-7F15119FDF73}" srcOrd="2" destOrd="0" presId="urn:microsoft.com/office/officeart/2005/8/layout/vList2"/>
    <dgm:cxn modelId="{6294B00F-C29B-4D80-A009-492A68A9B264}" type="presParOf" srcId="{006CDD2B-75BA-4559-87B9-05176E790398}" destId="{E6A1C459-A7FB-48AB-93B9-EBDC2675838C}" srcOrd="3" destOrd="0" presId="urn:microsoft.com/office/officeart/2005/8/layout/vList2"/>
    <dgm:cxn modelId="{F873C664-59C5-47AE-B247-7C627E5A27BB}" type="presParOf" srcId="{006CDD2B-75BA-4559-87B9-05176E790398}" destId="{690EC4FE-FD4B-4818-A3FE-6E44D31D8FF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51A70F4-27C1-498A-96CF-649B34FA902C}"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CD7B6892-0722-42C3-BE35-DD673B4CBF16}">
      <dgm:prSet phldrT="[Text]" custT="1">
        <dgm:style>
          <a:lnRef idx="1">
            <a:schemeClr val="accent4"/>
          </a:lnRef>
          <a:fillRef idx="3">
            <a:schemeClr val="accent4"/>
          </a:fillRef>
          <a:effectRef idx="2">
            <a:schemeClr val="accent4"/>
          </a:effectRef>
          <a:fontRef idx="minor">
            <a:schemeClr val="lt1"/>
          </a:fontRef>
        </dgm:style>
      </dgm:prSet>
      <dgm:spPr>
        <a:solidFill>
          <a:schemeClr val="accent1"/>
        </a:solidFill>
        <a:ln/>
      </dgm:spPr>
      <dgm:t>
        <a:bodyPr/>
        <a:lstStyle/>
        <a:p>
          <a:r>
            <a:rPr lang="en-US" sz="2000" noProof="0" dirty="0">
              <a:solidFill>
                <a:schemeClr val="bg1"/>
              </a:solidFill>
            </a:rPr>
            <a:t>Risk assessment results and/or Business Impact Analysis results</a:t>
          </a:r>
        </a:p>
      </dgm:t>
    </dgm:pt>
    <dgm:pt modelId="{47CC4004-DD07-4C8B-974E-1CE045A6E38C}" type="parTrans" cxnId="{144D8790-5FC8-4986-BFF0-DC6981FD8DDF}">
      <dgm:prSet/>
      <dgm:spPr/>
      <dgm:t>
        <a:bodyPr/>
        <a:lstStyle/>
        <a:p>
          <a:endParaRPr lang="en-US" noProof="0"/>
        </a:p>
      </dgm:t>
    </dgm:pt>
    <dgm:pt modelId="{EBC96E50-1406-47C3-9D54-0A05B5C8836E}" type="sibTrans" cxnId="{144D8790-5FC8-4986-BFF0-DC6981FD8DDF}">
      <dgm:prSet/>
      <dgm:spPr/>
      <dgm:t>
        <a:bodyPr/>
        <a:lstStyle/>
        <a:p>
          <a:endParaRPr lang="en-US" noProof="0"/>
        </a:p>
      </dgm:t>
    </dgm:pt>
    <dgm:pt modelId="{B18EA360-0305-4D38-A8B8-DCF9F8195794}">
      <dgm:prSet phldrT="[Text]" custT="1">
        <dgm:style>
          <a:lnRef idx="1">
            <a:schemeClr val="accent4"/>
          </a:lnRef>
          <a:fillRef idx="3">
            <a:schemeClr val="accent4"/>
          </a:fillRef>
          <a:effectRef idx="2">
            <a:schemeClr val="accent4"/>
          </a:effectRef>
          <a:fontRef idx="minor">
            <a:schemeClr val="lt1"/>
          </a:fontRef>
        </dgm:style>
      </dgm:prSet>
      <dgm:spPr>
        <a:solidFill>
          <a:schemeClr val="accent1"/>
        </a:solidFill>
        <a:ln/>
      </dgm:spPr>
      <dgm:t>
        <a:bodyPr/>
        <a:lstStyle/>
        <a:p>
          <a:r>
            <a:rPr lang="en-US" sz="2000" b="0" noProof="0" dirty="0">
              <a:solidFill>
                <a:schemeClr val="bg1"/>
              </a:solidFill>
            </a:rPr>
            <a:t>Corporate Policies, principles, instructions and tools  </a:t>
          </a:r>
        </a:p>
      </dgm:t>
    </dgm:pt>
    <dgm:pt modelId="{48DF52EF-7169-4A5C-ACA2-C1FD0EE246D1}" type="parTrans" cxnId="{4EA75A38-7902-4514-81E2-5C4724E6767D}">
      <dgm:prSet/>
      <dgm:spPr/>
      <dgm:t>
        <a:bodyPr/>
        <a:lstStyle/>
        <a:p>
          <a:endParaRPr lang="en-US" noProof="0"/>
        </a:p>
      </dgm:t>
    </dgm:pt>
    <dgm:pt modelId="{79BD2D93-3B5B-4C81-8A6E-1C46DDAE8976}" type="sibTrans" cxnId="{4EA75A38-7902-4514-81E2-5C4724E6767D}">
      <dgm:prSet/>
      <dgm:spPr/>
      <dgm:t>
        <a:bodyPr/>
        <a:lstStyle/>
        <a:p>
          <a:endParaRPr lang="en-US" noProof="0"/>
        </a:p>
      </dgm:t>
    </dgm:pt>
    <dgm:pt modelId="{F2C7A12C-6DDE-4D68-B5B1-46C507354E11}">
      <dgm:prSet phldrT="[Text]">
        <dgm:style>
          <a:lnRef idx="1">
            <a:schemeClr val="accent4"/>
          </a:lnRef>
          <a:fillRef idx="3">
            <a:schemeClr val="accent4"/>
          </a:fillRef>
          <a:effectRef idx="2">
            <a:schemeClr val="accent4"/>
          </a:effectRef>
          <a:fontRef idx="minor">
            <a:schemeClr val="lt1"/>
          </a:fontRef>
        </dgm:style>
      </dgm:prSet>
      <dgm:spPr>
        <a:solidFill>
          <a:schemeClr val="accent1"/>
        </a:solidFill>
        <a:ln/>
      </dgm:spPr>
      <dgm:t>
        <a:bodyPr/>
        <a:lstStyle/>
        <a:p>
          <a:r>
            <a:rPr lang="en-US" b="0" noProof="0" dirty="0">
              <a:solidFill>
                <a:schemeClr val="bg1"/>
              </a:solidFill>
            </a:rPr>
            <a:t>Implementation:</a:t>
          </a:r>
        </a:p>
        <a:p>
          <a:r>
            <a:rPr lang="en-US" b="0" noProof="0" dirty="0">
              <a:solidFill>
                <a:schemeClr val="bg1"/>
              </a:solidFill>
            </a:rPr>
            <a:t>Utilization, removal, mitigation, restriction</a:t>
          </a:r>
        </a:p>
      </dgm:t>
    </dgm:pt>
    <dgm:pt modelId="{A0336483-3499-4D36-A0B2-0185C9FA0057}" type="parTrans" cxnId="{4FC0B8D6-1E14-4E1B-BAC3-2EED73DF7839}">
      <dgm:prSet/>
      <dgm:spPr/>
      <dgm:t>
        <a:bodyPr/>
        <a:lstStyle/>
        <a:p>
          <a:endParaRPr lang="fi-FI"/>
        </a:p>
      </dgm:t>
    </dgm:pt>
    <dgm:pt modelId="{9F5D3D0A-639F-43CD-A340-2A074202C2D6}" type="sibTrans" cxnId="{4FC0B8D6-1E14-4E1B-BAC3-2EED73DF7839}">
      <dgm:prSet/>
      <dgm:spPr/>
      <dgm:t>
        <a:bodyPr/>
        <a:lstStyle/>
        <a:p>
          <a:endParaRPr lang="fi-FI"/>
        </a:p>
      </dgm:t>
    </dgm:pt>
    <dgm:pt modelId="{E046FACD-97F2-4913-B0C3-0A3DFF2CE8C0}" type="pres">
      <dgm:prSet presAssocID="{551A70F4-27C1-498A-96CF-649B34FA902C}" presName="outerComposite" presStyleCnt="0">
        <dgm:presLayoutVars>
          <dgm:chMax val="5"/>
          <dgm:dir/>
          <dgm:resizeHandles val="exact"/>
        </dgm:presLayoutVars>
      </dgm:prSet>
      <dgm:spPr/>
    </dgm:pt>
    <dgm:pt modelId="{1E6A992B-4553-4801-8D47-E0F923463D58}" type="pres">
      <dgm:prSet presAssocID="{551A70F4-27C1-498A-96CF-649B34FA902C}" presName="dummyMaxCanvas" presStyleCnt="0">
        <dgm:presLayoutVars/>
      </dgm:prSet>
      <dgm:spPr/>
    </dgm:pt>
    <dgm:pt modelId="{345D5BA8-815C-4E24-963E-0EC1CEDF95AA}" type="pres">
      <dgm:prSet presAssocID="{551A70F4-27C1-498A-96CF-649B34FA902C}" presName="ThreeNodes_1" presStyleLbl="node1" presStyleIdx="0" presStyleCnt="3">
        <dgm:presLayoutVars>
          <dgm:bulletEnabled val="1"/>
        </dgm:presLayoutVars>
      </dgm:prSet>
      <dgm:spPr/>
    </dgm:pt>
    <dgm:pt modelId="{6BE2E290-C102-4241-AA29-A06A77EBC64E}" type="pres">
      <dgm:prSet presAssocID="{551A70F4-27C1-498A-96CF-649B34FA902C}" presName="ThreeNodes_2" presStyleLbl="node1" presStyleIdx="1" presStyleCnt="3">
        <dgm:presLayoutVars>
          <dgm:bulletEnabled val="1"/>
        </dgm:presLayoutVars>
      </dgm:prSet>
      <dgm:spPr/>
    </dgm:pt>
    <dgm:pt modelId="{20C57CAB-1F67-46BB-A9A1-B62DABDEB641}" type="pres">
      <dgm:prSet presAssocID="{551A70F4-27C1-498A-96CF-649B34FA902C}" presName="ThreeNodes_3" presStyleLbl="node1" presStyleIdx="2" presStyleCnt="3">
        <dgm:presLayoutVars>
          <dgm:bulletEnabled val="1"/>
        </dgm:presLayoutVars>
      </dgm:prSet>
      <dgm:spPr/>
    </dgm:pt>
    <dgm:pt modelId="{C5C8F9FB-2D75-49F8-AEF8-B626262F88FE}" type="pres">
      <dgm:prSet presAssocID="{551A70F4-27C1-498A-96CF-649B34FA902C}" presName="ThreeConn_1-2" presStyleLbl="fgAccFollowNode1" presStyleIdx="0" presStyleCnt="2">
        <dgm:presLayoutVars>
          <dgm:bulletEnabled val="1"/>
        </dgm:presLayoutVars>
      </dgm:prSet>
      <dgm:spPr/>
    </dgm:pt>
    <dgm:pt modelId="{9F016ADC-3FC6-4414-8022-4A12D47C0CAE}" type="pres">
      <dgm:prSet presAssocID="{551A70F4-27C1-498A-96CF-649B34FA902C}" presName="ThreeConn_2-3" presStyleLbl="fgAccFollowNode1" presStyleIdx="1" presStyleCnt="2">
        <dgm:presLayoutVars>
          <dgm:bulletEnabled val="1"/>
        </dgm:presLayoutVars>
      </dgm:prSet>
      <dgm:spPr/>
    </dgm:pt>
    <dgm:pt modelId="{3F94EEE5-DAED-44B3-8D98-5ACA4412761D}" type="pres">
      <dgm:prSet presAssocID="{551A70F4-27C1-498A-96CF-649B34FA902C}" presName="ThreeNodes_1_text" presStyleLbl="node1" presStyleIdx="2" presStyleCnt="3">
        <dgm:presLayoutVars>
          <dgm:bulletEnabled val="1"/>
        </dgm:presLayoutVars>
      </dgm:prSet>
      <dgm:spPr/>
    </dgm:pt>
    <dgm:pt modelId="{BEC00121-5060-46B7-9975-42C92A857394}" type="pres">
      <dgm:prSet presAssocID="{551A70F4-27C1-498A-96CF-649B34FA902C}" presName="ThreeNodes_2_text" presStyleLbl="node1" presStyleIdx="2" presStyleCnt="3">
        <dgm:presLayoutVars>
          <dgm:bulletEnabled val="1"/>
        </dgm:presLayoutVars>
      </dgm:prSet>
      <dgm:spPr/>
    </dgm:pt>
    <dgm:pt modelId="{C942967B-D763-41CF-A352-57A5E0A0937F}" type="pres">
      <dgm:prSet presAssocID="{551A70F4-27C1-498A-96CF-649B34FA902C}" presName="ThreeNodes_3_text" presStyleLbl="node1" presStyleIdx="2" presStyleCnt="3">
        <dgm:presLayoutVars>
          <dgm:bulletEnabled val="1"/>
        </dgm:presLayoutVars>
      </dgm:prSet>
      <dgm:spPr/>
    </dgm:pt>
  </dgm:ptLst>
  <dgm:cxnLst>
    <dgm:cxn modelId="{B34E8F13-7FB8-4EEE-A633-13DCF8764F36}" type="presOf" srcId="{B18EA360-0305-4D38-A8B8-DCF9F8195794}" destId="{6BE2E290-C102-4241-AA29-A06A77EBC64E}" srcOrd="0" destOrd="0" presId="urn:microsoft.com/office/officeart/2005/8/layout/vProcess5"/>
    <dgm:cxn modelId="{83398B27-4CD7-462E-BA37-C49585FE013C}" type="presOf" srcId="{CD7B6892-0722-42C3-BE35-DD673B4CBF16}" destId="{345D5BA8-815C-4E24-963E-0EC1CEDF95AA}" srcOrd="0" destOrd="0" presId="urn:microsoft.com/office/officeart/2005/8/layout/vProcess5"/>
    <dgm:cxn modelId="{4EA75A38-7902-4514-81E2-5C4724E6767D}" srcId="{551A70F4-27C1-498A-96CF-649B34FA902C}" destId="{B18EA360-0305-4D38-A8B8-DCF9F8195794}" srcOrd="1" destOrd="0" parTransId="{48DF52EF-7169-4A5C-ACA2-C1FD0EE246D1}" sibTransId="{79BD2D93-3B5B-4C81-8A6E-1C46DDAE8976}"/>
    <dgm:cxn modelId="{B6060158-D39D-4D86-9A61-9A79E7EE0130}" type="presOf" srcId="{551A70F4-27C1-498A-96CF-649B34FA902C}" destId="{E046FACD-97F2-4913-B0C3-0A3DFF2CE8C0}" srcOrd="0" destOrd="0" presId="urn:microsoft.com/office/officeart/2005/8/layout/vProcess5"/>
    <dgm:cxn modelId="{144D8790-5FC8-4986-BFF0-DC6981FD8DDF}" srcId="{551A70F4-27C1-498A-96CF-649B34FA902C}" destId="{CD7B6892-0722-42C3-BE35-DD673B4CBF16}" srcOrd="0" destOrd="0" parTransId="{47CC4004-DD07-4C8B-974E-1CE045A6E38C}" sibTransId="{EBC96E50-1406-47C3-9D54-0A05B5C8836E}"/>
    <dgm:cxn modelId="{B9DF0A93-C47A-42DF-B0D0-1D83AC4E0D8E}" type="presOf" srcId="{CD7B6892-0722-42C3-BE35-DD673B4CBF16}" destId="{3F94EEE5-DAED-44B3-8D98-5ACA4412761D}" srcOrd="1" destOrd="0" presId="urn:microsoft.com/office/officeart/2005/8/layout/vProcess5"/>
    <dgm:cxn modelId="{B391C094-3B98-47A9-8830-B6A2B11E6246}" type="presOf" srcId="{EBC96E50-1406-47C3-9D54-0A05B5C8836E}" destId="{C5C8F9FB-2D75-49F8-AEF8-B626262F88FE}" srcOrd="0" destOrd="0" presId="urn:microsoft.com/office/officeart/2005/8/layout/vProcess5"/>
    <dgm:cxn modelId="{7A065AA4-F4AA-4271-87DC-D6A09152AE06}" type="presOf" srcId="{79BD2D93-3B5B-4C81-8A6E-1C46DDAE8976}" destId="{9F016ADC-3FC6-4414-8022-4A12D47C0CAE}" srcOrd="0" destOrd="0" presId="urn:microsoft.com/office/officeart/2005/8/layout/vProcess5"/>
    <dgm:cxn modelId="{03BB53B0-D63B-4DD2-BD90-AC4F18CF57E8}" type="presOf" srcId="{F2C7A12C-6DDE-4D68-B5B1-46C507354E11}" destId="{C942967B-D763-41CF-A352-57A5E0A0937F}" srcOrd="1" destOrd="0" presId="urn:microsoft.com/office/officeart/2005/8/layout/vProcess5"/>
    <dgm:cxn modelId="{D0FA0BB1-6445-4BD8-89B2-1A9F62CAD4BB}" type="presOf" srcId="{B18EA360-0305-4D38-A8B8-DCF9F8195794}" destId="{BEC00121-5060-46B7-9975-42C92A857394}" srcOrd="1" destOrd="0" presId="urn:microsoft.com/office/officeart/2005/8/layout/vProcess5"/>
    <dgm:cxn modelId="{4FC0B8D6-1E14-4E1B-BAC3-2EED73DF7839}" srcId="{551A70F4-27C1-498A-96CF-649B34FA902C}" destId="{F2C7A12C-6DDE-4D68-B5B1-46C507354E11}" srcOrd="2" destOrd="0" parTransId="{A0336483-3499-4D36-A0B2-0185C9FA0057}" sibTransId="{9F5D3D0A-639F-43CD-A340-2A074202C2D6}"/>
    <dgm:cxn modelId="{4F6179FE-E87A-488B-A365-DECC54DB1C23}" type="presOf" srcId="{F2C7A12C-6DDE-4D68-B5B1-46C507354E11}" destId="{20C57CAB-1F67-46BB-A9A1-B62DABDEB641}" srcOrd="0" destOrd="0" presId="urn:microsoft.com/office/officeart/2005/8/layout/vProcess5"/>
    <dgm:cxn modelId="{A6082677-1EB6-4EAE-87E5-2340B45CECE6}" type="presParOf" srcId="{E046FACD-97F2-4913-B0C3-0A3DFF2CE8C0}" destId="{1E6A992B-4553-4801-8D47-E0F923463D58}" srcOrd="0" destOrd="0" presId="urn:microsoft.com/office/officeart/2005/8/layout/vProcess5"/>
    <dgm:cxn modelId="{87FDDC9E-7E1B-43E1-9E08-8D8132F9DF85}" type="presParOf" srcId="{E046FACD-97F2-4913-B0C3-0A3DFF2CE8C0}" destId="{345D5BA8-815C-4E24-963E-0EC1CEDF95AA}" srcOrd="1" destOrd="0" presId="urn:microsoft.com/office/officeart/2005/8/layout/vProcess5"/>
    <dgm:cxn modelId="{0B1726C7-8238-4985-908A-FE37A0259F74}" type="presParOf" srcId="{E046FACD-97F2-4913-B0C3-0A3DFF2CE8C0}" destId="{6BE2E290-C102-4241-AA29-A06A77EBC64E}" srcOrd="2" destOrd="0" presId="urn:microsoft.com/office/officeart/2005/8/layout/vProcess5"/>
    <dgm:cxn modelId="{93F0FA27-29AA-4FB0-9CD1-EAEC66265061}" type="presParOf" srcId="{E046FACD-97F2-4913-B0C3-0A3DFF2CE8C0}" destId="{20C57CAB-1F67-46BB-A9A1-B62DABDEB641}" srcOrd="3" destOrd="0" presId="urn:microsoft.com/office/officeart/2005/8/layout/vProcess5"/>
    <dgm:cxn modelId="{B083161C-FC55-4166-9945-B305D5D5DED2}" type="presParOf" srcId="{E046FACD-97F2-4913-B0C3-0A3DFF2CE8C0}" destId="{C5C8F9FB-2D75-49F8-AEF8-B626262F88FE}" srcOrd="4" destOrd="0" presId="urn:microsoft.com/office/officeart/2005/8/layout/vProcess5"/>
    <dgm:cxn modelId="{62C1005F-0294-4EA1-B890-F6095B74AA61}" type="presParOf" srcId="{E046FACD-97F2-4913-B0C3-0A3DFF2CE8C0}" destId="{9F016ADC-3FC6-4414-8022-4A12D47C0CAE}" srcOrd="5" destOrd="0" presId="urn:microsoft.com/office/officeart/2005/8/layout/vProcess5"/>
    <dgm:cxn modelId="{685C57C4-0BBD-4641-A9DE-3432D76C0D5D}" type="presParOf" srcId="{E046FACD-97F2-4913-B0C3-0A3DFF2CE8C0}" destId="{3F94EEE5-DAED-44B3-8D98-5ACA4412761D}" srcOrd="6" destOrd="0" presId="urn:microsoft.com/office/officeart/2005/8/layout/vProcess5"/>
    <dgm:cxn modelId="{CBEC1435-F80E-4D7B-BDA5-D272E0CE7B9D}" type="presParOf" srcId="{E046FACD-97F2-4913-B0C3-0A3DFF2CE8C0}" destId="{BEC00121-5060-46B7-9975-42C92A857394}" srcOrd="7" destOrd="0" presId="urn:microsoft.com/office/officeart/2005/8/layout/vProcess5"/>
    <dgm:cxn modelId="{1D72C94A-AE69-46CC-8BB1-D8DB3DC635C9}" type="presParOf" srcId="{E046FACD-97F2-4913-B0C3-0A3DFF2CE8C0}" destId="{C942967B-D763-41CF-A352-57A5E0A0937F}"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51A70F4-27C1-498A-96CF-649B34FA902C}"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CD7B6892-0722-42C3-BE35-DD673B4CBF16}">
      <dgm:prSet phldrT="[Text]" custT="1">
        <dgm:style>
          <a:lnRef idx="1">
            <a:schemeClr val="accent4"/>
          </a:lnRef>
          <a:fillRef idx="3">
            <a:schemeClr val="accent4"/>
          </a:fillRef>
          <a:effectRef idx="2">
            <a:schemeClr val="accent4"/>
          </a:effectRef>
          <a:fontRef idx="minor">
            <a:schemeClr val="lt1"/>
          </a:fontRef>
        </dgm:style>
      </dgm:prSet>
      <dgm:spPr>
        <a:solidFill>
          <a:schemeClr val="accent1"/>
        </a:solidFill>
        <a:ln/>
      </dgm:spPr>
      <dgm:t>
        <a:bodyPr/>
        <a:lstStyle/>
        <a:p>
          <a:r>
            <a:rPr lang="en-US" sz="2000" noProof="0" dirty="0">
              <a:solidFill>
                <a:schemeClr val="bg1"/>
              </a:solidFill>
            </a:rPr>
            <a:t>Key risks, risk assessment results, Business Interruption Analysis results</a:t>
          </a:r>
        </a:p>
      </dgm:t>
    </dgm:pt>
    <dgm:pt modelId="{47CC4004-DD07-4C8B-974E-1CE045A6E38C}" type="parTrans" cxnId="{144D8790-5FC8-4986-BFF0-DC6981FD8DDF}">
      <dgm:prSet/>
      <dgm:spPr/>
      <dgm:t>
        <a:bodyPr/>
        <a:lstStyle/>
        <a:p>
          <a:endParaRPr lang="en-US"/>
        </a:p>
      </dgm:t>
    </dgm:pt>
    <dgm:pt modelId="{EBC96E50-1406-47C3-9D54-0A05B5C8836E}" type="sibTrans" cxnId="{144D8790-5FC8-4986-BFF0-DC6981FD8DDF}">
      <dgm:prSet/>
      <dgm:spPr/>
      <dgm:t>
        <a:bodyPr/>
        <a:lstStyle/>
        <a:p>
          <a:endParaRPr lang="en-US"/>
        </a:p>
      </dgm:t>
    </dgm:pt>
    <dgm:pt modelId="{B18EA360-0305-4D38-A8B8-DCF9F8195794}">
      <dgm:prSet phldrT="[Text]" custT="1">
        <dgm:style>
          <a:lnRef idx="1">
            <a:schemeClr val="accent4"/>
          </a:lnRef>
          <a:fillRef idx="3">
            <a:schemeClr val="accent4"/>
          </a:fillRef>
          <a:effectRef idx="2">
            <a:schemeClr val="accent4"/>
          </a:effectRef>
          <a:fontRef idx="minor">
            <a:schemeClr val="lt1"/>
          </a:fontRef>
        </dgm:style>
      </dgm:prSet>
      <dgm:spPr>
        <a:solidFill>
          <a:schemeClr val="accent1"/>
        </a:solidFill>
        <a:ln/>
      </dgm:spPr>
      <dgm:t>
        <a:bodyPr/>
        <a:lstStyle/>
        <a:p>
          <a:r>
            <a:rPr lang="en-US" sz="2000" noProof="0" dirty="0">
              <a:solidFill>
                <a:schemeClr val="bg1"/>
              </a:solidFill>
            </a:rPr>
            <a:t>Actions</a:t>
          </a:r>
          <a:r>
            <a:rPr lang="en-US" sz="2000" dirty="0">
              <a:solidFill>
                <a:schemeClr val="bg1"/>
              </a:solidFill>
            </a:rPr>
            <a:t> taken</a:t>
          </a:r>
        </a:p>
      </dgm:t>
    </dgm:pt>
    <dgm:pt modelId="{48DF52EF-7169-4A5C-ACA2-C1FD0EE246D1}" type="parTrans" cxnId="{4EA75A38-7902-4514-81E2-5C4724E6767D}">
      <dgm:prSet/>
      <dgm:spPr/>
      <dgm:t>
        <a:bodyPr/>
        <a:lstStyle/>
        <a:p>
          <a:endParaRPr lang="en-US"/>
        </a:p>
      </dgm:t>
    </dgm:pt>
    <dgm:pt modelId="{79BD2D93-3B5B-4C81-8A6E-1C46DDAE8976}" type="sibTrans" cxnId="{4EA75A38-7902-4514-81E2-5C4724E6767D}">
      <dgm:prSet/>
      <dgm:spPr/>
      <dgm:t>
        <a:bodyPr/>
        <a:lstStyle/>
        <a:p>
          <a:endParaRPr lang="en-US"/>
        </a:p>
      </dgm:t>
    </dgm:pt>
    <dgm:pt modelId="{2306794B-366C-44FD-B7EF-C07C2973BF6F}">
      <dgm:prSet phldrT="[Text]" custT="1">
        <dgm:style>
          <a:lnRef idx="1">
            <a:schemeClr val="accent4"/>
          </a:lnRef>
          <a:fillRef idx="3">
            <a:schemeClr val="accent4"/>
          </a:fillRef>
          <a:effectRef idx="2">
            <a:schemeClr val="accent4"/>
          </a:effectRef>
          <a:fontRef idx="minor">
            <a:schemeClr val="lt1"/>
          </a:fontRef>
        </dgm:style>
      </dgm:prSet>
      <dgm:spPr>
        <a:solidFill>
          <a:schemeClr val="accent1"/>
        </a:solidFill>
        <a:ln/>
      </dgm:spPr>
      <dgm:t>
        <a:bodyPr/>
        <a:lstStyle/>
        <a:p>
          <a:r>
            <a:rPr lang="en-US" sz="2000" dirty="0">
              <a:solidFill>
                <a:schemeClr val="bg1"/>
              </a:solidFill>
            </a:rPr>
            <a:t>Evaluation</a:t>
          </a:r>
        </a:p>
      </dgm:t>
    </dgm:pt>
    <dgm:pt modelId="{394542F0-9265-40D6-A3A7-ED577ADD02E4}" type="parTrans" cxnId="{6613F808-16CD-4895-8F66-B0980512EBA6}">
      <dgm:prSet/>
      <dgm:spPr/>
      <dgm:t>
        <a:bodyPr/>
        <a:lstStyle/>
        <a:p>
          <a:endParaRPr lang="en-US"/>
        </a:p>
      </dgm:t>
    </dgm:pt>
    <dgm:pt modelId="{A3AD8018-A1AA-4CF2-9470-C853BCB7AF24}" type="sibTrans" cxnId="{6613F808-16CD-4895-8F66-B0980512EBA6}">
      <dgm:prSet/>
      <dgm:spPr/>
      <dgm:t>
        <a:bodyPr/>
        <a:lstStyle/>
        <a:p>
          <a:endParaRPr lang="en-US"/>
        </a:p>
      </dgm:t>
    </dgm:pt>
    <dgm:pt modelId="{5FF2AA95-627E-4356-B2BE-490ABEB305ED}">
      <dgm:prSet phldrT="[Text]" custT="1">
        <dgm:style>
          <a:lnRef idx="1">
            <a:schemeClr val="accent4"/>
          </a:lnRef>
          <a:fillRef idx="3">
            <a:schemeClr val="accent4"/>
          </a:fillRef>
          <a:effectRef idx="2">
            <a:schemeClr val="accent4"/>
          </a:effectRef>
          <a:fontRef idx="minor">
            <a:schemeClr val="lt1"/>
          </a:fontRef>
        </dgm:style>
      </dgm:prSet>
      <dgm:spPr>
        <a:solidFill>
          <a:schemeClr val="accent1"/>
        </a:solidFill>
        <a:ln/>
      </dgm:spPr>
      <dgm:t>
        <a:bodyPr/>
        <a:lstStyle/>
        <a:p>
          <a:r>
            <a:rPr lang="en-US" sz="2000" dirty="0">
              <a:solidFill>
                <a:schemeClr val="bg1"/>
              </a:solidFill>
            </a:rPr>
            <a:t>Benchmarking</a:t>
          </a:r>
        </a:p>
      </dgm:t>
    </dgm:pt>
    <dgm:pt modelId="{6DD4FAA9-6535-4E27-B05A-50624C67C7F7}" type="parTrans" cxnId="{06CE0F9A-DD65-40BE-9CD6-482F82503C5D}">
      <dgm:prSet/>
      <dgm:spPr/>
      <dgm:t>
        <a:bodyPr/>
        <a:lstStyle/>
        <a:p>
          <a:endParaRPr lang="en-US"/>
        </a:p>
      </dgm:t>
    </dgm:pt>
    <dgm:pt modelId="{A8A1BE2C-02E6-48F8-A5EA-B19DDFB1E9C7}" type="sibTrans" cxnId="{06CE0F9A-DD65-40BE-9CD6-482F82503C5D}">
      <dgm:prSet/>
      <dgm:spPr/>
      <dgm:t>
        <a:bodyPr/>
        <a:lstStyle/>
        <a:p>
          <a:endParaRPr lang="en-US"/>
        </a:p>
      </dgm:t>
    </dgm:pt>
    <dgm:pt modelId="{E046FACD-97F2-4913-B0C3-0A3DFF2CE8C0}" type="pres">
      <dgm:prSet presAssocID="{551A70F4-27C1-498A-96CF-649B34FA902C}" presName="outerComposite" presStyleCnt="0">
        <dgm:presLayoutVars>
          <dgm:chMax val="5"/>
          <dgm:dir/>
          <dgm:resizeHandles val="exact"/>
        </dgm:presLayoutVars>
      </dgm:prSet>
      <dgm:spPr/>
    </dgm:pt>
    <dgm:pt modelId="{1E6A992B-4553-4801-8D47-E0F923463D58}" type="pres">
      <dgm:prSet presAssocID="{551A70F4-27C1-498A-96CF-649B34FA902C}" presName="dummyMaxCanvas" presStyleCnt="0">
        <dgm:presLayoutVars/>
      </dgm:prSet>
      <dgm:spPr/>
    </dgm:pt>
    <dgm:pt modelId="{9B8AAB12-E485-48AA-B865-B799323D641D}" type="pres">
      <dgm:prSet presAssocID="{551A70F4-27C1-498A-96CF-649B34FA902C}" presName="FourNodes_1" presStyleLbl="node1" presStyleIdx="0" presStyleCnt="4">
        <dgm:presLayoutVars>
          <dgm:bulletEnabled val="1"/>
        </dgm:presLayoutVars>
      </dgm:prSet>
      <dgm:spPr/>
    </dgm:pt>
    <dgm:pt modelId="{0249A841-26D1-4E2F-B1A2-1150C95974A5}" type="pres">
      <dgm:prSet presAssocID="{551A70F4-27C1-498A-96CF-649B34FA902C}" presName="FourNodes_2" presStyleLbl="node1" presStyleIdx="1" presStyleCnt="4">
        <dgm:presLayoutVars>
          <dgm:bulletEnabled val="1"/>
        </dgm:presLayoutVars>
      </dgm:prSet>
      <dgm:spPr/>
    </dgm:pt>
    <dgm:pt modelId="{8D1DAB84-2002-4732-87EC-68EBEECABDE6}" type="pres">
      <dgm:prSet presAssocID="{551A70F4-27C1-498A-96CF-649B34FA902C}" presName="FourNodes_3" presStyleLbl="node1" presStyleIdx="2" presStyleCnt="4">
        <dgm:presLayoutVars>
          <dgm:bulletEnabled val="1"/>
        </dgm:presLayoutVars>
      </dgm:prSet>
      <dgm:spPr/>
    </dgm:pt>
    <dgm:pt modelId="{84EF2DFA-891F-42A6-844A-1498CFBE0EE9}" type="pres">
      <dgm:prSet presAssocID="{551A70F4-27C1-498A-96CF-649B34FA902C}" presName="FourNodes_4" presStyleLbl="node1" presStyleIdx="3" presStyleCnt="4">
        <dgm:presLayoutVars>
          <dgm:bulletEnabled val="1"/>
        </dgm:presLayoutVars>
      </dgm:prSet>
      <dgm:spPr/>
    </dgm:pt>
    <dgm:pt modelId="{AE982954-842B-4C6B-9461-C82ADED62DC8}" type="pres">
      <dgm:prSet presAssocID="{551A70F4-27C1-498A-96CF-649B34FA902C}" presName="FourConn_1-2" presStyleLbl="fgAccFollowNode1" presStyleIdx="0" presStyleCnt="3">
        <dgm:presLayoutVars>
          <dgm:bulletEnabled val="1"/>
        </dgm:presLayoutVars>
      </dgm:prSet>
      <dgm:spPr/>
    </dgm:pt>
    <dgm:pt modelId="{4204D35D-92F9-43CB-8E23-324ED3AC3D2D}" type="pres">
      <dgm:prSet presAssocID="{551A70F4-27C1-498A-96CF-649B34FA902C}" presName="FourConn_2-3" presStyleLbl="fgAccFollowNode1" presStyleIdx="1" presStyleCnt="3">
        <dgm:presLayoutVars>
          <dgm:bulletEnabled val="1"/>
        </dgm:presLayoutVars>
      </dgm:prSet>
      <dgm:spPr/>
    </dgm:pt>
    <dgm:pt modelId="{D2F72D3D-1686-447C-93BE-FEF986A9D1E9}" type="pres">
      <dgm:prSet presAssocID="{551A70F4-27C1-498A-96CF-649B34FA902C}" presName="FourConn_3-4" presStyleLbl="fgAccFollowNode1" presStyleIdx="2" presStyleCnt="3">
        <dgm:presLayoutVars>
          <dgm:bulletEnabled val="1"/>
        </dgm:presLayoutVars>
      </dgm:prSet>
      <dgm:spPr/>
    </dgm:pt>
    <dgm:pt modelId="{329704DA-5891-4FD0-9796-1FD636599503}" type="pres">
      <dgm:prSet presAssocID="{551A70F4-27C1-498A-96CF-649B34FA902C}" presName="FourNodes_1_text" presStyleLbl="node1" presStyleIdx="3" presStyleCnt="4">
        <dgm:presLayoutVars>
          <dgm:bulletEnabled val="1"/>
        </dgm:presLayoutVars>
      </dgm:prSet>
      <dgm:spPr/>
    </dgm:pt>
    <dgm:pt modelId="{AAC77AD0-33E4-4785-A20C-AD0430946DD6}" type="pres">
      <dgm:prSet presAssocID="{551A70F4-27C1-498A-96CF-649B34FA902C}" presName="FourNodes_2_text" presStyleLbl="node1" presStyleIdx="3" presStyleCnt="4">
        <dgm:presLayoutVars>
          <dgm:bulletEnabled val="1"/>
        </dgm:presLayoutVars>
      </dgm:prSet>
      <dgm:spPr/>
    </dgm:pt>
    <dgm:pt modelId="{FC8D240D-E7C5-47D4-87E2-C0E2B4B5733C}" type="pres">
      <dgm:prSet presAssocID="{551A70F4-27C1-498A-96CF-649B34FA902C}" presName="FourNodes_3_text" presStyleLbl="node1" presStyleIdx="3" presStyleCnt="4">
        <dgm:presLayoutVars>
          <dgm:bulletEnabled val="1"/>
        </dgm:presLayoutVars>
      </dgm:prSet>
      <dgm:spPr/>
    </dgm:pt>
    <dgm:pt modelId="{069410ED-81F4-45A1-95E8-9CEF1BB52C25}" type="pres">
      <dgm:prSet presAssocID="{551A70F4-27C1-498A-96CF-649B34FA902C}" presName="FourNodes_4_text" presStyleLbl="node1" presStyleIdx="3" presStyleCnt="4">
        <dgm:presLayoutVars>
          <dgm:bulletEnabled val="1"/>
        </dgm:presLayoutVars>
      </dgm:prSet>
      <dgm:spPr/>
    </dgm:pt>
  </dgm:ptLst>
  <dgm:cxnLst>
    <dgm:cxn modelId="{6A616100-71E7-44F0-88BF-7DA12A42B866}" type="presOf" srcId="{2306794B-366C-44FD-B7EF-C07C2973BF6F}" destId="{8D1DAB84-2002-4732-87EC-68EBEECABDE6}" srcOrd="0" destOrd="0" presId="urn:microsoft.com/office/officeart/2005/8/layout/vProcess5"/>
    <dgm:cxn modelId="{6613F808-16CD-4895-8F66-B0980512EBA6}" srcId="{551A70F4-27C1-498A-96CF-649B34FA902C}" destId="{2306794B-366C-44FD-B7EF-C07C2973BF6F}" srcOrd="2" destOrd="0" parTransId="{394542F0-9265-40D6-A3A7-ED577ADD02E4}" sibTransId="{A3AD8018-A1AA-4CF2-9470-C853BCB7AF24}"/>
    <dgm:cxn modelId="{7C41A335-AE11-4FA3-810C-D1FA9114C76A}" type="presOf" srcId="{2306794B-366C-44FD-B7EF-C07C2973BF6F}" destId="{FC8D240D-E7C5-47D4-87E2-C0E2B4B5733C}" srcOrd="1" destOrd="0" presId="urn:microsoft.com/office/officeart/2005/8/layout/vProcess5"/>
    <dgm:cxn modelId="{4EA75A38-7902-4514-81E2-5C4724E6767D}" srcId="{551A70F4-27C1-498A-96CF-649B34FA902C}" destId="{B18EA360-0305-4D38-A8B8-DCF9F8195794}" srcOrd="1" destOrd="0" parTransId="{48DF52EF-7169-4A5C-ACA2-C1FD0EE246D1}" sibTransId="{79BD2D93-3B5B-4C81-8A6E-1C46DDAE8976}"/>
    <dgm:cxn modelId="{87F3995B-2AA0-4582-8C2A-71D0A3AE3DB3}" type="presOf" srcId="{CD7B6892-0722-42C3-BE35-DD673B4CBF16}" destId="{329704DA-5891-4FD0-9796-1FD636599503}" srcOrd="1" destOrd="0" presId="urn:microsoft.com/office/officeart/2005/8/layout/vProcess5"/>
    <dgm:cxn modelId="{4111A25D-C848-4F63-B6B0-5E2B3D7DDBAC}" type="presOf" srcId="{79BD2D93-3B5B-4C81-8A6E-1C46DDAE8976}" destId="{4204D35D-92F9-43CB-8E23-324ED3AC3D2D}" srcOrd="0" destOrd="0" presId="urn:microsoft.com/office/officeart/2005/8/layout/vProcess5"/>
    <dgm:cxn modelId="{D4835160-6FC9-4763-B5C1-20FE76605B25}" type="presOf" srcId="{A3AD8018-A1AA-4CF2-9470-C853BCB7AF24}" destId="{D2F72D3D-1686-447C-93BE-FEF986A9D1E9}" srcOrd="0" destOrd="0" presId="urn:microsoft.com/office/officeart/2005/8/layout/vProcess5"/>
    <dgm:cxn modelId="{AB32F746-6269-4B9E-B053-0F87BD4FC40A}" type="presOf" srcId="{5FF2AA95-627E-4356-B2BE-490ABEB305ED}" destId="{069410ED-81F4-45A1-95E8-9CEF1BB52C25}" srcOrd="1" destOrd="0" presId="urn:microsoft.com/office/officeart/2005/8/layout/vProcess5"/>
    <dgm:cxn modelId="{C4192C71-F06A-412D-BE6A-37CDFC40FEEF}" type="presOf" srcId="{5FF2AA95-627E-4356-B2BE-490ABEB305ED}" destId="{84EF2DFA-891F-42A6-844A-1498CFBE0EE9}" srcOrd="0" destOrd="0" presId="urn:microsoft.com/office/officeart/2005/8/layout/vProcess5"/>
    <dgm:cxn modelId="{7B57FC7C-4CCF-4829-A8C2-91C12457D2A0}" type="presOf" srcId="{B18EA360-0305-4D38-A8B8-DCF9F8195794}" destId="{0249A841-26D1-4E2F-B1A2-1150C95974A5}" srcOrd="0" destOrd="0" presId="urn:microsoft.com/office/officeart/2005/8/layout/vProcess5"/>
    <dgm:cxn modelId="{144D8790-5FC8-4986-BFF0-DC6981FD8DDF}" srcId="{551A70F4-27C1-498A-96CF-649B34FA902C}" destId="{CD7B6892-0722-42C3-BE35-DD673B4CBF16}" srcOrd="0" destOrd="0" parTransId="{47CC4004-DD07-4C8B-974E-1CE045A6E38C}" sibTransId="{EBC96E50-1406-47C3-9D54-0A05B5C8836E}"/>
    <dgm:cxn modelId="{06CE0F9A-DD65-40BE-9CD6-482F82503C5D}" srcId="{551A70F4-27C1-498A-96CF-649B34FA902C}" destId="{5FF2AA95-627E-4356-B2BE-490ABEB305ED}" srcOrd="3" destOrd="0" parTransId="{6DD4FAA9-6535-4E27-B05A-50624C67C7F7}" sibTransId="{A8A1BE2C-02E6-48F8-A5EA-B19DDFB1E9C7}"/>
    <dgm:cxn modelId="{89676DC2-C196-4173-9F6B-CEE77466AD99}" type="presOf" srcId="{B18EA360-0305-4D38-A8B8-DCF9F8195794}" destId="{AAC77AD0-33E4-4785-A20C-AD0430946DD6}" srcOrd="1" destOrd="0" presId="urn:microsoft.com/office/officeart/2005/8/layout/vProcess5"/>
    <dgm:cxn modelId="{43A3E2D1-DA07-4FFE-807F-BE3211D25E87}" type="presOf" srcId="{CD7B6892-0722-42C3-BE35-DD673B4CBF16}" destId="{9B8AAB12-E485-48AA-B865-B799323D641D}" srcOrd="0" destOrd="0" presId="urn:microsoft.com/office/officeart/2005/8/layout/vProcess5"/>
    <dgm:cxn modelId="{0361CED5-AC36-4FB3-A1F7-5FBECF74FA84}" type="presOf" srcId="{EBC96E50-1406-47C3-9D54-0A05B5C8836E}" destId="{AE982954-842B-4C6B-9461-C82ADED62DC8}" srcOrd="0" destOrd="0" presId="urn:microsoft.com/office/officeart/2005/8/layout/vProcess5"/>
    <dgm:cxn modelId="{F714D9F5-4F18-4FD8-B6B9-772E7B7BD02D}" type="presOf" srcId="{551A70F4-27C1-498A-96CF-649B34FA902C}" destId="{E046FACD-97F2-4913-B0C3-0A3DFF2CE8C0}" srcOrd="0" destOrd="0" presId="urn:microsoft.com/office/officeart/2005/8/layout/vProcess5"/>
    <dgm:cxn modelId="{BE000758-F284-4659-BE4D-EEC9830F9E8B}" type="presParOf" srcId="{E046FACD-97F2-4913-B0C3-0A3DFF2CE8C0}" destId="{1E6A992B-4553-4801-8D47-E0F923463D58}" srcOrd="0" destOrd="0" presId="urn:microsoft.com/office/officeart/2005/8/layout/vProcess5"/>
    <dgm:cxn modelId="{EF8C2A92-09D3-4A29-9F25-272818DAD080}" type="presParOf" srcId="{E046FACD-97F2-4913-B0C3-0A3DFF2CE8C0}" destId="{9B8AAB12-E485-48AA-B865-B799323D641D}" srcOrd="1" destOrd="0" presId="urn:microsoft.com/office/officeart/2005/8/layout/vProcess5"/>
    <dgm:cxn modelId="{8CB28A93-C596-48AF-9811-40DE52F863EB}" type="presParOf" srcId="{E046FACD-97F2-4913-B0C3-0A3DFF2CE8C0}" destId="{0249A841-26D1-4E2F-B1A2-1150C95974A5}" srcOrd="2" destOrd="0" presId="urn:microsoft.com/office/officeart/2005/8/layout/vProcess5"/>
    <dgm:cxn modelId="{E3F1792E-52DD-47E7-BB53-28BDD451594D}" type="presParOf" srcId="{E046FACD-97F2-4913-B0C3-0A3DFF2CE8C0}" destId="{8D1DAB84-2002-4732-87EC-68EBEECABDE6}" srcOrd="3" destOrd="0" presId="urn:microsoft.com/office/officeart/2005/8/layout/vProcess5"/>
    <dgm:cxn modelId="{208711F5-E4FB-4225-97E2-43CA4598F981}" type="presParOf" srcId="{E046FACD-97F2-4913-B0C3-0A3DFF2CE8C0}" destId="{84EF2DFA-891F-42A6-844A-1498CFBE0EE9}" srcOrd="4" destOrd="0" presId="urn:microsoft.com/office/officeart/2005/8/layout/vProcess5"/>
    <dgm:cxn modelId="{52387881-449A-437E-87FE-8E9434D40867}" type="presParOf" srcId="{E046FACD-97F2-4913-B0C3-0A3DFF2CE8C0}" destId="{AE982954-842B-4C6B-9461-C82ADED62DC8}" srcOrd="5" destOrd="0" presId="urn:microsoft.com/office/officeart/2005/8/layout/vProcess5"/>
    <dgm:cxn modelId="{7F90E8E8-DBE8-4DD1-A9D6-11AD40CDB246}" type="presParOf" srcId="{E046FACD-97F2-4913-B0C3-0A3DFF2CE8C0}" destId="{4204D35D-92F9-43CB-8E23-324ED3AC3D2D}" srcOrd="6" destOrd="0" presId="urn:microsoft.com/office/officeart/2005/8/layout/vProcess5"/>
    <dgm:cxn modelId="{CF5EA46D-906A-4A0B-A2BA-D3B9D0B3E515}" type="presParOf" srcId="{E046FACD-97F2-4913-B0C3-0A3DFF2CE8C0}" destId="{D2F72D3D-1686-447C-93BE-FEF986A9D1E9}" srcOrd="7" destOrd="0" presId="urn:microsoft.com/office/officeart/2005/8/layout/vProcess5"/>
    <dgm:cxn modelId="{02DC16A4-8E90-4859-9897-0058C1305275}" type="presParOf" srcId="{E046FACD-97F2-4913-B0C3-0A3DFF2CE8C0}" destId="{329704DA-5891-4FD0-9796-1FD636599503}" srcOrd="8" destOrd="0" presId="urn:microsoft.com/office/officeart/2005/8/layout/vProcess5"/>
    <dgm:cxn modelId="{7FC5757D-AE27-43C6-8B79-596210EA266E}" type="presParOf" srcId="{E046FACD-97F2-4913-B0C3-0A3DFF2CE8C0}" destId="{AAC77AD0-33E4-4785-A20C-AD0430946DD6}" srcOrd="9" destOrd="0" presId="urn:microsoft.com/office/officeart/2005/8/layout/vProcess5"/>
    <dgm:cxn modelId="{6A299416-2877-4F17-A960-4194E758C252}" type="presParOf" srcId="{E046FACD-97F2-4913-B0C3-0A3DFF2CE8C0}" destId="{FC8D240D-E7C5-47D4-87E2-C0E2B4B5733C}" srcOrd="10" destOrd="0" presId="urn:microsoft.com/office/officeart/2005/8/layout/vProcess5"/>
    <dgm:cxn modelId="{2CD2F103-8F81-4AC3-B019-702504B1986D}" type="presParOf" srcId="{E046FACD-97F2-4913-B0C3-0A3DFF2CE8C0}" destId="{069410ED-81F4-45A1-95E8-9CEF1BB52C25}"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51A70F4-27C1-498A-96CF-649B34FA902C}"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B18EA360-0305-4D38-A8B8-DCF9F8195794}">
      <dgm:prSet phldrT="[Text]" custT="1"/>
      <dgm:spPr>
        <a:solidFill>
          <a:schemeClr val="accent1"/>
        </a:solidFill>
        <a:ln>
          <a:noFill/>
        </a:ln>
        <a:effectLst>
          <a:glow rad="1016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000" noProof="0" dirty="0"/>
            <a:t>Prioritization </a:t>
          </a:r>
        </a:p>
      </dgm:t>
    </dgm:pt>
    <dgm:pt modelId="{48DF52EF-7169-4A5C-ACA2-C1FD0EE246D1}" type="parTrans" cxnId="{4EA75A38-7902-4514-81E2-5C4724E6767D}">
      <dgm:prSet/>
      <dgm:spPr/>
      <dgm:t>
        <a:bodyPr/>
        <a:lstStyle/>
        <a:p>
          <a:endParaRPr lang="en-US" noProof="0"/>
        </a:p>
      </dgm:t>
    </dgm:pt>
    <dgm:pt modelId="{79BD2D93-3B5B-4C81-8A6E-1C46DDAE8976}" type="sibTrans" cxnId="{4EA75A38-7902-4514-81E2-5C4724E6767D}">
      <dgm:prSet/>
      <dgm:spPr/>
      <dgm:t>
        <a:bodyPr/>
        <a:lstStyle/>
        <a:p>
          <a:endParaRPr lang="en-US" noProof="0" dirty="0"/>
        </a:p>
      </dgm:t>
    </dgm:pt>
    <dgm:pt modelId="{2306794B-366C-44FD-B7EF-C07C2973BF6F}">
      <dgm:prSet phldrT="[Text]" custT="1"/>
      <dgm:spPr>
        <a:solidFill>
          <a:schemeClr val="accent1"/>
        </a:solidFill>
        <a:ln>
          <a:noFill/>
        </a:ln>
        <a:effectLst>
          <a:glow rad="1016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000" b="0" noProof="0" dirty="0"/>
            <a:t>Integration of remedies into </a:t>
          </a:r>
        </a:p>
        <a:p>
          <a:r>
            <a:rPr lang="en-US" sz="2000" b="0" noProof="0" dirty="0"/>
            <a:t>quality auditing </a:t>
          </a:r>
        </a:p>
      </dgm:t>
    </dgm:pt>
    <dgm:pt modelId="{394542F0-9265-40D6-A3A7-ED577ADD02E4}" type="parTrans" cxnId="{6613F808-16CD-4895-8F66-B0980512EBA6}">
      <dgm:prSet/>
      <dgm:spPr/>
      <dgm:t>
        <a:bodyPr/>
        <a:lstStyle/>
        <a:p>
          <a:endParaRPr lang="en-US" noProof="0"/>
        </a:p>
      </dgm:t>
    </dgm:pt>
    <dgm:pt modelId="{A3AD8018-A1AA-4CF2-9470-C853BCB7AF24}" type="sibTrans" cxnId="{6613F808-16CD-4895-8F66-B0980512EBA6}">
      <dgm:prSet/>
      <dgm:spPr/>
      <dgm:t>
        <a:bodyPr/>
        <a:lstStyle/>
        <a:p>
          <a:endParaRPr lang="en-US" noProof="0"/>
        </a:p>
      </dgm:t>
    </dgm:pt>
    <dgm:pt modelId="{23B8D29B-D2D2-447F-BB8A-F8755777C473}">
      <dgm:prSet phldrT="[Text]" custT="1"/>
      <dgm:spPr>
        <a:solidFill>
          <a:schemeClr val="accent1"/>
        </a:solidFill>
        <a:ln>
          <a:noFill/>
        </a:ln>
        <a:effectLst>
          <a:glow rad="1016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000" b="0" noProof="0" dirty="0"/>
            <a:t>Risk management evaluation </a:t>
          </a:r>
        </a:p>
        <a:p>
          <a:r>
            <a:rPr lang="en-US" sz="2000" b="0" noProof="0" dirty="0"/>
            <a:t>results </a:t>
          </a:r>
        </a:p>
      </dgm:t>
    </dgm:pt>
    <dgm:pt modelId="{A7DEF14A-4F23-4A45-A1D4-7B7F64B9F408}" type="parTrans" cxnId="{3BBBD944-D646-4F5B-9F7B-55C300189965}">
      <dgm:prSet/>
      <dgm:spPr/>
      <dgm:t>
        <a:bodyPr/>
        <a:lstStyle/>
        <a:p>
          <a:endParaRPr lang="en-US" noProof="0"/>
        </a:p>
      </dgm:t>
    </dgm:pt>
    <dgm:pt modelId="{0F9CEEAA-467E-458C-A713-8D0BA5FFCF10}" type="sibTrans" cxnId="{3BBBD944-D646-4F5B-9F7B-55C300189965}">
      <dgm:prSet/>
      <dgm:spPr/>
      <dgm:t>
        <a:bodyPr/>
        <a:lstStyle/>
        <a:p>
          <a:endParaRPr lang="en-US" noProof="0" dirty="0"/>
        </a:p>
      </dgm:t>
    </dgm:pt>
    <dgm:pt modelId="{E046FACD-97F2-4913-B0C3-0A3DFF2CE8C0}" type="pres">
      <dgm:prSet presAssocID="{551A70F4-27C1-498A-96CF-649B34FA902C}" presName="outerComposite" presStyleCnt="0">
        <dgm:presLayoutVars>
          <dgm:chMax val="5"/>
          <dgm:dir/>
          <dgm:resizeHandles val="exact"/>
        </dgm:presLayoutVars>
      </dgm:prSet>
      <dgm:spPr/>
    </dgm:pt>
    <dgm:pt modelId="{1E6A992B-4553-4801-8D47-E0F923463D58}" type="pres">
      <dgm:prSet presAssocID="{551A70F4-27C1-498A-96CF-649B34FA902C}" presName="dummyMaxCanvas" presStyleCnt="0">
        <dgm:presLayoutVars/>
      </dgm:prSet>
      <dgm:spPr/>
    </dgm:pt>
    <dgm:pt modelId="{345D5BA8-815C-4E24-963E-0EC1CEDF95AA}" type="pres">
      <dgm:prSet presAssocID="{551A70F4-27C1-498A-96CF-649B34FA902C}" presName="ThreeNodes_1" presStyleLbl="node1" presStyleIdx="0" presStyleCnt="3">
        <dgm:presLayoutVars>
          <dgm:bulletEnabled val="1"/>
        </dgm:presLayoutVars>
      </dgm:prSet>
      <dgm:spPr/>
    </dgm:pt>
    <dgm:pt modelId="{6BE2E290-C102-4241-AA29-A06A77EBC64E}" type="pres">
      <dgm:prSet presAssocID="{551A70F4-27C1-498A-96CF-649B34FA902C}" presName="ThreeNodes_2" presStyleLbl="node1" presStyleIdx="1" presStyleCnt="3">
        <dgm:presLayoutVars>
          <dgm:bulletEnabled val="1"/>
        </dgm:presLayoutVars>
      </dgm:prSet>
      <dgm:spPr/>
    </dgm:pt>
    <dgm:pt modelId="{20C57CAB-1F67-46BB-A9A1-B62DABDEB641}" type="pres">
      <dgm:prSet presAssocID="{551A70F4-27C1-498A-96CF-649B34FA902C}" presName="ThreeNodes_3" presStyleLbl="node1" presStyleIdx="2" presStyleCnt="3">
        <dgm:presLayoutVars>
          <dgm:bulletEnabled val="1"/>
        </dgm:presLayoutVars>
      </dgm:prSet>
      <dgm:spPr/>
    </dgm:pt>
    <dgm:pt modelId="{C5C8F9FB-2D75-49F8-AEF8-B626262F88FE}" type="pres">
      <dgm:prSet presAssocID="{551A70F4-27C1-498A-96CF-649B34FA902C}" presName="ThreeConn_1-2" presStyleLbl="fgAccFollowNode1" presStyleIdx="0" presStyleCnt="2">
        <dgm:presLayoutVars>
          <dgm:bulletEnabled val="1"/>
        </dgm:presLayoutVars>
      </dgm:prSet>
      <dgm:spPr/>
    </dgm:pt>
    <dgm:pt modelId="{9F016ADC-3FC6-4414-8022-4A12D47C0CAE}" type="pres">
      <dgm:prSet presAssocID="{551A70F4-27C1-498A-96CF-649B34FA902C}" presName="ThreeConn_2-3" presStyleLbl="fgAccFollowNode1" presStyleIdx="1" presStyleCnt="2">
        <dgm:presLayoutVars>
          <dgm:bulletEnabled val="1"/>
        </dgm:presLayoutVars>
      </dgm:prSet>
      <dgm:spPr/>
    </dgm:pt>
    <dgm:pt modelId="{3F94EEE5-DAED-44B3-8D98-5ACA4412761D}" type="pres">
      <dgm:prSet presAssocID="{551A70F4-27C1-498A-96CF-649B34FA902C}" presName="ThreeNodes_1_text" presStyleLbl="node1" presStyleIdx="2" presStyleCnt="3">
        <dgm:presLayoutVars>
          <dgm:bulletEnabled val="1"/>
        </dgm:presLayoutVars>
      </dgm:prSet>
      <dgm:spPr/>
    </dgm:pt>
    <dgm:pt modelId="{BEC00121-5060-46B7-9975-42C92A857394}" type="pres">
      <dgm:prSet presAssocID="{551A70F4-27C1-498A-96CF-649B34FA902C}" presName="ThreeNodes_2_text" presStyleLbl="node1" presStyleIdx="2" presStyleCnt="3">
        <dgm:presLayoutVars>
          <dgm:bulletEnabled val="1"/>
        </dgm:presLayoutVars>
      </dgm:prSet>
      <dgm:spPr/>
    </dgm:pt>
    <dgm:pt modelId="{C942967B-D763-41CF-A352-57A5E0A0937F}" type="pres">
      <dgm:prSet presAssocID="{551A70F4-27C1-498A-96CF-649B34FA902C}" presName="ThreeNodes_3_text" presStyleLbl="node1" presStyleIdx="2" presStyleCnt="3">
        <dgm:presLayoutVars>
          <dgm:bulletEnabled val="1"/>
        </dgm:presLayoutVars>
      </dgm:prSet>
      <dgm:spPr/>
    </dgm:pt>
  </dgm:ptLst>
  <dgm:cxnLst>
    <dgm:cxn modelId="{6613F808-16CD-4895-8F66-B0980512EBA6}" srcId="{551A70F4-27C1-498A-96CF-649B34FA902C}" destId="{2306794B-366C-44FD-B7EF-C07C2973BF6F}" srcOrd="2" destOrd="0" parTransId="{394542F0-9265-40D6-A3A7-ED577ADD02E4}" sibTransId="{A3AD8018-A1AA-4CF2-9470-C853BCB7AF24}"/>
    <dgm:cxn modelId="{98D0FF17-C657-46A9-8AC1-4A04AC3E75B0}" type="presOf" srcId="{B18EA360-0305-4D38-A8B8-DCF9F8195794}" destId="{6BE2E290-C102-4241-AA29-A06A77EBC64E}" srcOrd="0" destOrd="0" presId="urn:microsoft.com/office/officeart/2005/8/layout/vProcess5"/>
    <dgm:cxn modelId="{7E73E22E-886C-41B5-92D0-63D3DC7658E7}" type="presOf" srcId="{79BD2D93-3B5B-4C81-8A6E-1C46DDAE8976}" destId="{9F016ADC-3FC6-4414-8022-4A12D47C0CAE}" srcOrd="0" destOrd="0" presId="urn:microsoft.com/office/officeart/2005/8/layout/vProcess5"/>
    <dgm:cxn modelId="{4EA75A38-7902-4514-81E2-5C4724E6767D}" srcId="{551A70F4-27C1-498A-96CF-649B34FA902C}" destId="{B18EA360-0305-4D38-A8B8-DCF9F8195794}" srcOrd="1" destOrd="0" parTransId="{48DF52EF-7169-4A5C-ACA2-C1FD0EE246D1}" sibTransId="{79BD2D93-3B5B-4C81-8A6E-1C46DDAE8976}"/>
    <dgm:cxn modelId="{27AF953A-22CB-4D67-B091-8BAA2045D952}" type="presOf" srcId="{B18EA360-0305-4D38-A8B8-DCF9F8195794}" destId="{BEC00121-5060-46B7-9975-42C92A857394}" srcOrd="1" destOrd="0" presId="urn:microsoft.com/office/officeart/2005/8/layout/vProcess5"/>
    <dgm:cxn modelId="{52E91561-3125-4A33-BE73-2DB6FE40FEB4}" type="presOf" srcId="{2306794B-366C-44FD-B7EF-C07C2973BF6F}" destId="{20C57CAB-1F67-46BB-A9A1-B62DABDEB641}" srcOrd="0" destOrd="0" presId="urn:microsoft.com/office/officeart/2005/8/layout/vProcess5"/>
    <dgm:cxn modelId="{3BBBD944-D646-4F5B-9F7B-55C300189965}" srcId="{551A70F4-27C1-498A-96CF-649B34FA902C}" destId="{23B8D29B-D2D2-447F-BB8A-F8755777C473}" srcOrd="0" destOrd="0" parTransId="{A7DEF14A-4F23-4A45-A1D4-7B7F64B9F408}" sibTransId="{0F9CEEAA-467E-458C-A713-8D0BA5FFCF10}"/>
    <dgm:cxn modelId="{3CBD5546-3F3C-40BB-A549-D5F32379E80B}" type="presOf" srcId="{23B8D29B-D2D2-447F-BB8A-F8755777C473}" destId="{3F94EEE5-DAED-44B3-8D98-5ACA4412761D}" srcOrd="1" destOrd="0" presId="urn:microsoft.com/office/officeart/2005/8/layout/vProcess5"/>
    <dgm:cxn modelId="{E6CA289D-724B-4E11-9572-01E9EA02487F}" type="presOf" srcId="{551A70F4-27C1-498A-96CF-649B34FA902C}" destId="{E046FACD-97F2-4913-B0C3-0A3DFF2CE8C0}" srcOrd="0" destOrd="0" presId="urn:microsoft.com/office/officeart/2005/8/layout/vProcess5"/>
    <dgm:cxn modelId="{AF0611A4-ADF4-425D-B18B-3B64B6B0A1DB}" type="presOf" srcId="{0F9CEEAA-467E-458C-A713-8D0BA5FFCF10}" destId="{C5C8F9FB-2D75-49F8-AEF8-B626262F88FE}" srcOrd="0" destOrd="0" presId="urn:microsoft.com/office/officeart/2005/8/layout/vProcess5"/>
    <dgm:cxn modelId="{999C87C3-BD5A-470A-B0C3-27ACB7C40CEF}" type="presOf" srcId="{23B8D29B-D2D2-447F-BB8A-F8755777C473}" destId="{345D5BA8-815C-4E24-963E-0EC1CEDF95AA}" srcOrd="0" destOrd="0" presId="urn:microsoft.com/office/officeart/2005/8/layout/vProcess5"/>
    <dgm:cxn modelId="{F332D0F6-D2FC-4870-B1FC-4875C53093E4}" type="presOf" srcId="{2306794B-366C-44FD-B7EF-C07C2973BF6F}" destId="{C942967B-D763-41CF-A352-57A5E0A0937F}" srcOrd="1" destOrd="0" presId="urn:microsoft.com/office/officeart/2005/8/layout/vProcess5"/>
    <dgm:cxn modelId="{463D0249-69AF-421E-8C48-BD1A769A477E}" type="presParOf" srcId="{E046FACD-97F2-4913-B0C3-0A3DFF2CE8C0}" destId="{1E6A992B-4553-4801-8D47-E0F923463D58}" srcOrd="0" destOrd="0" presId="urn:microsoft.com/office/officeart/2005/8/layout/vProcess5"/>
    <dgm:cxn modelId="{2B03C60B-79F2-4ECF-8629-4796EF7004CA}" type="presParOf" srcId="{E046FACD-97F2-4913-B0C3-0A3DFF2CE8C0}" destId="{345D5BA8-815C-4E24-963E-0EC1CEDF95AA}" srcOrd="1" destOrd="0" presId="urn:microsoft.com/office/officeart/2005/8/layout/vProcess5"/>
    <dgm:cxn modelId="{C69844A9-D9FC-401B-98A3-4CC7077D2C58}" type="presParOf" srcId="{E046FACD-97F2-4913-B0C3-0A3DFF2CE8C0}" destId="{6BE2E290-C102-4241-AA29-A06A77EBC64E}" srcOrd="2" destOrd="0" presId="urn:microsoft.com/office/officeart/2005/8/layout/vProcess5"/>
    <dgm:cxn modelId="{AAFE469B-2007-4E31-80E1-ADB660888A8C}" type="presParOf" srcId="{E046FACD-97F2-4913-B0C3-0A3DFF2CE8C0}" destId="{20C57CAB-1F67-46BB-A9A1-B62DABDEB641}" srcOrd="3" destOrd="0" presId="urn:microsoft.com/office/officeart/2005/8/layout/vProcess5"/>
    <dgm:cxn modelId="{0A88CCCE-09F9-4E5F-ADDF-7FCF2D26267A}" type="presParOf" srcId="{E046FACD-97F2-4913-B0C3-0A3DFF2CE8C0}" destId="{C5C8F9FB-2D75-49F8-AEF8-B626262F88FE}" srcOrd="4" destOrd="0" presId="urn:microsoft.com/office/officeart/2005/8/layout/vProcess5"/>
    <dgm:cxn modelId="{4C03CE8E-5E69-4E9B-B461-6C1AD9C0A68D}" type="presParOf" srcId="{E046FACD-97F2-4913-B0C3-0A3DFF2CE8C0}" destId="{9F016ADC-3FC6-4414-8022-4A12D47C0CAE}" srcOrd="5" destOrd="0" presId="urn:microsoft.com/office/officeart/2005/8/layout/vProcess5"/>
    <dgm:cxn modelId="{E8A5E6F8-12A8-4D26-8003-EB59BEC563D5}" type="presParOf" srcId="{E046FACD-97F2-4913-B0C3-0A3DFF2CE8C0}" destId="{3F94EEE5-DAED-44B3-8D98-5ACA4412761D}" srcOrd="6" destOrd="0" presId="urn:microsoft.com/office/officeart/2005/8/layout/vProcess5"/>
    <dgm:cxn modelId="{D55513B7-A689-4BC4-8566-6375704F1A31}" type="presParOf" srcId="{E046FACD-97F2-4913-B0C3-0A3DFF2CE8C0}" destId="{BEC00121-5060-46B7-9975-42C92A857394}" srcOrd="7" destOrd="0" presId="urn:microsoft.com/office/officeart/2005/8/layout/vProcess5"/>
    <dgm:cxn modelId="{C7C14E92-1DBE-4605-96C5-0DE65D7EA3F0}" type="presParOf" srcId="{E046FACD-97F2-4913-B0C3-0A3DFF2CE8C0}" destId="{C942967B-D763-41CF-A352-57A5E0A0937F}"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51A70F4-27C1-498A-96CF-649B34FA902C}"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CD7B6892-0722-42C3-BE35-DD673B4CBF16}">
      <dgm:prSet phldrT="[Text]" custT="1"/>
      <dgm:spPr>
        <a:solidFill>
          <a:schemeClr val="accent1"/>
        </a:solidFill>
        <a:ln>
          <a:noFill/>
        </a:ln>
        <a:effectLst>
          <a:glow rad="1016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000" b="0" noProof="0" dirty="0"/>
            <a:t>Risk management evaluations’ results </a:t>
          </a:r>
        </a:p>
      </dgm:t>
    </dgm:pt>
    <dgm:pt modelId="{47CC4004-DD07-4C8B-974E-1CE045A6E38C}" type="parTrans" cxnId="{144D8790-5FC8-4986-BFF0-DC6981FD8DDF}">
      <dgm:prSet/>
      <dgm:spPr/>
      <dgm:t>
        <a:bodyPr/>
        <a:lstStyle/>
        <a:p>
          <a:endParaRPr lang="en-US" noProof="0"/>
        </a:p>
      </dgm:t>
    </dgm:pt>
    <dgm:pt modelId="{EBC96E50-1406-47C3-9D54-0A05B5C8836E}" type="sibTrans" cxnId="{144D8790-5FC8-4986-BFF0-DC6981FD8DDF}">
      <dgm:prSet/>
      <dgm:spPr/>
      <dgm:t>
        <a:bodyPr/>
        <a:lstStyle/>
        <a:p>
          <a:endParaRPr lang="en-US" noProof="0"/>
        </a:p>
      </dgm:t>
    </dgm:pt>
    <dgm:pt modelId="{B18EA360-0305-4D38-A8B8-DCF9F8195794}">
      <dgm:prSet phldrT="[Text]" custT="1"/>
      <dgm:spPr>
        <a:solidFill>
          <a:schemeClr val="accent1"/>
        </a:solidFill>
        <a:ln>
          <a:noFill/>
        </a:ln>
        <a:effectLst>
          <a:glow rad="1016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000" b="0" noProof="0" dirty="0"/>
            <a:t>Opportunities, weaknesses, threats   </a:t>
          </a:r>
        </a:p>
      </dgm:t>
    </dgm:pt>
    <dgm:pt modelId="{48DF52EF-7169-4A5C-ACA2-C1FD0EE246D1}" type="parTrans" cxnId="{4EA75A38-7902-4514-81E2-5C4724E6767D}">
      <dgm:prSet/>
      <dgm:spPr/>
      <dgm:t>
        <a:bodyPr/>
        <a:lstStyle/>
        <a:p>
          <a:endParaRPr lang="en-US" noProof="0"/>
        </a:p>
      </dgm:t>
    </dgm:pt>
    <dgm:pt modelId="{79BD2D93-3B5B-4C81-8A6E-1C46DDAE8976}" type="sibTrans" cxnId="{4EA75A38-7902-4514-81E2-5C4724E6767D}">
      <dgm:prSet/>
      <dgm:spPr/>
      <dgm:t>
        <a:bodyPr/>
        <a:lstStyle/>
        <a:p>
          <a:endParaRPr lang="en-US" noProof="0"/>
        </a:p>
      </dgm:t>
    </dgm:pt>
    <dgm:pt modelId="{2306794B-366C-44FD-B7EF-C07C2973BF6F}">
      <dgm:prSet phldrT="[Text]" custT="1"/>
      <dgm:spPr>
        <a:solidFill>
          <a:schemeClr val="accent1"/>
        </a:solidFill>
        <a:ln>
          <a:noFill/>
        </a:ln>
        <a:effectLst>
          <a:glow rad="1016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000" b="0" noProof="0" dirty="0"/>
            <a:t>Cooperation: </a:t>
          </a:r>
        </a:p>
        <a:p>
          <a:r>
            <a:rPr lang="en-US" sz="2000" noProof="0" dirty="0"/>
            <a:t>Strategic Planning, Financial Audit, Financial  RM, Internal Audit, Compliance Program, Metso IT RM,  OHS, Insurers, other</a:t>
          </a:r>
        </a:p>
      </dgm:t>
    </dgm:pt>
    <dgm:pt modelId="{394542F0-9265-40D6-A3A7-ED577ADD02E4}" type="parTrans" cxnId="{6613F808-16CD-4895-8F66-B0980512EBA6}">
      <dgm:prSet/>
      <dgm:spPr/>
      <dgm:t>
        <a:bodyPr/>
        <a:lstStyle/>
        <a:p>
          <a:endParaRPr lang="en-US" noProof="0"/>
        </a:p>
      </dgm:t>
    </dgm:pt>
    <dgm:pt modelId="{A3AD8018-A1AA-4CF2-9470-C853BCB7AF24}" type="sibTrans" cxnId="{6613F808-16CD-4895-8F66-B0980512EBA6}">
      <dgm:prSet/>
      <dgm:spPr/>
      <dgm:t>
        <a:bodyPr/>
        <a:lstStyle/>
        <a:p>
          <a:endParaRPr lang="en-US" noProof="0"/>
        </a:p>
      </dgm:t>
    </dgm:pt>
    <dgm:pt modelId="{E046FACD-97F2-4913-B0C3-0A3DFF2CE8C0}" type="pres">
      <dgm:prSet presAssocID="{551A70F4-27C1-498A-96CF-649B34FA902C}" presName="outerComposite" presStyleCnt="0">
        <dgm:presLayoutVars>
          <dgm:chMax val="5"/>
          <dgm:dir/>
          <dgm:resizeHandles val="exact"/>
        </dgm:presLayoutVars>
      </dgm:prSet>
      <dgm:spPr/>
    </dgm:pt>
    <dgm:pt modelId="{1E6A992B-4553-4801-8D47-E0F923463D58}" type="pres">
      <dgm:prSet presAssocID="{551A70F4-27C1-498A-96CF-649B34FA902C}" presName="dummyMaxCanvas" presStyleCnt="0">
        <dgm:presLayoutVars/>
      </dgm:prSet>
      <dgm:spPr/>
    </dgm:pt>
    <dgm:pt modelId="{345D5BA8-815C-4E24-963E-0EC1CEDF95AA}" type="pres">
      <dgm:prSet presAssocID="{551A70F4-27C1-498A-96CF-649B34FA902C}" presName="ThreeNodes_1" presStyleLbl="node1" presStyleIdx="0" presStyleCnt="3" custScaleY="67713">
        <dgm:presLayoutVars>
          <dgm:bulletEnabled val="1"/>
        </dgm:presLayoutVars>
      </dgm:prSet>
      <dgm:spPr/>
    </dgm:pt>
    <dgm:pt modelId="{6BE2E290-C102-4241-AA29-A06A77EBC64E}" type="pres">
      <dgm:prSet presAssocID="{551A70F4-27C1-498A-96CF-649B34FA902C}" presName="ThreeNodes_2" presStyleLbl="node1" presStyleIdx="1" presStyleCnt="3" custScaleY="66479" custLinFactNeighborX="-31" custLinFactNeighborY="-15110">
        <dgm:presLayoutVars>
          <dgm:bulletEnabled val="1"/>
        </dgm:presLayoutVars>
      </dgm:prSet>
      <dgm:spPr/>
    </dgm:pt>
    <dgm:pt modelId="{20C57CAB-1F67-46BB-A9A1-B62DABDEB641}" type="pres">
      <dgm:prSet presAssocID="{551A70F4-27C1-498A-96CF-649B34FA902C}" presName="ThreeNodes_3" presStyleLbl="node1" presStyleIdx="2" presStyleCnt="3" custScaleY="127215" custLinFactNeighborX="-1104" custLinFactNeighborY="-16063">
        <dgm:presLayoutVars>
          <dgm:bulletEnabled val="1"/>
        </dgm:presLayoutVars>
      </dgm:prSet>
      <dgm:spPr/>
    </dgm:pt>
    <dgm:pt modelId="{C5C8F9FB-2D75-49F8-AEF8-B626262F88FE}" type="pres">
      <dgm:prSet presAssocID="{551A70F4-27C1-498A-96CF-649B34FA902C}" presName="ThreeConn_1-2" presStyleLbl="fgAccFollowNode1" presStyleIdx="0" presStyleCnt="2">
        <dgm:presLayoutVars>
          <dgm:bulletEnabled val="1"/>
        </dgm:presLayoutVars>
      </dgm:prSet>
      <dgm:spPr/>
    </dgm:pt>
    <dgm:pt modelId="{9F016ADC-3FC6-4414-8022-4A12D47C0CAE}" type="pres">
      <dgm:prSet presAssocID="{551A70F4-27C1-498A-96CF-649B34FA902C}" presName="ThreeConn_2-3" presStyleLbl="fgAccFollowNode1" presStyleIdx="1" presStyleCnt="2">
        <dgm:presLayoutVars>
          <dgm:bulletEnabled val="1"/>
        </dgm:presLayoutVars>
      </dgm:prSet>
      <dgm:spPr/>
    </dgm:pt>
    <dgm:pt modelId="{3F94EEE5-DAED-44B3-8D98-5ACA4412761D}" type="pres">
      <dgm:prSet presAssocID="{551A70F4-27C1-498A-96CF-649B34FA902C}" presName="ThreeNodes_1_text" presStyleLbl="node1" presStyleIdx="2" presStyleCnt="3">
        <dgm:presLayoutVars>
          <dgm:bulletEnabled val="1"/>
        </dgm:presLayoutVars>
      </dgm:prSet>
      <dgm:spPr/>
    </dgm:pt>
    <dgm:pt modelId="{BEC00121-5060-46B7-9975-42C92A857394}" type="pres">
      <dgm:prSet presAssocID="{551A70F4-27C1-498A-96CF-649B34FA902C}" presName="ThreeNodes_2_text" presStyleLbl="node1" presStyleIdx="2" presStyleCnt="3">
        <dgm:presLayoutVars>
          <dgm:bulletEnabled val="1"/>
        </dgm:presLayoutVars>
      </dgm:prSet>
      <dgm:spPr/>
    </dgm:pt>
    <dgm:pt modelId="{C942967B-D763-41CF-A352-57A5E0A0937F}" type="pres">
      <dgm:prSet presAssocID="{551A70F4-27C1-498A-96CF-649B34FA902C}" presName="ThreeNodes_3_text" presStyleLbl="node1" presStyleIdx="2" presStyleCnt="3">
        <dgm:presLayoutVars>
          <dgm:bulletEnabled val="1"/>
        </dgm:presLayoutVars>
      </dgm:prSet>
      <dgm:spPr/>
    </dgm:pt>
  </dgm:ptLst>
  <dgm:cxnLst>
    <dgm:cxn modelId="{6613F808-16CD-4895-8F66-B0980512EBA6}" srcId="{551A70F4-27C1-498A-96CF-649B34FA902C}" destId="{2306794B-366C-44FD-B7EF-C07C2973BF6F}" srcOrd="2" destOrd="0" parTransId="{394542F0-9265-40D6-A3A7-ED577ADD02E4}" sibTransId="{A3AD8018-A1AA-4CF2-9470-C853BCB7AF24}"/>
    <dgm:cxn modelId="{9EC72C2E-2511-46A4-A0DD-F5AE31F2601D}" type="presOf" srcId="{CD7B6892-0722-42C3-BE35-DD673B4CBF16}" destId="{345D5BA8-815C-4E24-963E-0EC1CEDF95AA}" srcOrd="0" destOrd="0" presId="urn:microsoft.com/office/officeart/2005/8/layout/vProcess5"/>
    <dgm:cxn modelId="{5C6A3F32-DDBF-4C36-846F-3241E6D62FEA}" type="presOf" srcId="{B18EA360-0305-4D38-A8B8-DCF9F8195794}" destId="{6BE2E290-C102-4241-AA29-A06A77EBC64E}" srcOrd="0" destOrd="0" presId="urn:microsoft.com/office/officeart/2005/8/layout/vProcess5"/>
    <dgm:cxn modelId="{4EA75A38-7902-4514-81E2-5C4724E6767D}" srcId="{551A70F4-27C1-498A-96CF-649B34FA902C}" destId="{B18EA360-0305-4D38-A8B8-DCF9F8195794}" srcOrd="1" destOrd="0" parTransId="{48DF52EF-7169-4A5C-ACA2-C1FD0EE246D1}" sibTransId="{79BD2D93-3B5B-4C81-8A6E-1C46DDAE8976}"/>
    <dgm:cxn modelId="{29549383-681C-4C65-BB43-AB4D93FCEFBC}" type="presOf" srcId="{2306794B-366C-44FD-B7EF-C07C2973BF6F}" destId="{20C57CAB-1F67-46BB-A9A1-B62DABDEB641}" srcOrd="0" destOrd="0" presId="urn:microsoft.com/office/officeart/2005/8/layout/vProcess5"/>
    <dgm:cxn modelId="{68D9BD8A-19A7-44B8-B22B-B28C18AFADF0}" type="presOf" srcId="{551A70F4-27C1-498A-96CF-649B34FA902C}" destId="{E046FACD-97F2-4913-B0C3-0A3DFF2CE8C0}" srcOrd="0" destOrd="0" presId="urn:microsoft.com/office/officeart/2005/8/layout/vProcess5"/>
    <dgm:cxn modelId="{144D8790-5FC8-4986-BFF0-DC6981FD8DDF}" srcId="{551A70F4-27C1-498A-96CF-649B34FA902C}" destId="{CD7B6892-0722-42C3-BE35-DD673B4CBF16}" srcOrd="0" destOrd="0" parTransId="{47CC4004-DD07-4C8B-974E-1CE045A6E38C}" sibTransId="{EBC96E50-1406-47C3-9D54-0A05B5C8836E}"/>
    <dgm:cxn modelId="{B52212B0-F426-47E7-834A-C1FA27BC3844}" type="presOf" srcId="{CD7B6892-0722-42C3-BE35-DD673B4CBF16}" destId="{3F94EEE5-DAED-44B3-8D98-5ACA4412761D}" srcOrd="1" destOrd="0" presId="urn:microsoft.com/office/officeart/2005/8/layout/vProcess5"/>
    <dgm:cxn modelId="{1D565BB0-FD10-4A2A-AF13-AAA3E37307C5}" type="presOf" srcId="{EBC96E50-1406-47C3-9D54-0A05B5C8836E}" destId="{C5C8F9FB-2D75-49F8-AEF8-B626262F88FE}" srcOrd="0" destOrd="0" presId="urn:microsoft.com/office/officeart/2005/8/layout/vProcess5"/>
    <dgm:cxn modelId="{F901D9B2-F8C2-44C3-B9F8-B2891AE6F6C8}" type="presOf" srcId="{79BD2D93-3B5B-4C81-8A6E-1C46DDAE8976}" destId="{9F016ADC-3FC6-4414-8022-4A12D47C0CAE}" srcOrd="0" destOrd="0" presId="urn:microsoft.com/office/officeart/2005/8/layout/vProcess5"/>
    <dgm:cxn modelId="{A0DF0CD9-B3F0-438F-8402-BF3107870C15}" type="presOf" srcId="{B18EA360-0305-4D38-A8B8-DCF9F8195794}" destId="{BEC00121-5060-46B7-9975-42C92A857394}" srcOrd="1" destOrd="0" presId="urn:microsoft.com/office/officeart/2005/8/layout/vProcess5"/>
    <dgm:cxn modelId="{ABBF13EE-343A-47EC-92A9-B48073D3674E}" type="presOf" srcId="{2306794B-366C-44FD-B7EF-C07C2973BF6F}" destId="{C942967B-D763-41CF-A352-57A5E0A0937F}" srcOrd="1" destOrd="0" presId="urn:microsoft.com/office/officeart/2005/8/layout/vProcess5"/>
    <dgm:cxn modelId="{AC0857A8-6D65-4578-812D-AC7D037AD152}" type="presParOf" srcId="{E046FACD-97F2-4913-B0C3-0A3DFF2CE8C0}" destId="{1E6A992B-4553-4801-8D47-E0F923463D58}" srcOrd="0" destOrd="0" presId="urn:microsoft.com/office/officeart/2005/8/layout/vProcess5"/>
    <dgm:cxn modelId="{6871825A-6D99-4DE1-8E4E-E4E0F093F4F7}" type="presParOf" srcId="{E046FACD-97F2-4913-B0C3-0A3DFF2CE8C0}" destId="{345D5BA8-815C-4E24-963E-0EC1CEDF95AA}" srcOrd="1" destOrd="0" presId="urn:microsoft.com/office/officeart/2005/8/layout/vProcess5"/>
    <dgm:cxn modelId="{8B3D6623-0F9D-4FA6-AF58-BA660F2C794B}" type="presParOf" srcId="{E046FACD-97F2-4913-B0C3-0A3DFF2CE8C0}" destId="{6BE2E290-C102-4241-AA29-A06A77EBC64E}" srcOrd="2" destOrd="0" presId="urn:microsoft.com/office/officeart/2005/8/layout/vProcess5"/>
    <dgm:cxn modelId="{61B6DE5E-23B3-47E3-AD72-C41E6F2CE705}" type="presParOf" srcId="{E046FACD-97F2-4913-B0C3-0A3DFF2CE8C0}" destId="{20C57CAB-1F67-46BB-A9A1-B62DABDEB641}" srcOrd="3" destOrd="0" presId="urn:microsoft.com/office/officeart/2005/8/layout/vProcess5"/>
    <dgm:cxn modelId="{8E7E5B01-5F0B-49EE-A543-386E9E93274C}" type="presParOf" srcId="{E046FACD-97F2-4913-B0C3-0A3DFF2CE8C0}" destId="{C5C8F9FB-2D75-49F8-AEF8-B626262F88FE}" srcOrd="4" destOrd="0" presId="urn:microsoft.com/office/officeart/2005/8/layout/vProcess5"/>
    <dgm:cxn modelId="{F825AEAE-79B4-41B3-9EF3-0FE8F07793D9}" type="presParOf" srcId="{E046FACD-97F2-4913-B0C3-0A3DFF2CE8C0}" destId="{9F016ADC-3FC6-4414-8022-4A12D47C0CAE}" srcOrd="5" destOrd="0" presId="urn:microsoft.com/office/officeart/2005/8/layout/vProcess5"/>
    <dgm:cxn modelId="{EE587EB3-6CD5-41A9-9216-6443AB4770AF}" type="presParOf" srcId="{E046FACD-97F2-4913-B0C3-0A3DFF2CE8C0}" destId="{3F94EEE5-DAED-44B3-8D98-5ACA4412761D}" srcOrd="6" destOrd="0" presId="urn:microsoft.com/office/officeart/2005/8/layout/vProcess5"/>
    <dgm:cxn modelId="{9EB3D3D3-2883-4C68-A1E2-898861C0A643}" type="presParOf" srcId="{E046FACD-97F2-4913-B0C3-0A3DFF2CE8C0}" destId="{BEC00121-5060-46B7-9975-42C92A857394}" srcOrd="7" destOrd="0" presId="urn:microsoft.com/office/officeart/2005/8/layout/vProcess5"/>
    <dgm:cxn modelId="{6E53291F-6814-42C7-81D6-E46FC6A3CB18}" type="presParOf" srcId="{E046FACD-97F2-4913-B0C3-0A3DFF2CE8C0}" destId="{C942967B-D763-41CF-A352-57A5E0A0937F}"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51A70F4-27C1-498A-96CF-649B34FA902C}"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CD7B6892-0722-42C3-BE35-DD673B4CBF16}">
      <dgm:prSet phldrT="[Text]" custT="1"/>
      <dgm:spPr>
        <a:solidFill>
          <a:schemeClr val="accent1"/>
        </a:solidFill>
        <a:ln>
          <a:noFill/>
        </a:ln>
        <a:effectLst>
          <a:glow rad="1016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GB" sz="2000" b="0" dirty="0"/>
            <a:t>Secure the personnel</a:t>
          </a:r>
          <a:endParaRPr lang="en-US" sz="2000" b="0" dirty="0"/>
        </a:p>
      </dgm:t>
    </dgm:pt>
    <dgm:pt modelId="{47CC4004-DD07-4C8B-974E-1CE045A6E38C}" type="parTrans" cxnId="{144D8790-5FC8-4986-BFF0-DC6981FD8DDF}">
      <dgm:prSet/>
      <dgm:spPr/>
      <dgm:t>
        <a:bodyPr/>
        <a:lstStyle/>
        <a:p>
          <a:endParaRPr lang="en-US"/>
        </a:p>
      </dgm:t>
    </dgm:pt>
    <dgm:pt modelId="{EBC96E50-1406-47C3-9D54-0A05B5C8836E}" type="sibTrans" cxnId="{144D8790-5FC8-4986-BFF0-DC6981FD8DDF}">
      <dgm:prSet/>
      <dgm:spPr/>
      <dgm:t>
        <a:bodyPr/>
        <a:lstStyle/>
        <a:p>
          <a:endParaRPr lang="en-US"/>
        </a:p>
      </dgm:t>
    </dgm:pt>
    <dgm:pt modelId="{B18EA360-0305-4D38-A8B8-DCF9F8195794}">
      <dgm:prSet phldrT="[Text]" custT="1"/>
      <dgm:spPr>
        <a:solidFill>
          <a:schemeClr val="accent1"/>
        </a:solidFill>
        <a:ln>
          <a:noFill/>
        </a:ln>
        <a:effectLst>
          <a:glow rad="1016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GB" sz="2000" b="0" dirty="0"/>
            <a:t>Decrease the severity </a:t>
          </a:r>
        </a:p>
        <a:p>
          <a:r>
            <a:rPr lang="en-GB" sz="2000" b="0" dirty="0"/>
            <a:t>of the damage</a:t>
          </a:r>
          <a:endParaRPr lang="en-US" sz="2000" b="0" dirty="0"/>
        </a:p>
      </dgm:t>
    </dgm:pt>
    <dgm:pt modelId="{48DF52EF-7169-4A5C-ACA2-C1FD0EE246D1}" type="parTrans" cxnId="{4EA75A38-7902-4514-81E2-5C4724E6767D}">
      <dgm:prSet/>
      <dgm:spPr/>
      <dgm:t>
        <a:bodyPr/>
        <a:lstStyle/>
        <a:p>
          <a:endParaRPr lang="en-US"/>
        </a:p>
      </dgm:t>
    </dgm:pt>
    <dgm:pt modelId="{79BD2D93-3B5B-4C81-8A6E-1C46DDAE8976}" type="sibTrans" cxnId="{4EA75A38-7902-4514-81E2-5C4724E6767D}">
      <dgm:prSet/>
      <dgm:spPr/>
      <dgm:t>
        <a:bodyPr/>
        <a:lstStyle/>
        <a:p>
          <a:endParaRPr lang="en-US"/>
        </a:p>
      </dgm:t>
    </dgm:pt>
    <dgm:pt modelId="{2306794B-366C-44FD-B7EF-C07C2973BF6F}">
      <dgm:prSet phldrT="[Text]" custT="1"/>
      <dgm:spPr>
        <a:solidFill>
          <a:schemeClr val="accent1"/>
        </a:solidFill>
        <a:ln>
          <a:noFill/>
        </a:ln>
        <a:effectLst>
          <a:glow rad="1016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GB" sz="2000" b="0" dirty="0"/>
            <a:t>Find out the ways to continue the activities of the Company</a:t>
          </a:r>
          <a:endParaRPr lang="en-US" sz="2000" b="0" dirty="0"/>
        </a:p>
      </dgm:t>
    </dgm:pt>
    <dgm:pt modelId="{394542F0-9265-40D6-A3A7-ED577ADD02E4}" type="parTrans" cxnId="{6613F808-16CD-4895-8F66-B0980512EBA6}">
      <dgm:prSet/>
      <dgm:spPr/>
      <dgm:t>
        <a:bodyPr/>
        <a:lstStyle/>
        <a:p>
          <a:endParaRPr lang="en-US"/>
        </a:p>
      </dgm:t>
    </dgm:pt>
    <dgm:pt modelId="{A3AD8018-A1AA-4CF2-9470-C853BCB7AF24}" type="sibTrans" cxnId="{6613F808-16CD-4895-8F66-B0980512EBA6}">
      <dgm:prSet/>
      <dgm:spPr/>
      <dgm:t>
        <a:bodyPr/>
        <a:lstStyle/>
        <a:p>
          <a:endParaRPr lang="en-US"/>
        </a:p>
      </dgm:t>
    </dgm:pt>
    <dgm:pt modelId="{21C38578-4506-4C7C-9AEF-1B9CB50D33C4}">
      <dgm:prSet phldrT="[Text]" custT="1"/>
      <dgm:spPr>
        <a:solidFill>
          <a:schemeClr val="accent1"/>
        </a:solidFill>
        <a:ln>
          <a:noFill/>
        </a:ln>
        <a:effectLst>
          <a:glow rad="1016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GB" sz="2000" b="0" dirty="0"/>
            <a:t>Restore the facilities and the organisation</a:t>
          </a:r>
          <a:endParaRPr lang="en-US" sz="2000" b="0" dirty="0"/>
        </a:p>
      </dgm:t>
    </dgm:pt>
    <dgm:pt modelId="{71932E78-38A5-4D96-994F-F1AC58CBBE0B}" type="parTrans" cxnId="{6CD84DCC-B873-4357-B5FE-F413B3071987}">
      <dgm:prSet/>
      <dgm:spPr/>
      <dgm:t>
        <a:bodyPr/>
        <a:lstStyle/>
        <a:p>
          <a:endParaRPr lang="en-US"/>
        </a:p>
      </dgm:t>
    </dgm:pt>
    <dgm:pt modelId="{B4044EE1-1AE0-4FEB-A9A1-2DA291322301}" type="sibTrans" cxnId="{6CD84DCC-B873-4357-B5FE-F413B3071987}">
      <dgm:prSet/>
      <dgm:spPr/>
      <dgm:t>
        <a:bodyPr/>
        <a:lstStyle/>
        <a:p>
          <a:endParaRPr lang="en-US"/>
        </a:p>
      </dgm:t>
    </dgm:pt>
    <dgm:pt modelId="{E046FACD-97F2-4913-B0C3-0A3DFF2CE8C0}" type="pres">
      <dgm:prSet presAssocID="{551A70F4-27C1-498A-96CF-649B34FA902C}" presName="outerComposite" presStyleCnt="0">
        <dgm:presLayoutVars>
          <dgm:chMax val="5"/>
          <dgm:dir/>
          <dgm:resizeHandles val="exact"/>
        </dgm:presLayoutVars>
      </dgm:prSet>
      <dgm:spPr/>
    </dgm:pt>
    <dgm:pt modelId="{1E6A992B-4553-4801-8D47-E0F923463D58}" type="pres">
      <dgm:prSet presAssocID="{551A70F4-27C1-498A-96CF-649B34FA902C}" presName="dummyMaxCanvas" presStyleCnt="0">
        <dgm:presLayoutVars/>
      </dgm:prSet>
      <dgm:spPr/>
    </dgm:pt>
    <dgm:pt modelId="{A35D02F3-1622-4090-947E-34B8E9051C0B}" type="pres">
      <dgm:prSet presAssocID="{551A70F4-27C1-498A-96CF-649B34FA902C}" presName="FourNodes_1" presStyleLbl="node1" presStyleIdx="0" presStyleCnt="4" custLinFactNeighborX="1477">
        <dgm:presLayoutVars>
          <dgm:bulletEnabled val="1"/>
        </dgm:presLayoutVars>
      </dgm:prSet>
      <dgm:spPr/>
    </dgm:pt>
    <dgm:pt modelId="{8D04DC5A-4F0E-4018-8125-534926A39FF2}" type="pres">
      <dgm:prSet presAssocID="{551A70F4-27C1-498A-96CF-649B34FA902C}" presName="FourNodes_2" presStyleLbl="node1" presStyleIdx="1" presStyleCnt="4" custLinFactNeighborX="-2064">
        <dgm:presLayoutVars>
          <dgm:bulletEnabled val="1"/>
        </dgm:presLayoutVars>
      </dgm:prSet>
      <dgm:spPr/>
    </dgm:pt>
    <dgm:pt modelId="{8AD2E5ED-2C3A-4FAB-8602-6E1CEEFE61C8}" type="pres">
      <dgm:prSet presAssocID="{551A70F4-27C1-498A-96CF-649B34FA902C}" presName="FourNodes_3" presStyleLbl="node1" presStyleIdx="2" presStyleCnt="4" custLinFactNeighborX="-2931">
        <dgm:presLayoutVars>
          <dgm:bulletEnabled val="1"/>
        </dgm:presLayoutVars>
      </dgm:prSet>
      <dgm:spPr/>
    </dgm:pt>
    <dgm:pt modelId="{FA9118EA-55FC-48C9-AE27-CDAA35B14013}" type="pres">
      <dgm:prSet presAssocID="{551A70F4-27C1-498A-96CF-649B34FA902C}" presName="FourNodes_4" presStyleLbl="node1" presStyleIdx="3" presStyleCnt="4" custLinFactNeighborX="-2447">
        <dgm:presLayoutVars>
          <dgm:bulletEnabled val="1"/>
        </dgm:presLayoutVars>
      </dgm:prSet>
      <dgm:spPr/>
    </dgm:pt>
    <dgm:pt modelId="{92A827EA-25CE-4B28-872E-BD90A7E91A2D}" type="pres">
      <dgm:prSet presAssocID="{551A70F4-27C1-498A-96CF-649B34FA902C}" presName="FourConn_1-2" presStyleLbl="fgAccFollowNode1" presStyleIdx="0" presStyleCnt="3">
        <dgm:presLayoutVars>
          <dgm:bulletEnabled val="1"/>
        </dgm:presLayoutVars>
      </dgm:prSet>
      <dgm:spPr/>
    </dgm:pt>
    <dgm:pt modelId="{EF910AA9-14E2-4447-9452-625CA6590ECC}" type="pres">
      <dgm:prSet presAssocID="{551A70F4-27C1-498A-96CF-649B34FA902C}" presName="FourConn_2-3" presStyleLbl="fgAccFollowNode1" presStyleIdx="1" presStyleCnt="3">
        <dgm:presLayoutVars>
          <dgm:bulletEnabled val="1"/>
        </dgm:presLayoutVars>
      </dgm:prSet>
      <dgm:spPr/>
    </dgm:pt>
    <dgm:pt modelId="{BDC8F079-17A7-4DDE-B22B-EF35FACBF0FD}" type="pres">
      <dgm:prSet presAssocID="{551A70F4-27C1-498A-96CF-649B34FA902C}" presName="FourConn_3-4" presStyleLbl="fgAccFollowNode1" presStyleIdx="2" presStyleCnt="3">
        <dgm:presLayoutVars>
          <dgm:bulletEnabled val="1"/>
        </dgm:presLayoutVars>
      </dgm:prSet>
      <dgm:spPr/>
    </dgm:pt>
    <dgm:pt modelId="{9C9DE9E0-67D0-4F03-B196-0A702BC61895}" type="pres">
      <dgm:prSet presAssocID="{551A70F4-27C1-498A-96CF-649B34FA902C}" presName="FourNodes_1_text" presStyleLbl="node1" presStyleIdx="3" presStyleCnt="4">
        <dgm:presLayoutVars>
          <dgm:bulletEnabled val="1"/>
        </dgm:presLayoutVars>
      </dgm:prSet>
      <dgm:spPr/>
    </dgm:pt>
    <dgm:pt modelId="{FB9754FB-189B-406F-84B7-7D593026ED8A}" type="pres">
      <dgm:prSet presAssocID="{551A70F4-27C1-498A-96CF-649B34FA902C}" presName="FourNodes_2_text" presStyleLbl="node1" presStyleIdx="3" presStyleCnt="4">
        <dgm:presLayoutVars>
          <dgm:bulletEnabled val="1"/>
        </dgm:presLayoutVars>
      </dgm:prSet>
      <dgm:spPr/>
    </dgm:pt>
    <dgm:pt modelId="{76D850E7-AF85-435A-BC32-4E2ADD94D11F}" type="pres">
      <dgm:prSet presAssocID="{551A70F4-27C1-498A-96CF-649B34FA902C}" presName="FourNodes_3_text" presStyleLbl="node1" presStyleIdx="3" presStyleCnt="4">
        <dgm:presLayoutVars>
          <dgm:bulletEnabled val="1"/>
        </dgm:presLayoutVars>
      </dgm:prSet>
      <dgm:spPr/>
    </dgm:pt>
    <dgm:pt modelId="{D8D7E507-5B75-48C7-9D67-153B87B328FC}" type="pres">
      <dgm:prSet presAssocID="{551A70F4-27C1-498A-96CF-649B34FA902C}" presName="FourNodes_4_text" presStyleLbl="node1" presStyleIdx="3" presStyleCnt="4">
        <dgm:presLayoutVars>
          <dgm:bulletEnabled val="1"/>
        </dgm:presLayoutVars>
      </dgm:prSet>
      <dgm:spPr/>
    </dgm:pt>
  </dgm:ptLst>
  <dgm:cxnLst>
    <dgm:cxn modelId="{69958704-84F3-4520-9121-FD23C5A66234}" type="presOf" srcId="{2306794B-366C-44FD-B7EF-C07C2973BF6F}" destId="{8AD2E5ED-2C3A-4FAB-8602-6E1CEEFE61C8}" srcOrd="0" destOrd="0" presId="urn:microsoft.com/office/officeart/2005/8/layout/vProcess5"/>
    <dgm:cxn modelId="{6613F808-16CD-4895-8F66-B0980512EBA6}" srcId="{551A70F4-27C1-498A-96CF-649B34FA902C}" destId="{2306794B-366C-44FD-B7EF-C07C2973BF6F}" srcOrd="2" destOrd="0" parTransId="{394542F0-9265-40D6-A3A7-ED577ADD02E4}" sibTransId="{A3AD8018-A1AA-4CF2-9470-C853BCB7AF24}"/>
    <dgm:cxn modelId="{16E67513-607D-4C3A-98CC-6EE1BA3A6E2F}" type="presOf" srcId="{79BD2D93-3B5B-4C81-8A6E-1C46DDAE8976}" destId="{EF910AA9-14E2-4447-9452-625CA6590ECC}" srcOrd="0" destOrd="0" presId="urn:microsoft.com/office/officeart/2005/8/layout/vProcess5"/>
    <dgm:cxn modelId="{3CBB2826-7AF8-4EBA-9450-86997945DD88}" type="presOf" srcId="{CD7B6892-0722-42C3-BE35-DD673B4CBF16}" destId="{A35D02F3-1622-4090-947E-34B8E9051C0B}" srcOrd="0" destOrd="0" presId="urn:microsoft.com/office/officeart/2005/8/layout/vProcess5"/>
    <dgm:cxn modelId="{52C34F27-667B-493C-812E-BA93432BBE36}" type="presOf" srcId="{551A70F4-27C1-498A-96CF-649B34FA902C}" destId="{E046FACD-97F2-4913-B0C3-0A3DFF2CE8C0}" srcOrd="0" destOrd="0" presId="urn:microsoft.com/office/officeart/2005/8/layout/vProcess5"/>
    <dgm:cxn modelId="{26A2A429-99DE-4797-B2E0-75F2231923F5}" type="presOf" srcId="{A3AD8018-A1AA-4CF2-9470-C853BCB7AF24}" destId="{BDC8F079-17A7-4DDE-B22B-EF35FACBF0FD}" srcOrd="0" destOrd="0" presId="urn:microsoft.com/office/officeart/2005/8/layout/vProcess5"/>
    <dgm:cxn modelId="{4EA75A38-7902-4514-81E2-5C4724E6767D}" srcId="{551A70F4-27C1-498A-96CF-649B34FA902C}" destId="{B18EA360-0305-4D38-A8B8-DCF9F8195794}" srcOrd="1" destOrd="0" parTransId="{48DF52EF-7169-4A5C-ACA2-C1FD0EE246D1}" sibTransId="{79BD2D93-3B5B-4C81-8A6E-1C46DDAE8976}"/>
    <dgm:cxn modelId="{11D91542-80D6-4EB6-A02B-AE465AF7AE02}" type="presOf" srcId="{21C38578-4506-4C7C-9AEF-1B9CB50D33C4}" destId="{D8D7E507-5B75-48C7-9D67-153B87B328FC}" srcOrd="1" destOrd="0" presId="urn:microsoft.com/office/officeart/2005/8/layout/vProcess5"/>
    <dgm:cxn modelId="{4477944E-EBE5-41C4-9A54-5D97FEC75555}" type="presOf" srcId="{EBC96E50-1406-47C3-9D54-0A05B5C8836E}" destId="{92A827EA-25CE-4B28-872E-BD90A7E91A2D}" srcOrd="0" destOrd="0" presId="urn:microsoft.com/office/officeart/2005/8/layout/vProcess5"/>
    <dgm:cxn modelId="{E018197F-E4B5-473E-A4FD-697D0FF2C9C3}" type="presOf" srcId="{CD7B6892-0722-42C3-BE35-DD673B4CBF16}" destId="{9C9DE9E0-67D0-4F03-B196-0A702BC61895}" srcOrd="1" destOrd="0" presId="urn:microsoft.com/office/officeart/2005/8/layout/vProcess5"/>
    <dgm:cxn modelId="{144D8790-5FC8-4986-BFF0-DC6981FD8DDF}" srcId="{551A70F4-27C1-498A-96CF-649B34FA902C}" destId="{CD7B6892-0722-42C3-BE35-DD673B4CBF16}" srcOrd="0" destOrd="0" parTransId="{47CC4004-DD07-4C8B-974E-1CE045A6E38C}" sibTransId="{EBC96E50-1406-47C3-9D54-0A05B5C8836E}"/>
    <dgm:cxn modelId="{729F3591-E1C2-4DEC-ACB6-71D6EB1C09B9}" type="presOf" srcId="{21C38578-4506-4C7C-9AEF-1B9CB50D33C4}" destId="{FA9118EA-55FC-48C9-AE27-CDAA35B14013}" srcOrd="0" destOrd="0" presId="urn:microsoft.com/office/officeart/2005/8/layout/vProcess5"/>
    <dgm:cxn modelId="{4078E8A1-7C04-4D9A-B515-AEFFA1E2CC51}" type="presOf" srcId="{2306794B-366C-44FD-B7EF-C07C2973BF6F}" destId="{76D850E7-AF85-435A-BC32-4E2ADD94D11F}" srcOrd="1" destOrd="0" presId="urn:microsoft.com/office/officeart/2005/8/layout/vProcess5"/>
    <dgm:cxn modelId="{446FF5AE-5362-44BD-BE17-7806FE356E62}" type="presOf" srcId="{B18EA360-0305-4D38-A8B8-DCF9F8195794}" destId="{FB9754FB-189B-406F-84B7-7D593026ED8A}" srcOrd="1" destOrd="0" presId="urn:microsoft.com/office/officeart/2005/8/layout/vProcess5"/>
    <dgm:cxn modelId="{BD23EFB9-5646-40D9-937A-91870657BC49}" type="presOf" srcId="{B18EA360-0305-4D38-A8B8-DCF9F8195794}" destId="{8D04DC5A-4F0E-4018-8125-534926A39FF2}" srcOrd="0" destOrd="0" presId="urn:microsoft.com/office/officeart/2005/8/layout/vProcess5"/>
    <dgm:cxn modelId="{6CD84DCC-B873-4357-B5FE-F413B3071987}" srcId="{551A70F4-27C1-498A-96CF-649B34FA902C}" destId="{21C38578-4506-4C7C-9AEF-1B9CB50D33C4}" srcOrd="3" destOrd="0" parTransId="{71932E78-38A5-4D96-994F-F1AC58CBBE0B}" sibTransId="{B4044EE1-1AE0-4FEB-A9A1-2DA291322301}"/>
    <dgm:cxn modelId="{A3D6D59C-3B10-4F2F-B1D3-4C43536F59E5}" type="presParOf" srcId="{E046FACD-97F2-4913-B0C3-0A3DFF2CE8C0}" destId="{1E6A992B-4553-4801-8D47-E0F923463D58}" srcOrd="0" destOrd="0" presId="urn:microsoft.com/office/officeart/2005/8/layout/vProcess5"/>
    <dgm:cxn modelId="{1EA760CC-E27C-4F7A-B9EC-F5811C0B6555}" type="presParOf" srcId="{E046FACD-97F2-4913-B0C3-0A3DFF2CE8C0}" destId="{A35D02F3-1622-4090-947E-34B8E9051C0B}" srcOrd="1" destOrd="0" presId="urn:microsoft.com/office/officeart/2005/8/layout/vProcess5"/>
    <dgm:cxn modelId="{6105CC34-89D0-45D6-B3A5-493FB96B15C4}" type="presParOf" srcId="{E046FACD-97F2-4913-B0C3-0A3DFF2CE8C0}" destId="{8D04DC5A-4F0E-4018-8125-534926A39FF2}" srcOrd="2" destOrd="0" presId="urn:microsoft.com/office/officeart/2005/8/layout/vProcess5"/>
    <dgm:cxn modelId="{CB908D42-AF01-4D80-8102-AAD09B508FBB}" type="presParOf" srcId="{E046FACD-97F2-4913-B0C3-0A3DFF2CE8C0}" destId="{8AD2E5ED-2C3A-4FAB-8602-6E1CEEFE61C8}" srcOrd="3" destOrd="0" presId="urn:microsoft.com/office/officeart/2005/8/layout/vProcess5"/>
    <dgm:cxn modelId="{9CDCFA1B-9F34-43FE-8D82-F40ECF94AA84}" type="presParOf" srcId="{E046FACD-97F2-4913-B0C3-0A3DFF2CE8C0}" destId="{FA9118EA-55FC-48C9-AE27-CDAA35B14013}" srcOrd="4" destOrd="0" presId="urn:microsoft.com/office/officeart/2005/8/layout/vProcess5"/>
    <dgm:cxn modelId="{C49E22E5-5F29-47FF-B021-6EC6D9536623}" type="presParOf" srcId="{E046FACD-97F2-4913-B0C3-0A3DFF2CE8C0}" destId="{92A827EA-25CE-4B28-872E-BD90A7E91A2D}" srcOrd="5" destOrd="0" presId="urn:microsoft.com/office/officeart/2005/8/layout/vProcess5"/>
    <dgm:cxn modelId="{FD25C6F5-521B-4A73-A4A6-4A90B3012619}" type="presParOf" srcId="{E046FACD-97F2-4913-B0C3-0A3DFF2CE8C0}" destId="{EF910AA9-14E2-4447-9452-625CA6590ECC}" srcOrd="6" destOrd="0" presId="urn:microsoft.com/office/officeart/2005/8/layout/vProcess5"/>
    <dgm:cxn modelId="{2688F631-EA6C-4BB1-BB22-091F3C5F7666}" type="presParOf" srcId="{E046FACD-97F2-4913-B0C3-0A3DFF2CE8C0}" destId="{BDC8F079-17A7-4DDE-B22B-EF35FACBF0FD}" srcOrd="7" destOrd="0" presId="urn:microsoft.com/office/officeart/2005/8/layout/vProcess5"/>
    <dgm:cxn modelId="{AE0BE55E-3A8C-4A05-9EEB-F7CBDFCE3FF9}" type="presParOf" srcId="{E046FACD-97F2-4913-B0C3-0A3DFF2CE8C0}" destId="{9C9DE9E0-67D0-4F03-B196-0A702BC61895}" srcOrd="8" destOrd="0" presId="urn:microsoft.com/office/officeart/2005/8/layout/vProcess5"/>
    <dgm:cxn modelId="{9E9C1D49-CDBF-4334-994C-C91F55619DA9}" type="presParOf" srcId="{E046FACD-97F2-4913-B0C3-0A3DFF2CE8C0}" destId="{FB9754FB-189B-406F-84B7-7D593026ED8A}" srcOrd="9" destOrd="0" presId="urn:microsoft.com/office/officeart/2005/8/layout/vProcess5"/>
    <dgm:cxn modelId="{5B322590-CF91-425D-9093-73210996BB9D}" type="presParOf" srcId="{E046FACD-97F2-4913-B0C3-0A3DFF2CE8C0}" destId="{76D850E7-AF85-435A-BC32-4E2ADD94D11F}" srcOrd="10" destOrd="0" presId="urn:microsoft.com/office/officeart/2005/8/layout/vProcess5"/>
    <dgm:cxn modelId="{C8DE5B30-E816-4311-8A21-1391C2387034}" type="presParOf" srcId="{E046FACD-97F2-4913-B0C3-0A3DFF2CE8C0}" destId="{D8D7E507-5B75-48C7-9D67-153B87B328FC}"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961BF1B1-0F69-4E0F-932A-4DA953930EE7}"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B44C584A-CEE3-4EAE-8631-3C09BF9DF78F}">
      <dgm:prSet phldrT="[Text]">
        <dgm:style>
          <a:lnRef idx="0">
            <a:schemeClr val="accent2"/>
          </a:lnRef>
          <a:fillRef idx="3">
            <a:schemeClr val="accent2"/>
          </a:fillRef>
          <a:effectRef idx="3">
            <a:schemeClr val="accent2"/>
          </a:effectRef>
          <a:fontRef idx="minor">
            <a:schemeClr val="lt1"/>
          </a:fontRef>
        </dgm:style>
      </dgm:prSet>
      <dgm:spPr/>
      <dgm:t>
        <a:bodyPr/>
        <a:lstStyle/>
        <a:p>
          <a:r>
            <a:rPr lang="en-US" noProof="0" dirty="0"/>
            <a:t>CMT</a:t>
          </a:r>
          <a:r>
            <a:rPr lang="en-US" baseline="30000" noProof="0" dirty="0"/>
            <a:t>1</a:t>
          </a:r>
        </a:p>
      </dgm:t>
    </dgm:pt>
    <dgm:pt modelId="{6C022F7A-A0F4-4F63-916F-29F6191B90E0}" type="parTrans" cxnId="{D1E03DBF-C841-484D-8860-3EDAFF4841A1}">
      <dgm:prSet/>
      <dgm:spPr/>
      <dgm:t>
        <a:bodyPr/>
        <a:lstStyle/>
        <a:p>
          <a:endParaRPr lang="en-US" noProof="0"/>
        </a:p>
      </dgm:t>
    </dgm:pt>
    <dgm:pt modelId="{DECDADE1-6935-45DF-BE03-7680CBD18D8D}" type="sibTrans" cxnId="{D1E03DBF-C841-484D-8860-3EDAFF4841A1}">
      <dgm:prSet/>
      <dgm:spPr/>
      <dgm:t>
        <a:bodyPr/>
        <a:lstStyle/>
        <a:p>
          <a:endParaRPr lang="en-US" noProof="0"/>
        </a:p>
      </dgm:t>
    </dgm:pt>
    <dgm:pt modelId="{EB84EE55-756B-4AA3-890D-D54CF3716658}">
      <dgm:prSet phldrT="[Text]">
        <dgm:style>
          <a:lnRef idx="0">
            <a:schemeClr val="accent2"/>
          </a:lnRef>
          <a:fillRef idx="3">
            <a:schemeClr val="accent2"/>
          </a:fillRef>
          <a:effectRef idx="3">
            <a:schemeClr val="accent2"/>
          </a:effectRef>
          <a:fontRef idx="minor">
            <a:schemeClr val="lt1"/>
          </a:fontRef>
        </dgm:style>
      </dgm:prSet>
      <dgm:spPr/>
      <dgm:t>
        <a:bodyPr/>
        <a:lstStyle/>
        <a:p>
          <a:r>
            <a:rPr lang="en-US" noProof="0" dirty="0"/>
            <a:t>Internal support</a:t>
          </a:r>
        </a:p>
      </dgm:t>
    </dgm:pt>
    <dgm:pt modelId="{A08EE907-BF13-4595-90D0-B54DC2BF43F6}" type="parTrans" cxnId="{8830F338-D05A-4CD1-A831-88BC32D73FAA}">
      <dgm:prSet/>
      <dgm:spPr/>
      <dgm:t>
        <a:bodyPr/>
        <a:lstStyle/>
        <a:p>
          <a:endParaRPr lang="en-US" noProof="0" dirty="0"/>
        </a:p>
      </dgm:t>
    </dgm:pt>
    <dgm:pt modelId="{5DDCECE7-47D2-4DDC-A8C8-1B14FF3F0E51}" type="sibTrans" cxnId="{8830F338-D05A-4CD1-A831-88BC32D73FAA}">
      <dgm:prSet/>
      <dgm:spPr/>
      <dgm:t>
        <a:bodyPr/>
        <a:lstStyle/>
        <a:p>
          <a:endParaRPr lang="en-US" noProof="0"/>
        </a:p>
      </dgm:t>
    </dgm:pt>
    <dgm:pt modelId="{B344289D-4A8C-4CE4-9E49-4AAE45880F64}">
      <dgm:prSet phldrT="[Text]">
        <dgm:style>
          <a:lnRef idx="0">
            <a:schemeClr val="accent2"/>
          </a:lnRef>
          <a:fillRef idx="3">
            <a:schemeClr val="accent2"/>
          </a:fillRef>
          <a:effectRef idx="3">
            <a:schemeClr val="accent2"/>
          </a:effectRef>
          <a:fontRef idx="minor">
            <a:schemeClr val="lt1"/>
          </a:fontRef>
        </dgm:style>
      </dgm:prSet>
      <dgm:spPr/>
      <dgm:t>
        <a:bodyPr/>
        <a:lstStyle/>
        <a:p>
          <a:r>
            <a:rPr lang="en-US" noProof="0" dirty="0"/>
            <a:t>External support</a:t>
          </a:r>
        </a:p>
      </dgm:t>
    </dgm:pt>
    <dgm:pt modelId="{8685C282-7695-410B-B9BE-75037C7464EC}" type="parTrans" cxnId="{64F8EA34-14F0-4BCE-94EE-3DCA090917E0}">
      <dgm:prSet/>
      <dgm:spPr/>
      <dgm:t>
        <a:bodyPr/>
        <a:lstStyle/>
        <a:p>
          <a:endParaRPr lang="en-US" noProof="0" dirty="0"/>
        </a:p>
      </dgm:t>
    </dgm:pt>
    <dgm:pt modelId="{2DD624DD-8029-4FDA-8587-2AA3CFC3462B}" type="sibTrans" cxnId="{64F8EA34-14F0-4BCE-94EE-3DCA090917E0}">
      <dgm:prSet/>
      <dgm:spPr/>
      <dgm:t>
        <a:bodyPr/>
        <a:lstStyle/>
        <a:p>
          <a:endParaRPr lang="en-US" noProof="0"/>
        </a:p>
      </dgm:t>
    </dgm:pt>
    <dgm:pt modelId="{249F6C6C-2FE2-4587-BC8E-AC77A9817756}">
      <dgm:prSet phldrT="[Text]">
        <dgm:style>
          <a:lnRef idx="0">
            <a:schemeClr val="accent4"/>
          </a:lnRef>
          <a:fillRef idx="3">
            <a:schemeClr val="accent4"/>
          </a:fillRef>
          <a:effectRef idx="3">
            <a:schemeClr val="accent4"/>
          </a:effectRef>
          <a:fontRef idx="minor">
            <a:schemeClr val="lt1"/>
          </a:fontRef>
        </dgm:style>
      </dgm:prSet>
      <dgm:sp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t>
        <a:bodyPr/>
        <a:lstStyle/>
        <a:p>
          <a:r>
            <a:rPr lang="en-US" noProof="0" dirty="0"/>
            <a:t>IMT</a:t>
          </a:r>
          <a:r>
            <a:rPr lang="en-US" baseline="30000" noProof="0" dirty="0"/>
            <a:t>2</a:t>
          </a:r>
        </a:p>
      </dgm:t>
    </dgm:pt>
    <dgm:pt modelId="{D5212D83-5615-4F29-B994-B575A12ACF1F}" type="parTrans" cxnId="{66FAE15F-89B7-4DA1-ACE6-116E872BC807}">
      <dgm:prSet/>
      <dgm:spPr/>
      <dgm:t>
        <a:bodyPr/>
        <a:lstStyle/>
        <a:p>
          <a:endParaRPr lang="en-US" noProof="0"/>
        </a:p>
      </dgm:t>
    </dgm:pt>
    <dgm:pt modelId="{B4E6C80A-5D72-4A22-9B49-FEADA4DB53A3}" type="sibTrans" cxnId="{66FAE15F-89B7-4DA1-ACE6-116E872BC807}">
      <dgm:prSet/>
      <dgm:spPr/>
      <dgm:t>
        <a:bodyPr/>
        <a:lstStyle/>
        <a:p>
          <a:endParaRPr lang="en-US" noProof="0"/>
        </a:p>
      </dgm:t>
    </dgm:pt>
    <dgm:pt modelId="{5F2B28D6-D1DD-41A1-8831-D5BCD7CEE365}">
      <dgm:prSet phldrT="[Text]">
        <dgm:style>
          <a:lnRef idx="0">
            <a:schemeClr val="accent1"/>
          </a:lnRef>
          <a:fillRef idx="3">
            <a:schemeClr val="accent1"/>
          </a:fillRef>
          <a:effectRef idx="3">
            <a:schemeClr val="accent1"/>
          </a:effectRef>
          <a:fontRef idx="minor">
            <a:schemeClr val="lt1"/>
          </a:fontRef>
        </dgm:style>
      </dgm:prSet>
      <dgm:spPr/>
      <dgm:t>
        <a:bodyPr/>
        <a:lstStyle/>
        <a:p>
          <a:r>
            <a:rPr lang="en-US" noProof="0" dirty="0"/>
            <a:t>Customer sites</a:t>
          </a:r>
        </a:p>
      </dgm:t>
    </dgm:pt>
    <dgm:pt modelId="{1C2B678D-04AC-42EF-B303-E2FC50E0A607}" type="parTrans" cxnId="{9B297B1D-1DEF-4909-84F5-4BB5323E5194}">
      <dgm:prSet/>
      <dgm:spPr/>
      <dgm:t>
        <a:bodyPr/>
        <a:lstStyle/>
        <a:p>
          <a:endParaRPr lang="en-US" noProof="0"/>
        </a:p>
      </dgm:t>
    </dgm:pt>
    <dgm:pt modelId="{D8A764C6-4D1D-43BA-94C4-3B0F6B1D39DC}" type="sibTrans" cxnId="{9B297B1D-1DEF-4909-84F5-4BB5323E5194}">
      <dgm:prSet/>
      <dgm:spPr/>
      <dgm:t>
        <a:bodyPr/>
        <a:lstStyle/>
        <a:p>
          <a:endParaRPr lang="en-US" noProof="0"/>
        </a:p>
      </dgm:t>
    </dgm:pt>
    <dgm:pt modelId="{305EDC6E-7DAD-4D54-9CE6-43912748244E}">
      <dgm:prSet phldrT="[Text]">
        <dgm:style>
          <a:lnRef idx="0">
            <a:schemeClr val="accent1"/>
          </a:lnRef>
          <a:fillRef idx="3">
            <a:schemeClr val="accent1"/>
          </a:fillRef>
          <a:effectRef idx="3">
            <a:schemeClr val="accent1"/>
          </a:effectRef>
          <a:fontRef idx="minor">
            <a:schemeClr val="lt1"/>
          </a:fontRef>
        </dgm:style>
      </dgm:prSet>
      <dgm:spPr/>
      <dgm:t>
        <a:bodyPr/>
        <a:lstStyle/>
        <a:p>
          <a:r>
            <a:rPr lang="en-US" noProof="0" dirty="0"/>
            <a:t>Business travelers</a:t>
          </a:r>
        </a:p>
      </dgm:t>
    </dgm:pt>
    <dgm:pt modelId="{8EE2C293-D24E-4A89-B0ED-33F7A7BA44AF}" type="parTrans" cxnId="{B6EA0B70-E64E-4072-A4D6-A77494C4AD62}">
      <dgm:prSet/>
      <dgm:spPr/>
      <dgm:t>
        <a:bodyPr/>
        <a:lstStyle/>
        <a:p>
          <a:endParaRPr lang="en-US" noProof="0"/>
        </a:p>
      </dgm:t>
    </dgm:pt>
    <dgm:pt modelId="{A3364BF4-FB2E-4C51-9A71-C5463146427F}" type="sibTrans" cxnId="{B6EA0B70-E64E-4072-A4D6-A77494C4AD62}">
      <dgm:prSet/>
      <dgm:spPr/>
      <dgm:t>
        <a:bodyPr/>
        <a:lstStyle/>
        <a:p>
          <a:endParaRPr lang="en-US" noProof="0"/>
        </a:p>
      </dgm:t>
    </dgm:pt>
    <dgm:pt modelId="{147D860B-1788-48F8-A218-FCB95C17F91E}">
      <dgm:prSet phldrT="[Text]">
        <dgm:style>
          <a:lnRef idx="0">
            <a:schemeClr val="accent1"/>
          </a:lnRef>
          <a:fillRef idx="3">
            <a:schemeClr val="accent1"/>
          </a:fillRef>
          <a:effectRef idx="3">
            <a:schemeClr val="accent1"/>
          </a:effectRef>
          <a:fontRef idx="minor">
            <a:schemeClr val="lt1"/>
          </a:fontRef>
        </dgm:style>
      </dgm:prSet>
      <dgm:spPr/>
      <dgm:t>
        <a:bodyPr/>
        <a:lstStyle/>
        <a:p>
          <a:r>
            <a:rPr lang="en-US" noProof="0" dirty="0"/>
            <a:t>Locations</a:t>
          </a:r>
        </a:p>
      </dgm:t>
    </dgm:pt>
    <dgm:pt modelId="{FC9F70DA-2E0C-4A51-98E9-5F9E539F91A0}" type="parTrans" cxnId="{BE64079A-FE68-4933-A928-735CC8711D41}">
      <dgm:prSet/>
      <dgm:spPr/>
      <dgm:t>
        <a:bodyPr/>
        <a:lstStyle/>
        <a:p>
          <a:endParaRPr lang="en-US" noProof="0" dirty="0"/>
        </a:p>
      </dgm:t>
    </dgm:pt>
    <dgm:pt modelId="{41386AE5-DF2B-414A-9E80-7030C5076410}" type="sibTrans" cxnId="{BE64079A-FE68-4933-A928-735CC8711D41}">
      <dgm:prSet/>
      <dgm:spPr/>
      <dgm:t>
        <a:bodyPr/>
        <a:lstStyle/>
        <a:p>
          <a:endParaRPr lang="en-US" noProof="0"/>
        </a:p>
      </dgm:t>
    </dgm:pt>
    <dgm:pt modelId="{92EC79AD-3EC7-4300-80D5-0F41CDF4E30F}" type="pres">
      <dgm:prSet presAssocID="{961BF1B1-0F69-4E0F-932A-4DA953930EE7}" presName="mainComposite" presStyleCnt="0">
        <dgm:presLayoutVars>
          <dgm:chPref val="1"/>
          <dgm:dir/>
          <dgm:animOne val="branch"/>
          <dgm:animLvl val="lvl"/>
          <dgm:resizeHandles val="exact"/>
        </dgm:presLayoutVars>
      </dgm:prSet>
      <dgm:spPr/>
    </dgm:pt>
    <dgm:pt modelId="{24DD8751-4EF3-4D3E-A886-87C72BFEBED2}" type="pres">
      <dgm:prSet presAssocID="{961BF1B1-0F69-4E0F-932A-4DA953930EE7}" presName="hierFlow" presStyleCnt="0"/>
      <dgm:spPr/>
    </dgm:pt>
    <dgm:pt modelId="{5D56564D-8C93-44B2-B36D-95EA6E20CCC7}" type="pres">
      <dgm:prSet presAssocID="{961BF1B1-0F69-4E0F-932A-4DA953930EE7}" presName="hierChild1" presStyleCnt="0">
        <dgm:presLayoutVars>
          <dgm:chPref val="1"/>
          <dgm:animOne val="branch"/>
          <dgm:animLvl val="lvl"/>
        </dgm:presLayoutVars>
      </dgm:prSet>
      <dgm:spPr/>
    </dgm:pt>
    <dgm:pt modelId="{C96FDBA5-E027-4DB5-8ADD-8C750449717D}" type="pres">
      <dgm:prSet presAssocID="{B44C584A-CEE3-4EAE-8631-3C09BF9DF78F}" presName="Name14" presStyleCnt="0"/>
      <dgm:spPr/>
    </dgm:pt>
    <dgm:pt modelId="{B6FC74D1-C4BA-40EE-82FF-68FE4E2AFF00}" type="pres">
      <dgm:prSet presAssocID="{B44C584A-CEE3-4EAE-8631-3C09BF9DF78F}" presName="level1Shape" presStyleLbl="node0" presStyleIdx="0" presStyleCnt="1" custLinFactNeighborX="-73988" custLinFactNeighborY="-4058">
        <dgm:presLayoutVars>
          <dgm:chPref val="3"/>
        </dgm:presLayoutVars>
      </dgm:prSet>
      <dgm:spPr/>
    </dgm:pt>
    <dgm:pt modelId="{7DC5A7FD-882A-4CBF-8819-7F074D2780FE}" type="pres">
      <dgm:prSet presAssocID="{B44C584A-CEE3-4EAE-8631-3C09BF9DF78F}" presName="hierChild2" presStyleCnt="0"/>
      <dgm:spPr/>
    </dgm:pt>
    <dgm:pt modelId="{B0D05492-E1DE-45A2-8376-3B854EA704A9}" type="pres">
      <dgm:prSet presAssocID="{D5212D83-5615-4F29-B994-B575A12ACF1F}" presName="Name19" presStyleLbl="parChTrans1D2" presStyleIdx="0" presStyleCnt="3"/>
      <dgm:spPr/>
    </dgm:pt>
    <dgm:pt modelId="{D3F3903E-670D-427C-8771-5AD3446EE503}" type="pres">
      <dgm:prSet presAssocID="{249F6C6C-2FE2-4587-BC8E-AC77A9817756}" presName="Name21" presStyleCnt="0"/>
      <dgm:spPr/>
    </dgm:pt>
    <dgm:pt modelId="{3E140F3D-FB78-434E-910D-048AB1A348F2}" type="pres">
      <dgm:prSet presAssocID="{249F6C6C-2FE2-4587-BC8E-AC77A9817756}" presName="level2Shape" presStyleLbl="node2" presStyleIdx="0" presStyleCnt="3" custScaleX="106308" custLinFactNeighborX="78640" custLinFactNeighborY="15872"/>
      <dgm:spPr/>
    </dgm:pt>
    <dgm:pt modelId="{E140CDFB-9DF4-42AA-8F37-10D1CA6019A0}" type="pres">
      <dgm:prSet presAssocID="{249F6C6C-2FE2-4587-BC8E-AC77A9817756}" presName="hierChild3" presStyleCnt="0"/>
      <dgm:spPr/>
    </dgm:pt>
    <dgm:pt modelId="{C9C9F8BA-1B56-40AC-AF85-F745C9247BAB}" type="pres">
      <dgm:prSet presAssocID="{1C2B678D-04AC-42EF-B303-E2FC50E0A607}" presName="Name19" presStyleLbl="parChTrans1D3" presStyleIdx="0" presStyleCnt="3"/>
      <dgm:spPr/>
    </dgm:pt>
    <dgm:pt modelId="{E4657425-B1D3-48EA-9FAB-C8F4F6D36EFB}" type="pres">
      <dgm:prSet presAssocID="{5F2B28D6-D1DD-41A1-8831-D5BCD7CEE365}" presName="Name21" presStyleCnt="0"/>
      <dgm:spPr/>
    </dgm:pt>
    <dgm:pt modelId="{5DA72ADF-7170-491C-A438-3170F6034E36}" type="pres">
      <dgm:prSet presAssocID="{5F2B28D6-D1DD-41A1-8831-D5BCD7CEE365}" presName="level2Shape" presStyleLbl="node3" presStyleIdx="0" presStyleCnt="3" custLinFactNeighborX="87313" custLinFactNeighborY="8674"/>
      <dgm:spPr/>
    </dgm:pt>
    <dgm:pt modelId="{EDCE19C0-904D-44A2-BB6C-CA38BE8EED68}" type="pres">
      <dgm:prSet presAssocID="{5F2B28D6-D1DD-41A1-8831-D5BCD7CEE365}" presName="hierChild3" presStyleCnt="0"/>
      <dgm:spPr/>
    </dgm:pt>
    <dgm:pt modelId="{46827AD9-0628-42E1-BC06-9C77CCB72FAE}" type="pres">
      <dgm:prSet presAssocID="{8EE2C293-D24E-4A89-B0ED-33F7A7BA44AF}" presName="Name19" presStyleLbl="parChTrans1D3" presStyleIdx="1" presStyleCnt="3"/>
      <dgm:spPr/>
    </dgm:pt>
    <dgm:pt modelId="{CFE0646B-3C99-4CB4-B1D6-BD5512DBCD24}" type="pres">
      <dgm:prSet presAssocID="{305EDC6E-7DAD-4D54-9CE6-43912748244E}" presName="Name21" presStyleCnt="0"/>
      <dgm:spPr/>
    </dgm:pt>
    <dgm:pt modelId="{AA4D1651-CA3B-488A-82BC-1BA69787D4DF}" type="pres">
      <dgm:prSet presAssocID="{305EDC6E-7DAD-4D54-9CE6-43912748244E}" presName="level2Shape" presStyleLbl="node3" presStyleIdx="1" presStyleCnt="3" custLinFactX="5361" custLinFactNeighborX="100000" custLinFactNeighborY="8674"/>
      <dgm:spPr/>
    </dgm:pt>
    <dgm:pt modelId="{FC61E5AE-68C7-479C-B86B-2AC90D8FED45}" type="pres">
      <dgm:prSet presAssocID="{305EDC6E-7DAD-4D54-9CE6-43912748244E}" presName="hierChild3" presStyleCnt="0"/>
      <dgm:spPr/>
    </dgm:pt>
    <dgm:pt modelId="{CCCC2D9C-458A-43CE-B669-B5DAECDA5F85}" type="pres">
      <dgm:prSet presAssocID="{FC9F70DA-2E0C-4A51-98E9-5F9E539F91A0}" presName="Name19" presStyleLbl="parChTrans1D3" presStyleIdx="2" presStyleCnt="3"/>
      <dgm:spPr/>
    </dgm:pt>
    <dgm:pt modelId="{0D2D3CB8-8074-4D7E-B69D-9E59A52ED6B0}" type="pres">
      <dgm:prSet presAssocID="{147D860B-1788-48F8-A218-FCB95C17F91E}" presName="Name21" presStyleCnt="0"/>
      <dgm:spPr/>
    </dgm:pt>
    <dgm:pt modelId="{0EDA851F-A180-4D3A-8437-4BFB5D597A5E}" type="pres">
      <dgm:prSet presAssocID="{147D860B-1788-48F8-A218-FCB95C17F91E}" presName="level2Shape" presStyleLbl="node3" presStyleIdx="2" presStyleCnt="3" custLinFactX="18923" custLinFactNeighborX="100000" custLinFactNeighborY="8674"/>
      <dgm:spPr/>
    </dgm:pt>
    <dgm:pt modelId="{37A4B9CD-C287-4349-AA2A-AA1E81F74B52}" type="pres">
      <dgm:prSet presAssocID="{147D860B-1788-48F8-A218-FCB95C17F91E}" presName="hierChild3" presStyleCnt="0"/>
      <dgm:spPr/>
    </dgm:pt>
    <dgm:pt modelId="{F7306BD9-A16A-4F8B-92FE-4FB19191B899}" type="pres">
      <dgm:prSet presAssocID="{A08EE907-BF13-4595-90D0-B54DC2BF43F6}" presName="Name19" presStyleLbl="parChTrans1D2" presStyleIdx="1" presStyleCnt="3"/>
      <dgm:spPr/>
    </dgm:pt>
    <dgm:pt modelId="{44CFF1C4-B0E3-4D29-BC82-088C3E348A8C}" type="pres">
      <dgm:prSet presAssocID="{EB84EE55-756B-4AA3-890D-D54CF3716658}" presName="Name21" presStyleCnt="0"/>
      <dgm:spPr/>
    </dgm:pt>
    <dgm:pt modelId="{63EEF80C-5094-4C9D-ABA0-632835C2CD67}" type="pres">
      <dgm:prSet presAssocID="{EB84EE55-756B-4AA3-890D-D54CF3716658}" presName="level2Shape" presStyleLbl="node2" presStyleIdx="1" presStyleCnt="3" custLinFactX="-100000" custLinFactNeighborX="-103442" custLinFactNeighborY="-42239"/>
      <dgm:spPr/>
    </dgm:pt>
    <dgm:pt modelId="{9F10C4B6-0D02-4757-87A8-E2DD3E647BAB}" type="pres">
      <dgm:prSet presAssocID="{EB84EE55-756B-4AA3-890D-D54CF3716658}" presName="hierChild3" presStyleCnt="0"/>
      <dgm:spPr/>
    </dgm:pt>
    <dgm:pt modelId="{EEF86E48-BD69-41DF-BC79-A10AD0092867}" type="pres">
      <dgm:prSet presAssocID="{8685C282-7695-410B-B9BE-75037C7464EC}" presName="Name19" presStyleLbl="parChTrans1D2" presStyleIdx="2" presStyleCnt="3"/>
      <dgm:spPr/>
    </dgm:pt>
    <dgm:pt modelId="{BB1D3864-AC5A-4050-AF21-A8977ADC910F}" type="pres">
      <dgm:prSet presAssocID="{B344289D-4A8C-4CE4-9E49-4AAE45880F64}" presName="Name21" presStyleCnt="0"/>
      <dgm:spPr/>
    </dgm:pt>
    <dgm:pt modelId="{E0F6F685-D2F9-4DA8-99BE-738C33B663BF}" type="pres">
      <dgm:prSet presAssocID="{B344289D-4A8C-4CE4-9E49-4AAE45880F64}" presName="level2Shape" presStyleLbl="node2" presStyleIdx="2" presStyleCnt="3" custLinFactNeighborX="-39543" custLinFactNeighborY="-42239"/>
      <dgm:spPr/>
    </dgm:pt>
    <dgm:pt modelId="{6E845764-9A11-4594-8637-CC07334D3E40}" type="pres">
      <dgm:prSet presAssocID="{B344289D-4A8C-4CE4-9E49-4AAE45880F64}" presName="hierChild3" presStyleCnt="0"/>
      <dgm:spPr/>
    </dgm:pt>
    <dgm:pt modelId="{5EC0A263-ED4E-4CC0-B90E-F52F5F45066B}" type="pres">
      <dgm:prSet presAssocID="{961BF1B1-0F69-4E0F-932A-4DA953930EE7}" presName="bgShapesFlow" presStyleCnt="0"/>
      <dgm:spPr/>
    </dgm:pt>
  </dgm:ptLst>
  <dgm:cxnLst>
    <dgm:cxn modelId="{00256105-9C7D-48C7-BE08-A901A2152781}" type="presOf" srcId="{D5212D83-5615-4F29-B994-B575A12ACF1F}" destId="{B0D05492-E1DE-45A2-8376-3B854EA704A9}" srcOrd="0" destOrd="0" presId="urn:microsoft.com/office/officeart/2005/8/layout/hierarchy6"/>
    <dgm:cxn modelId="{585CEA07-ACF4-4F8D-86FA-AA09F69F8220}" type="presOf" srcId="{A08EE907-BF13-4595-90D0-B54DC2BF43F6}" destId="{F7306BD9-A16A-4F8B-92FE-4FB19191B899}" srcOrd="0" destOrd="0" presId="urn:microsoft.com/office/officeart/2005/8/layout/hierarchy6"/>
    <dgm:cxn modelId="{8B388B14-A513-4BAC-82B3-53B5B5C8AD91}" type="presOf" srcId="{249F6C6C-2FE2-4587-BC8E-AC77A9817756}" destId="{3E140F3D-FB78-434E-910D-048AB1A348F2}" srcOrd="0" destOrd="0" presId="urn:microsoft.com/office/officeart/2005/8/layout/hierarchy6"/>
    <dgm:cxn modelId="{9B297B1D-1DEF-4909-84F5-4BB5323E5194}" srcId="{249F6C6C-2FE2-4587-BC8E-AC77A9817756}" destId="{5F2B28D6-D1DD-41A1-8831-D5BCD7CEE365}" srcOrd="0" destOrd="0" parTransId="{1C2B678D-04AC-42EF-B303-E2FC50E0A607}" sibTransId="{D8A764C6-4D1D-43BA-94C4-3B0F6B1D39DC}"/>
    <dgm:cxn modelId="{770AE533-9B91-4030-A881-33F3AC9DF038}" type="presOf" srcId="{B44C584A-CEE3-4EAE-8631-3C09BF9DF78F}" destId="{B6FC74D1-C4BA-40EE-82FF-68FE4E2AFF00}" srcOrd="0" destOrd="0" presId="urn:microsoft.com/office/officeart/2005/8/layout/hierarchy6"/>
    <dgm:cxn modelId="{64F8EA34-14F0-4BCE-94EE-3DCA090917E0}" srcId="{B44C584A-CEE3-4EAE-8631-3C09BF9DF78F}" destId="{B344289D-4A8C-4CE4-9E49-4AAE45880F64}" srcOrd="2" destOrd="0" parTransId="{8685C282-7695-410B-B9BE-75037C7464EC}" sibTransId="{2DD624DD-8029-4FDA-8587-2AA3CFC3462B}"/>
    <dgm:cxn modelId="{23945835-00D5-4F8C-969B-608AEB9422E0}" type="presOf" srcId="{8685C282-7695-410B-B9BE-75037C7464EC}" destId="{EEF86E48-BD69-41DF-BC79-A10AD0092867}" srcOrd="0" destOrd="0" presId="urn:microsoft.com/office/officeart/2005/8/layout/hierarchy6"/>
    <dgm:cxn modelId="{8830F338-D05A-4CD1-A831-88BC32D73FAA}" srcId="{B44C584A-CEE3-4EAE-8631-3C09BF9DF78F}" destId="{EB84EE55-756B-4AA3-890D-D54CF3716658}" srcOrd="1" destOrd="0" parTransId="{A08EE907-BF13-4595-90D0-B54DC2BF43F6}" sibTransId="{5DDCECE7-47D2-4DDC-A8C8-1B14FF3F0E51}"/>
    <dgm:cxn modelId="{66FAE15F-89B7-4DA1-ACE6-116E872BC807}" srcId="{B44C584A-CEE3-4EAE-8631-3C09BF9DF78F}" destId="{249F6C6C-2FE2-4587-BC8E-AC77A9817756}" srcOrd="0" destOrd="0" parTransId="{D5212D83-5615-4F29-B994-B575A12ACF1F}" sibTransId="{B4E6C80A-5D72-4A22-9B49-FEADA4DB53A3}"/>
    <dgm:cxn modelId="{ECDA6862-BE36-4D56-9A53-BD5068A31DDD}" type="presOf" srcId="{961BF1B1-0F69-4E0F-932A-4DA953930EE7}" destId="{92EC79AD-3EC7-4300-80D5-0F41CDF4E30F}" srcOrd="0" destOrd="0" presId="urn:microsoft.com/office/officeart/2005/8/layout/hierarchy6"/>
    <dgm:cxn modelId="{CCAED76A-859E-49E2-BEE6-388F656F93F1}" type="presOf" srcId="{8EE2C293-D24E-4A89-B0ED-33F7A7BA44AF}" destId="{46827AD9-0628-42E1-BC06-9C77CCB72FAE}" srcOrd="0" destOrd="0" presId="urn:microsoft.com/office/officeart/2005/8/layout/hierarchy6"/>
    <dgm:cxn modelId="{B6EA0B70-E64E-4072-A4D6-A77494C4AD62}" srcId="{249F6C6C-2FE2-4587-BC8E-AC77A9817756}" destId="{305EDC6E-7DAD-4D54-9CE6-43912748244E}" srcOrd="1" destOrd="0" parTransId="{8EE2C293-D24E-4A89-B0ED-33F7A7BA44AF}" sibTransId="{A3364BF4-FB2E-4C51-9A71-C5463146427F}"/>
    <dgm:cxn modelId="{FF8DD276-8DBC-4DBA-9368-238335F30F23}" type="presOf" srcId="{5F2B28D6-D1DD-41A1-8831-D5BCD7CEE365}" destId="{5DA72ADF-7170-491C-A438-3170F6034E36}" srcOrd="0" destOrd="0" presId="urn:microsoft.com/office/officeart/2005/8/layout/hierarchy6"/>
    <dgm:cxn modelId="{58F43483-CA7A-433D-835F-3808E537B591}" type="presOf" srcId="{FC9F70DA-2E0C-4A51-98E9-5F9E539F91A0}" destId="{CCCC2D9C-458A-43CE-B669-B5DAECDA5F85}" srcOrd="0" destOrd="0" presId="urn:microsoft.com/office/officeart/2005/8/layout/hierarchy6"/>
    <dgm:cxn modelId="{BE64079A-FE68-4933-A928-735CC8711D41}" srcId="{249F6C6C-2FE2-4587-BC8E-AC77A9817756}" destId="{147D860B-1788-48F8-A218-FCB95C17F91E}" srcOrd="2" destOrd="0" parTransId="{FC9F70DA-2E0C-4A51-98E9-5F9E539F91A0}" sibTransId="{41386AE5-DF2B-414A-9E80-7030C5076410}"/>
    <dgm:cxn modelId="{F214D99E-30FE-429F-B3C4-A73F14AE94CC}" type="presOf" srcId="{1C2B678D-04AC-42EF-B303-E2FC50E0A607}" destId="{C9C9F8BA-1B56-40AC-AF85-F745C9247BAB}" srcOrd="0" destOrd="0" presId="urn:microsoft.com/office/officeart/2005/8/layout/hierarchy6"/>
    <dgm:cxn modelId="{D1E03DBF-C841-484D-8860-3EDAFF4841A1}" srcId="{961BF1B1-0F69-4E0F-932A-4DA953930EE7}" destId="{B44C584A-CEE3-4EAE-8631-3C09BF9DF78F}" srcOrd="0" destOrd="0" parTransId="{6C022F7A-A0F4-4F63-916F-29F6191B90E0}" sibTransId="{DECDADE1-6935-45DF-BE03-7680CBD18D8D}"/>
    <dgm:cxn modelId="{461E83C1-B048-4160-807D-E0F61846F123}" type="presOf" srcId="{305EDC6E-7DAD-4D54-9CE6-43912748244E}" destId="{AA4D1651-CA3B-488A-82BC-1BA69787D4DF}" srcOrd="0" destOrd="0" presId="urn:microsoft.com/office/officeart/2005/8/layout/hierarchy6"/>
    <dgm:cxn modelId="{62EEF3C3-E9AC-4897-91EE-232F4350F13A}" type="presOf" srcId="{147D860B-1788-48F8-A218-FCB95C17F91E}" destId="{0EDA851F-A180-4D3A-8437-4BFB5D597A5E}" srcOrd="0" destOrd="0" presId="urn:microsoft.com/office/officeart/2005/8/layout/hierarchy6"/>
    <dgm:cxn modelId="{AF7DB2DE-4BA0-47A5-861F-5FACFB7CA15F}" type="presOf" srcId="{B344289D-4A8C-4CE4-9E49-4AAE45880F64}" destId="{E0F6F685-D2F9-4DA8-99BE-738C33B663BF}" srcOrd="0" destOrd="0" presId="urn:microsoft.com/office/officeart/2005/8/layout/hierarchy6"/>
    <dgm:cxn modelId="{39FE47F3-E1C2-44E1-AC67-9634FA169B45}" type="presOf" srcId="{EB84EE55-756B-4AA3-890D-D54CF3716658}" destId="{63EEF80C-5094-4C9D-ABA0-632835C2CD67}" srcOrd="0" destOrd="0" presId="urn:microsoft.com/office/officeart/2005/8/layout/hierarchy6"/>
    <dgm:cxn modelId="{34E767A1-8074-4075-AD10-5F7DF440DB6C}" type="presParOf" srcId="{92EC79AD-3EC7-4300-80D5-0F41CDF4E30F}" destId="{24DD8751-4EF3-4D3E-A886-87C72BFEBED2}" srcOrd="0" destOrd="0" presId="urn:microsoft.com/office/officeart/2005/8/layout/hierarchy6"/>
    <dgm:cxn modelId="{240008E2-7782-4AF7-A7B1-B54303FCFE09}" type="presParOf" srcId="{24DD8751-4EF3-4D3E-A886-87C72BFEBED2}" destId="{5D56564D-8C93-44B2-B36D-95EA6E20CCC7}" srcOrd="0" destOrd="0" presId="urn:microsoft.com/office/officeart/2005/8/layout/hierarchy6"/>
    <dgm:cxn modelId="{AC2DBD7D-1BCA-4787-9687-CE39167E0A87}" type="presParOf" srcId="{5D56564D-8C93-44B2-B36D-95EA6E20CCC7}" destId="{C96FDBA5-E027-4DB5-8ADD-8C750449717D}" srcOrd="0" destOrd="0" presId="urn:microsoft.com/office/officeart/2005/8/layout/hierarchy6"/>
    <dgm:cxn modelId="{35C3F9E2-8DAD-45B3-9370-A8AD527D175E}" type="presParOf" srcId="{C96FDBA5-E027-4DB5-8ADD-8C750449717D}" destId="{B6FC74D1-C4BA-40EE-82FF-68FE4E2AFF00}" srcOrd="0" destOrd="0" presId="urn:microsoft.com/office/officeart/2005/8/layout/hierarchy6"/>
    <dgm:cxn modelId="{1FA4FCCA-91B3-4728-8195-E542DB817D50}" type="presParOf" srcId="{C96FDBA5-E027-4DB5-8ADD-8C750449717D}" destId="{7DC5A7FD-882A-4CBF-8819-7F074D2780FE}" srcOrd="1" destOrd="0" presId="urn:microsoft.com/office/officeart/2005/8/layout/hierarchy6"/>
    <dgm:cxn modelId="{9EB4300E-7C55-493C-B62E-3AEACB78400D}" type="presParOf" srcId="{7DC5A7FD-882A-4CBF-8819-7F074D2780FE}" destId="{B0D05492-E1DE-45A2-8376-3B854EA704A9}" srcOrd="0" destOrd="0" presId="urn:microsoft.com/office/officeart/2005/8/layout/hierarchy6"/>
    <dgm:cxn modelId="{D4DCE8CD-90AF-49B9-BE9E-A8B6C17FFBEC}" type="presParOf" srcId="{7DC5A7FD-882A-4CBF-8819-7F074D2780FE}" destId="{D3F3903E-670D-427C-8771-5AD3446EE503}" srcOrd="1" destOrd="0" presId="urn:microsoft.com/office/officeart/2005/8/layout/hierarchy6"/>
    <dgm:cxn modelId="{E2C1D84B-A65D-4919-BA37-B5DC520F2682}" type="presParOf" srcId="{D3F3903E-670D-427C-8771-5AD3446EE503}" destId="{3E140F3D-FB78-434E-910D-048AB1A348F2}" srcOrd="0" destOrd="0" presId="urn:microsoft.com/office/officeart/2005/8/layout/hierarchy6"/>
    <dgm:cxn modelId="{41022846-CA8C-4FF7-8609-48E1A8431D68}" type="presParOf" srcId="{D3F3903E-670D-427C-8771-5AD3446EE503}" destId="{E140CDFB-9DF4-42AA-8F37-10D1CA6019A0}" srcOrd="1" destOrd="0" presId="urn:microsoft.com/office/officeart/2005/8/layout/hierarchy6"/>
    <dgm:cxn modelId="{153E6382-BEBE-4CC3-AD54-9A2D8C29BB96}" type="presParOf" srcId="{E140CDFB-9DF4-42AA-8F37-10D1CA6019A0}" destId="{C9C9F8BA-1B56-40AC-AF85-F745C9247BAB}" srcOrd="0" destOrd="0" presId="urn:microsoft.com/office/officeart/2005/8/layout/hierarchy6"/>
    <dgm:cxn modelId="{42BF2EAB-1439-421F-9E2A-75ED6E00F223}" type="presParOf" srcId="{E140CDFB-9DF4-42AA-8F37-10D1CA6019A0}" destId="{E4657425-B1D3-48EA-9FAB-C8F4F6D36EFB}" srcOrd="1" destOrd="0" presId="urn:microsoft.com/office/officeart/2005/8/layout/hierarchy6"/>
    <dgm:cxn modelId="{1FB0055F-A77F-4823-B9CE-FAA5486B26BA}" type="presParOf" srcId="{E4657425-B1D3-48EA-9FAB-C8F4F6D36EFB}" destId="{5DA72ADF-7170-491C-A438-3170F6034E36}" srcOrd="0" destOrd="0" presId="urn:microsoft.com/office/officeart/2005/8/layout/hierarchy6"/>
    <dgm:cxn modelId="{3B046A03-916C-4558-922C-75A8453AE5E8}" type="presParOf" srcId="{E4657425-B1D3-48EA-9FAB-C8F4F6D36EFB}" destId="{EDCE19C0-904D-44A2-BB6C-CA38BE8EED68}" srcOrd="1" destOrd="0" presId="urn:microsoft.com/office/officeart/2005/8/layout/hierarchy6"/>
    <dgm:cxn modelId="{191BFF9C-4276-4462-AE8C-663FBF95BB81}" type="presParOf" srcId="{E140CDFB-9DF4-42AA-8F37-10D1CA6019A0}" destId="{46827AD9-0628-42E1-BC06-9C77CCB72FAE}" srcOrd="2" destOrd="0" presId="urn:microsoft.com/office/officeart/2005/8/layout/hierarchy6"/>
    <dgm:cxn modelId="{586066E2-1C6B-4D7A-9C8C-FFEFC9E40E05}" type="presParOf" srcId="{E140CDFB-9DF4-42AA-8F37-10D1CA6019A0}" destId="{CFE0646B-3C99-4CB4-B1D6-BD5512DBCD24}" srcOrd="3" destOrd="0" presId="urn:microsoft.com/office/officeart/2005/8/layout/hierarchy6"/>
    <dgm:cxn modelId="{83079F4D-B773-4B62-B69D-E9B292994E22}" type="presParOf" srcId="{CFE0646B-3C99-4CB4-B1D6-BD5512DBCD24}" destId="{AA4D1651-CA3B-488A-82BC-1BA69787D4DF}" srcOrd="0" destOrd="0" presId="urn:microsoft.com/office/officeart/2005/8/layout/hierarchy6"/>
    <dgm:cxn modelId="{9FF561AB-DF0C-453B-8996-1BAEA1775B5D}" type="presParOf" srcId="{CFE0646B-3C99-4CB4-B1D6-BD5512DBCD24}" destId="{FC61E5AE-68C7-479C-B86B-2AC90D8FED45}" srcOrd="1" destOrd="0" presId="urn:microsoft.com/office/officeart/2005/8/layout/hierarchy6"/>
    <dgm:cxn modelId="{E1592B6B-1CAE-4D86-BC92-0BCD4FD0BDD5}" type="presParOf" srcId="{E140CDFB-9DF4-42AA-8F37-10D1CA6019A0}" destId="{CCCC2D9C-458A-43CE-B669-B5DAECDA5F85}" srcOrd="4" destOrd="0" presId="urn:microsoft.com/office/officeart/2005/8/layout/hierarchy6"/>
    <dgm:cxn modelId="{C54C3ACF-20E7-424F-B3DE-93F347CD169E}" type="presParOf" srcId="{E140CDFB-9DF4-42AA-8F37-10D1CA6019A0}" destId="{0D2D3CB8-8074-4D7E-B69D-9E59A52ED6B0}" srcOrd="5" destOrd="0" presId="urn:microsoft.com/office/officeart/2005/8/layout/hierarchy6"/>
    <dgm:cxn modelId="{4B9A41BB-666D-483F-BF37-288A31E8AD10}" type="presParOf" srcId="{0D2D3CB8-8074-4D7E-B69D-9E59A52ED6B0}" destId="{0EDA851F-A180-4D3A-8437-4BFB5D597A5E}" srcOrd="0" destOrd="0" presId="urn:microsoft.com/office/officeart/2005/8/layout/hierarchy6"/>
    <dgm:cxn modelId="{A82BA085-9F51-4AA7-BBDF-B1E65977A206}" type="presParOf" srcId="{0D2D3CB8-8074-4D7E-B69D-9E59A52ED6B0}" destId="{37A4B9CD-C287-4349-AA2A-AA1E81F74B52}" srcOrd="1" destOrd="0" presId="urn:microsoft.com/office/officeart/2005/8/layout/hierarchy6"/>
    <dgm:cxn modelId="{851B6DC2-133B-4142-A27B-38F84050D71C}" type="presParOf" srcId="{7DC5A7FD-882A-4CBF-8819-7F074D2780FE}" destId="{F7306BD9-A16A-4F8B-92FE-4FB19191B899}" srcOrd="2" destOrd="0" presId="urn:microsoft.com/office/officeart/2005/8/layout/hierarchy6"/>
    <dgm:cxn modelId="{7AF61E0D-E221-4149-9DD2-B0E27C5820DE}" type="presParOf" srcId="{7DC5A7FD-882A-4CBF-8819-7F074D2780FE}" destId="{44CFF1C4-B0E3-4D29-BC82-088C3E348A8C}" srcOrd="3" destOrd="0" presId="urn:microsoft.com/office/officeart/2005/8/layout/hierarchy6"/>
    <dgm:cxn modelId="{5078371B-2CC5-4CAB-B33C-ED474797755D}" type="presParOf" srcId="{44CFF1C4-B0E3-4D29-BC82-088C3E348A8C}" destId="{63EEF80C-5094-4C9D-ABA0-632835C2CD67}" srcOrd="0" destOrd="0" presId="urn:microsoft.com/office/officeart/2005/8/layout/hierarchy6"/>
    <dgm:cxn modelId="{21D19F76-4A94-4619-B2D1-AC5F44FA7374}" type="presParOf" srcId="{44CFF1C4-B0E3-4D29-BC82-088C3E348A8C}" destId="{9F10C4B6-0D02-4757-87A8-E2DD3E647BAB}" srcOrd="1" destOrd="0" presId="urn:microsoft.com/office/officeart/2005/8/layout/hierarchy6"/>
    <dgm:cxn modelId="{ECDFD5DB-2325-441D-BC4C-BAC0A194FCE2}" type="presParOf" srcId="{7DC5A7FD-882A-4CBF-8819-7F074D2780FE}" destId="{EEF86E48-BD69-41DF-BC79-A10AD0092867}" srcOrd="4" destOrd="0" presId="urn:microsoft.com/office/officeart/2005/8/layout/hierarchy6"/>
    <dgm:cxn modelId="{0173F080-7B20-47E3-A22C-7A8C06989A40}" type="presParOf" srcId="{7DC5A7FD-882A-4CBF-8819-7F074D2780FE}" destId="{BB1D3864-AC5A-4050-AF21-A8977ADC910F}" srcOrd="5" destOrd="0" presId="urn:microsoft.com/office/officeart/2005/8/layout/hierarchy6"/>
    <dgm:cxn modelId="{503C78CA-12E7-46AC-A916-64041FE76864}" type="presParOf" srcId="{BB1D3864-AC5A-4050-AF21-A8977ADC910F}" destId="{E0F6F685-D2F9-4DA8-99BE-738C33B663BF}" srcOrd="0" destOrd="0" presId="urn:microsoft.com/office/officeart/2005/8/layout/hierarchy6"/>
    <dgm:cxn modelId="{64E9CA12-223C-40D9-9C00-FF871FC0FC66}" type="presParOf" srcId="{BB1D3864-AC5A-4050-AF21-A8977ADC910F}" destId="{6E845764-9A11-4594-8637-CC07334D3E40}" srcOrd="1" destOrd="0" presId="urn:microsoft.com/office/officeart/2005/8/layout/hierarchy6"/>
    <dgm:cxn modelId="{F2718957-6FEF-43C3-BD35-D9760B50C02F}" type="presParOf" srcId="{92EC79AD-3EC7-4300-80D5-0F41CDF4E30F}" destId="{5EC0A263-ED4E-4CC0-B90E-F52F5F45066B}"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1D9E3483-243D-4051-9957-E223051BDB98}" type="doc">
      <dgm:prSet loTypeId="urn:microsoft.com/office/officeart/2005/8/layout/default#1" loCatId="list" qsTypeId="urn:microsoft.com/office/officeart/2005/8/quickstyle/simple5" qsCatId="simple" csTypeId="urn:microsoft.com/office/officeart/2005/8/colors/accent2_2" csCatId="accent2" phldr="1"/>
      <dgm:spPr/>
      <dgm:t>
        <a:bodyPr/>
        <a:lstStyle/>
        <a:p>
          <a:endParaRPr lang="en-US"/>
        </a:p>
      </dgm:t>
    </dgm:pt>
    <dgm:pt modelId="{D3ADE432-C559-413E-BF6A-F817AA2021E4}" type="pres">
      <dgm:prSet presAssocID="{1D9E3483-243D-4051-9957-E223051BDB98}" presName="diagram" presStyleCnt="0">
        <dgm:presLayoutVars>
          <dgm:dir/>
          <dgm:resizeHandles val="exact"/>
        </dgm:presLayoutVars>
      </dgm:prSet>
      <dgm:spPr/>
    </dgm:pt>
  </dgm:ptLst>
  <dgm:cxnLst>
    <dgm:cxn modelId="{EFF57B58-9C57-4309-A57B-B60A9E55CF52}" type="presOf" srcId="{1D9E3483-243D-4051-9957-E223051BDB98}" destId="{D3ADE432-C559-413E-BF6A-F817AA2021E4}" srcOrd="0"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3C8878-7C7A-445D-8EA8-C9F6D11AD54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0B6050F5-4ED7-41FC-855A-E0B8C9C7D474}">
      <dgm:prSet phldrT="[Text]" custT="1">
        <dgm:style>
          <a:lnRef idx="3">
            <a:schemeClr val="lt1"/>
          </a:lnRef>
          <a:fillRef idx="1">
            <a:schemeClr val="accent1"/>
          </a:fillRef>
          <a:effectRef idx="1">
            <a:schemeClr val="accent1"/>
          </a:effectRef>
          <a:fontRef idx="minor">
            <a:schemeClr val="lt1"/>
          </a:fontRef>
        </dgm:style>
      </dgm:prSet>
      <dgm:spPr/>
      <dgm:t>
        <a:bodyPr/>
        <a:lstStyle/>
        <a:p>
          <a:r>
            <a:rPr lang="en-US" sz="1400" b="1" dirty="0"/>
            <a:t>Board of Directors</a:t>
          </a:r>
        </a:p>
      </dgm:t>
    </dgm:pt>
    <dgm:pt modelId="{DB4092E6-F630-42F6-8CFC-D1574C4B6AC2}" type="parTrans" cxnId="{DE480CAA-A976-4809-ACFD-C37CF363D63C}">
      <dgm:prSet/>
      <dgm:spPr/>
      <dgm:t>
        <a:bodyPr/>
        <a:lstStyle/>
        <a:p>
          <a:endParaRPr lang="en-US"/>
        </a:p>
      </dgm:t>
    </dgm:pt>
    <dgm:pt modelId="{5971166D-4D17-4E56-B2FF-BAC5FE1BA601}" type="sibTrans" cxnId="{DE480CAA-A976-4809-ACFD-C37CF363D63C}">
      <dgm:prSet/>
      <dgm:spPr/>
      <dgm:t>
        <a:bodyPr/>
        <a:lstStyle/>
        <a:p>
          <a:endParaRPr lang="en-US"/>
        </a:p>
      </dgm:t>
    </dgm:pt>
    <dgm:pt modelId="{24A48A42-303A-4B1C-92D7-44DDCD6056FE}">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en-US" sz="1400" dirty="0"/>
            <a:t>Overall responsibility</a:t>
          </a:r>
        </a:p>
      </dgm:t>
    </dgm:pt>
    <dgm:pt modelId="{3A8654ED-D403-4A92-BEBB-9F0B14F81521}" type="parTrans" cxnId="{7DB9F99D-0EE7-4D7D-AA1A-22AF0C9D0083}">
      <dgm:prSet/>
      <dgm:spPr/>
      <dgm:t>
        <a:bodyPr/>
        <a:lstStyle/>
        <a:p>
          <a:endParaRPr lang="en-US"/>
        </a:p>
      </dgm:t>
    </dgm:pt>
    <dgm:pt modelId="{75A7E750-9218-44BF-B62C-1FC9717CD5CD}" type="sibTrans" cxnId="{7DB9F99D-0EE7-4D7D-AA1A-22AF0C9D0083}">
      <dgm:prSet/>
      <dgm:spPr/>
      <dgm:t>
        <a:bodyPr/>
        <a:lstStyle/>
        <a:p>
          <a:endParaRPr lang="en-US"/>
        </a:p>
      </dgm:t>
    </dgm:pt>
    <dgm:pt modelId="{6CEA6990-1204-4651-9378-C8BDB7BE03E7}">
      <dgm:prSet phldrT="[Text]" custT="1">
        <dgm:style>
          <a:lnRef idx="3">
            <a:schemeClr val="lt1"/>
          </a:lnRef>
          <a:fillRef idx="1">
            <a:schemeClr val="accent1"/>
          </a:fillRef>
          <a:effectRef idx="1">
            <a:schemeClr val="accent1"/>
          </a:effectRef>
          <a:fontRef idx="minor">
            <a:schemeClr val="lt1"/>
          </a:fontRef>
        </dgm:style>
      </dgm:prSet>
      <dgm:spPr/>
      <dgm:t>
        <a:bodyPr/>
        <a:lstStyle/>
        <a:p>
          <a:r>
            <a:rPr lang="en-US" sz="1400" b="1" dirty="0"/>
            <a:t>Audit Committee</a:t>
          </a:r>
        </a:p>
      </dgm:t>
    </dgm:pt>
    <dgm:pt modelId="{42961DEB-C9DC-41E4-B0B8-F04B32D29371}" type="parTrans" cxnId="{4A7C86F5-B360-4E65-A79A-310C21D7111F}">
      <dgm:prSet/>
      <dgm:spPr/>
      <dgm:t>
        <a:bodyPr/>
        <a:lstStyle/>
        <a:p>
          <a:endParaRPr lang="en-US"/>
        </a:p>
      </dgm:t>
    </dgm:pt>
    <dgm:pt modelId="{0CABD7C7-5046-4293-99B3-50CCB9A43503}" type="sibTrans" cxnId="{4A7C86F5-B360-4E65-A79A-310C21D7111F}">
      <dgm:prSet/>
      <dgm:spPr/>
      <dgm:t>
        <a:bodyPr/>
        <a:lstStyle/>
        <a:p>
          <a:endParaRPr lang="en-US"/>
        </a:p>
      </dgm:t>
    </dgm:pt>
    <dgm:pt modelId="{AC05C7AE-CAF4-4DF1-8632-AF2BED08E496}">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en-US" sz="1400" dirty="0"/>
            <a:t>Review responsibility</a:t>
          </a:r>
        </a:p>
      </dgm:t>
    </dgm:pt>
    <dgm:pt modelId="{898E2764-98F8-4862-8407-369CB362BD0A}" type="parTrans" cxnId="{BA2BAB01-C575-414B-A871-D360FD2F0BCE}">
      <dgm:prSet/>
      <dgm:spPr/>
      <dgm:t>
        <a:bodyPr/>
        <a:lstStyle/>
        <a:p>
          <a:endParaRPr lang="en-US"/>
        </a:p>
      </dgm:t>
    </dgm:pt>
    <dgm:pt modelId="{1E7F56EF-96CA-42CD-A415-BE328AC2CE4C}" type="sibTrans" cxnId="{BA2BAB01-C575-414B-A871-D360FD2F0BCE}">
      <dgm:prSet/>
      <dgm:spPr/>
      <dgm:t>
        <a:bodyPr/>
        <a:lstStyle/>
        <a:p>
          <a:endParaRPr lang="en-US"/>
        </a:p>
      </dgm:t>
    </dgm:pt>
    <dgm:pt modelId="{B13E86D4-E078-4183-B982-202545E6A597}">
      <dgm:prSet phldrT="[Text]" custT="1">
        <dgm:style>
          <a:lnRef idx="3">
            <a:schemeClr val="lt1"/>
          </a:lnRef>
          <a:fillRef idx="1">
            <a:schemeClr val="accent2"/>
          </a:fillRef>
          <a:effectRef idx="1">
            <a:schemeClr val="accent2"/>
          </a:effectRef>
          <a:fontRef idx="minor">
            <a:schemeClr val="lt1"/>
          </a:fontRef>
        </dgm:style>
      </dgm:prSet>
      <dgm:spPr>
        <a:solidFill>
          <a:schemeClr val="accent3"/>
        </a:solidFill>
      </dgm:spPr>
      <dgm:t>
        <a:bodyPr/>
        <a:lstStyle/>
        <a:p>
          <a:r>
            <a:rPr lang="en-US" sz="1400" b="1" dirty="0"/>
            <a:t>CEO, Exec Team</a:t>
          </a:r>
        </a:p>
      </dgm:t>
    </dgm:pt>
    <dgm:pt modelId="{DF784E8E-9D84-467D-AFA0-909057A44859}" type="parTrans" cxnId="{A40A5560-3E75-41D3-9D6D-AACBBAFA7CE5}">
      <dgm:prSet/>
      <dgm:spPr/>
      <dgm:t>
        <a:bodyPr/>
        <a:lstStyle/>
        <a:p>
          <a:endParaRPr lang="en-US"/>
        </a:p>
      </dgm:t>
    </dgm:pt>
    <dgm:pt modelId="{5756EEB8-4907-422D-9C77-6152699AE0D2}" type="sibTrans" cxnId="{A40A5560-3E75-41D3-9D6D-AACBBAFA7CE5}">
      <dgm:prSet/>
      <dgm:spPr/>
      <dgm:t>
        <a:bodyPr/>
        <a:lstStyle/>
        <a:p>
          <a:endParaRPr lang="en-US"/>
        </a:p>
      </dgm:t>
    </dgm:pt>
    <dgm:pt modelId="{553F9F44-FFB2-4E79-8A78-C468C7A8E14B}">
      <dgm:prSet phldrT="[Text]" custT="1">
        <dgm:style>
          <a:lnRef idx="1">
            <a:schemeClr val="accent4"/>
          </a:lnRef>
          <a:fillRef idx="2">
            <a:schemeClr val="accent4"/>
          </a:fillRef>
          <a:effectRef idx="1">
            <a:schemeClr val="accent4"/>
          </a:effectRef>
          <a:fontRef idx="minor">
            <a:schemeClr val="dk1"/>
          </a:fontRef>
        </dgm:style>
      </dgm:prSet>
      <dgm:spPr/>
      <dgm:t>
        <a:bodyPr/>
        <a:lstStyle/>
        <a:p>
          <a:r>
            <a:rPr lang="en-US" sz="1400" dirty="0"/>
            <a:t>Business responsibility</a:t>
          </a:r>
        </a:p>
      </dgm:t>
    </dgm:pt>
    <dgm:pt modelId="{E85BE7D5-AE55-4C08-B271-6FBEC011D47F}" type="parTrans" cxnId="{46744D84-E73B-4246-A2C1-8A8F5156AAB2}">
      <dgm:prSet/>
      <dgm:spPr/>
      <dgm:t>
        <a:bodyPr/>
        <a:lstStyle/>
        <a:p>
          <a:endParaRPr lang="en-US"/>
        </a:p>
      </dgm:t>
    </dgm:pt>
    <dgm:pt modelId="{E7DADCB0-1A1F-4FD2-8C94-2470A2608A34}" type="sibTrans" cxnId="{46744D84-E73B-4246-A2C1-8A8F5156AAB2}">
      <dgm:prSet/>
      <dgm:spPr/>
      <dgm:t>
        <a:bodyPr/>
        <a:lstStyle/>
        <a:p>
          <a:endParaRPr lang="en-US"/>
        </a:p>
      </dgm:t>
    </dgm:pt>
    <dgm:pt modelId="{45A76C77-CD04-46B4-A750-3B4BE4D5A887}">
      <dgm:prSet phldrT="[Text]" custT="1">
        <dgm:style>
          <a:lnRef idx="3">
            <a:schemeClr val="lt1"/>
          </a:lnRef>
          <a:fillRef idx="1">
            <a:schemeClr val="accent2"/>
          </a:fillRef>
          <a:effectRef idx="1">
            <a:schemeClr val="accent2"/>
          </a:effectRef>
          <a:fontRef idx="minor">
            <a:schemeClr val="lt1"/>
          </a:fontRef>
        </dgm:style>
      </dgm:prSet>
      <dgm:spPr>
        <a:solidFill>
          <a:schemeClr val="accent3"/>
        </a:solidFill>
      </dgm:spPr>
      <dgm:t>
        <a:bodyPr/>
        <a:lstStyle/>
        <a:p>
          <a:r>
            <a:rPr lang="en-US" sz="1400" b="1" dirty="0"/>
            <a:t>Line Management,  </a:t>
          </a:r>
        </a:p>
        <a:p>
          <a:r>
            <a:rPr lang="en-US" sz="1400" b="1" dirty="0"/>
            <a:t>Risk Managers</a:t>
          </a:r>
        </a:p>
      </dgm:t>
    </dgm:pt>
    <dgm:pt modelId="{49CD492D-095A-49FE-996C-5AE8B7974B7B}" type="parTrans" cxnId="{DB349EEB-AD1C-4449-91CB-6613BC0024BB}">
      <dgm:prSet/>
      <dgm:spPr/>
      <dgm:t>
        <a:bodyPr/>
        <a:lstStyle/>
        <a:p>
          <a:endParaRPr lang="en-US"/>
        </a:p>
      </dgm:t>
    </dgm:pt>
    <dgm:pt modelId="{93B3ABEB-1DCD-4010-AC37-3B58304E4203}" type="sibTrans" cxnId="{DB349EEB-AD1C-4449-91CB-6613BC0024BB}">
      <dgm:prSet/>
      <dgm:spPr/>
      <dgm:t>
        <a:bodyPr/>
        <a:lstStyle/>
        <a:p>
          <a:endParaRPr lang="en-US"/>
        </a:p>
      </dgm:t>
    </dgm:pt>
    <dgm:pt modelId="{5EBE9F69-D24F-41FB-8308-2079CE95E705}">
      <dgm:prSet phldrT="[Text]" custT="1">
        <dgm:style>
          <a:lnRef idx="3">
            <a:schemeClr val="lt1"/>
          </a:lnRef>
          <a:fillRef idx="1">
            <a:schemeClr val="accent2"/>
          </a:fillRef>
          <a:effectRef idx="1">
            <a:schemeClr val="accent2"/>
          </a:effectRef>
          <a:fontRef idx="minor">
            <a:schemeClr val="lt1"/>
          </a:fontRef>
        </dgm:style>
      </dgm:prSet>
      <dgm:spPr>
        <a:solidFill>
          <a:schemeClr val="accent3"/>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b="1" dirty="0"/>
            <a:t>Corporate Risk Management</a:t>
          </a:r>
        </a:p>
      </dgm:t>
    </dgm:pt>
    <dgm:pt modelId="{70CA992B-4EE3-43FC-91CD-B6909BDE056C}" type="parTrans" cxnId="{C5E9F47F-9D44-4647-8A01-F6587248998E}">
      <dgm:prSet/>
      <dgm:spPr/>
      <dgm:t>
        <a:bodyPr/>
        <a:lstStyle/>
        <a:p>
          <a:endParaRPr lang="en-US"/>
        </a:p>
      </dgm:t>
    </dgm:pt>
    <dgm:pt modelId="{5DE67173-7270-41B4-A43D-1E457BD2A626}" type="sibTrans" cxnId="{C5E9F47F-9D44-4647-8A01-F6587248998E}">
      <dgm:prSet/>
      <dgm:spPr/>
      <dgm:t>
        <a:bodyPr/>
        <a:lstStyle/>
        <a:p>
          <a:endParaRPr lang="en-US"/>
        </a:p>
      </dgm:t>
    </dgm:pt>
    <dgm:pt modelId="{BEF24C3F-1DCB-4FA8-BB52-276F54E892D4}">
      <dgm:prSet phldrT="[Text]" custT="1">
        <dgm:style>
          <a:lnRef idx="3">
            <a:schemeClr val="lt1"/>
          </a:lnRef>
          <a:fillRef idx="1">
            <a:schemeClr val="accent2"/>
          </a:fillRef>
          <a:effectRef idx="1">
            <a:schemeClr val="accent2"/>
          </a:effectRef>
          <a:fontRef idx="minor">
            <a:schemeClr val="lt1"/>
          </a:fontRef>
        </dgm:style>
      </dgm:prSet>
      <dgm:spPr>
        <a:solidFill>
          <a:schemeClr val="accent3"/>
        </a:solidFill>
      </dgm:spPr>
      <dgm:t>
        <a:bodyPr/>
        <a:lstStyle/>
        <a:p>
          <a:r>
            <a:rPr lang="en-US" sz="1400" b="1" dirty="0"/>
            <a:t>Risk Management Team</a:t>
          </a:r>
        </a:p>
      </dgm:t>
    </dgm:pt>
    <dgm:pt modelId="{621C6BA8-91A0-4285-95C6-6759484F1BA0}" type="parTrans" cxnId="{E3A8F981-F79E-47DE-8A60-67F5FD8E5F05}">
      <dgm:prSet/>
      <dgm:spPr/>
      <dgm:t>
        <a:bodyPr/>
        <a:lstStyle/>
        <a:p>
          <a:endParaRPr lang="en-US"/>
        </a:p>
      </dgm:t>
    </dgm:pt>
    <dgm:pt modelId="{2E6A3D0B-21C3-406F-AB6B-C954A53098F0}" type="sibTrans" cxnId="{E3A8F981-F79E-47DE-8A60-67F5FD8E5F05}">
      <dgm:prSet/>
      <dgm:spPr/>
      <dgm:t>
        <a:bodyPr/>
        <a:lstStyle/>
        <a:p>
          <a:endParaRPr lang="en-US"/>
        </a:p>
      </dgm:t>
    </dgm:pt>
    <dgm:pt modelId="{1477C90D-9104-448E-A673-B21503A08C4F}">
      <dgm:prSet phldrT="[Text]" custT="1">
        <dgm:style>
          <a:lnRef idx="3">
            <a:schemeClr val="lt1"/>
          </a:lnRef>
          <a:fillRef idx="1">
            <a:schemeClr val="accent2"/>
          </a:fillRef>
          <a:effectRef idx="1">
            <a:schemeClr val="accent2"/>
          </a:effectRef>
          <a:fontRef idx="minor">
            <a:schemeClr val="lt1"/>
          </a:fontRef>
        </dgm:style>
      </dgm:prSet>
      <dgm:spPr/>
      <dgm:t>
        <a:bodyPr/>
        <a:lstStyle/>
        <a:p>
          <a:r>
            <a:rPr lang="en-US" sz="1400" dirty="0"/>
            <a:t>Implementation responsibility</a:t>
          </a:r>
        </a:p>
      </dgm:t>
    </dgm:pt>
    <dgm:pt modelId="{5B5C580D-8D88-45F4-954E-A216B1E43915}" type="parTrans" cxnId="{9ADD64B0-0B47-44D9-B74D-785C05285CE9}">
      <dgm:prSet/>
      <dgm:spPr/>
      <dgm:t>
        <a:bodyPr/>
        <a:lstStyle/>
        <a:p>
          <a:endParaRPr lang="en-US"/>
        </a:p>
      </dgm:t>
    </dgm:pt>
    <dgm:pt modelId="{41354A05-ECDB-46D0-A851-ADFF028476E2}" type="sibTrans" cxnId="{9ADD64B0-0B47-44D9-B74D-785C05285CE9}">
      <dgm:prSet/>
      <dgm:spPr/>
      <dgm:t>
        <a:bodyPr/>
        <a:lstStyle/>
        <a:p>
          <a:endParaRPr lang="en-US"/>
        </a:p>
      </dgm:t>
    </dgm:pt>
    <dgm:pt modelId="{21B47E7C-7BCF-4361-8F48-8BAE8673DE0D}">
      <dgm:prSet phldrT="[Text]" custT="1">
        <dgm:style>
          <a:lnRef idx="1">
            <a:schemeClr val="accent4"/>
          </a:lnRef>
          <a:fillRef idx="2">
            <a:schemeClr val="accent4"/>
          </a:fillRef>
          <a:effectRef idx="1">
            <a:schemeClr val="accent4"/>
          </a:effectRef>
          <a:fontRef idx="minor">
            <a:schemeClr val="dk1"/>
          </a:fontRef>
        </dgm:style>
      </dgm:prSet>
      <dgm:spPr/>
      <dgm:t>
        <a:bodyPr/>
        <a:lstStyle/>
        <a:p>
          <a:pPr marR="0" eaLnBrk="1" fontAlgn="auto" latinLnBrk="0" hangingPunct="1">
            <a:buClrTx/>
            <a:buSzTx/>
            <a:buFontTx/>
            <a:tabLst/>
            <a:defRPr/>
          </a:pPr>
          <a:r>
            <a:rPr lang="en-US" sz="1400" dirty="0"/>
            <a:t>Implementation approval and follow-up responsibility</a:t>
          </a:r>
          <a:endParaRPr lang="en-US" sz="1400" b="0" dirty="0"/>
        </a:p>
      </dgm:t>
    </dgm:pt>
    <dgm:pt modelId="{1B3CEECE-045D-4344-B768-3609C71B02ED}" type="parTrans" cxnId="{DDE95FC8-8AC1-4FE4-A40C-A7F3C24DB77D}">
      <dgm:prSet/>
      <dgm:spPr/>
      <dgm:t>
        <a:bodyPr/>
        <a:lstStyle/>
        <a:p>
          <a:endParaRPr lang="en-US"/>
        </a:p>
      </dgm:t>
    </dgm:pt>
    <dgm:pt modelId="{3CBFFC65-741F-4157-A46C-356614654501}" type="sibTrans" cxnId="{DDE95FC8-8AC1-4FE4-A40C-A7F3C24DB77D}">
      <dgm:prSet/>
      <dgm:spPr/>
      <dgm:t>
        <a:bodyPr/>
        <a:lstStyle/>
        <a:p>
          <a:endParaRPr lang="en-US"/>
        </a:p>
      </dgm:t>
    </dgm:pt>
    <dgm:pt modelId="{6C29F299-2758-4F05-BEAF-B5F4AFA32A54}">
      <dgm:prSet phldrT="[Text]" custT="1">
        <dgm:style>
          <a:lnRef idx="1">
            <a:schemeClr val="accent4"/>
          </a:lnRef>
          <a:fillRef idx="2">
            <a:schemeClr val="accent4"/>
          </a:fillRef>
          <a:effectRef idx="1">
            <a:schemeClr val="accent4"/>
          </a:effectRef>
          <a:fontRef idx="minor">
            <a:schemeClr val="dk1"/>
          </a:fontRef>
        </dgm:style>
      </dgm:prSe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dirty="0"/>
            <a:t> Development, planning, implementation support and control</a:t>
          </a:r>
        </a:p>
      </dgm:t>
    </dgm:pt>
    <dgm:pt modelId="{EF56800A-414C-4F39-AC00-203DFF972D4D}" type="sibTrans" cxnId="{7F5D6174-6659-44F8-AC1C-5512106E3A53}">
      <dgm:prSet/>
      <dgm:spPr/>
      <dgm:t>
        <a:bodyPr/>
        <a:lstStyle/>
        <a:p>
          <a:endParaRPr lang="en-US"/>
        </a:p>
      </dgm:t>
    </dgm:pt>
    <dgm:pt modelId="{B4F4296C-4B49-4939-9E3C-44A0D8BDE6B1}" type="parTrans" cxnId="{7F5D6174-6659-44F8-AC1C-5512106E3A53}">
      <dgm:prSet/>
      <dgm:spPr/>
      <dgm:t>
        <a:bodyPr/>
        <a:lstStyle/>
        <a:p>
          <a:endParaRPr lang="en-US"/>
        </a:p>
      </dgm:t>
    </dgm:pt>
    <dgm:pt modelId="{99E587C0-260A-4D5E-A653-7FD43A71E8D7}" type="pres">
      <dgm:prSet presAssocID="{7E3C8878-7C7A-445D-8EA8-C9F6D11AD543}" presName="Name0" presStyleCnt="0">
        <dgm:presLayoutVars>
          <dgm:dir/>
          <dgm:animLvl val="lvl"/>
          <dgm:resizeHandles val="exact"/>
        </dgm:presLayoutVars>
      </dgm:prSet>
      <dgm:spPr/>
    </dgm:pt>
    <dgm:pt modelId="{F319AC5A-18C9-40D6-8BCB-3E93081CB863}" type="pres">
      <dgm:prSet presAssocID="{0B6050F5-4ED7-41FC-855A-E0B8C9C7D474}" presName="linNode" presStyleCnt="0"/>
      <dgm:spPr/>
    </dgm:pt>
    <dgm:pt modelId="{C45E7A98-BBB5-4230-A54C-CC700B8F7415}" type="pres">
      <dgm:prSet presAssocID="{0B6050F5-4ED7-41FC-855A-E0B8C9C7D474}" presName="parentText" presStyleLbl="node1" presStyleIdx="0" presStyleCnt="6">
        <dgm:presLayoutVars>
          <dgm:chMax val="1"/>
          <dgm:bulletEnabled val="1"/>
        </dgm:presLayoutVars>
      </dgm:prSet>
      <dgm:spPr/>
    </dgm:pt>
    <dgm:pt modelId="{49DC177E-4153-4AE6-B20C-AFAFEBFA05BD}" type="pres">
      <dgm:prSet presAssocID="{0B6050F5-4ED7-41FC-855A-E0B8C9C7D474}" presName="descendantText" presStyleLbl="alignAccFollowNode1" presStyleIdx="0" presStyleCnt="6">
        <dgm:presLayoutVars>
          <dgm:bulletEnabled val="1"/>
        </dgm:presLayoutVars>
      </dgm:prSet>
      <dgm:spPr/>
    </dgm:pt>
    <dgm:pt modelId="{9452901B-7A73-43B0-B000-BD3A7DA415B6}" type="pres">
      <dgm:prSet presAssocID="{5971166D-4D17-4E56-B2FF-BAC5FE1BA601}" presName="sp" presStyleCnt="0"/>
      <dgm:spPr/>
    </dgm:pt>
    <dgm:pt modelId="{077AE9EA-1593-4B80-AC37-D0078CE0B9CF}" type="pres">
      <dgm:prSet presAssocID="{6CEA6990-1204-4651-9378-C8BDB7BE03E7}" presName="linNode" presStyleCnt="0"/>
      <dgm:spPr/>
    </dgm:pt>
    <dgm:pt modelId="{F5AF5380-C60D-462F-9735-5B7B707E448D}" type="pres">
      <dgm:prSet presAssocID="{6CEA6990-1204-4651-9378-C8BDB7BE03E7}" presName="parentText" presStyleLbl="node1" presStyleIdx="1" presStyleCnt="6">
        <dgm:presLayoutVars>
          <dgm:chMax val="1"/>
          <dgm:bulletEnabled val="1"/>
        </dgm:presLayoutVars>
      </dgm:prSet>
      <dgm:spPr/>
    </dgm:pt>
    <dgm:pt modelId="{C2631975-14CC-4C18-BD16-19F87ECA0671}" type="pres">
      <dgm:prSet presAssocID="{6CEA6990-1204-4651-9378-C8BDB7BE03E7}" presName="descendantText" presStyleLbl="alignAccFollowNode1" presStyleIdx="1" presStyleCnt="6" custLinFactNeighborX="1112" custLinFactNeighborY="-6905">
        <dgm:presLayoutVars>
          <dgm:bulletEnabled val="1"/>
        </dgm:presLayoutVars>
      </dgm:prSet>
      <dgm:spPr/>
    </dgm:pt>
    <dgm:pt modelId="{7CB8B3BC-67F3-4198-926B-704A76FA1821}" type="pres">
      <dgm:prSet presAssocID="{0CABD7C7-5046-4293-99B3-50CCB9A43503}" presName="sp" presStyleCnt="0"/>
      <dgm:spPr/>
    </dgm:pt>
    <dgm:pt modelId="{90C0ABC4-210C-41F2-8A1F-6CF255B8A11F}" type="pres">
      <dgm:prSet presAssocID="{B13E86D4-E078-4183-B982-202545E6A597}" presName="linNode" presStyleCnt="0"/>
      <dgm:spPr/>
    </dgm:pt>
    <dgm:pt modelId="{2B505398-F2C4-43D2-A1A5-C8136702B4F9}" type="pres">
      <dgm:prSet presAssocID="{B13E86D4-E078-4183-B982-202545E6A597}" presName="parentText" presStyleLbl="node1" presStyleIdx="2" presStyleCnt="6">
        <dgm:presLayoutVars>
          <dgm:chMax val="1"/>
          <dgm:bulletEnabled val="1"/>
        </dgm:presLayoutVars>
      </dgm:prSet>
      <dgm:spPr/>
    </dgm:pt>
    <dgm:pt modelId="{D39E46F3-97C5-497B-96DE-6E1D899A6365}" type="pres">
      <dgm:prSet presAssocID="{B13E86D4-E078-4183-B982-202545E6A597}" presName="descendantText" presStyleLbl="alignAccFollowNode1" presStyleIdx="2" presStyleCnt="6" custLinFactNeighborX="1112" custLinFactNeighborY="-6905">
        <dgm:presLayoutVars>
          <dgm:bulletEnabled val="1"/>
        </dgm:presLayoutVars>
      </dgm:prSet>
      <dgm:spPr/>
    </dgm:pt>
    <dgm:pt modelId="{5F1E11F2-56A3-4408-AB5F-2F357BE0A33D}" type="pres">
      <dgm:prSet presAssocID="{5756EEB8-4907-422D-9C77-6152699AE0D2}" presName="sp" presStyleCnt="0"/>
      <dgm:spPr/>
    </dgm:pt>
    <dgm:pt modelId="{D007B920-B155-4C6D-A48F-E121F95123DF}" type="pres">
      <dgm:prSet presAssocID="{45A76C77-CD04-46B4-A750-3B4BE4D5A887}" presName="linNode" presStyleCnt="0"/>
      <dgm:spPr/>
    </dgm:pt>
    <dgm:pt modelId="{7131D57D-F225-4C77-B3BA-D77DDFCFAF13}" type="pres">
      <dgm:prSet presAssocID="{45A76C77-CD04-46B4-A750-3B4BE4D5A887}" presName="parentText" presStyleLbl="node1" presStyleIdx="3" presStyleCnt="6">
        <dgm:presLayoutVars>
          <dgm:chMax val="1"/>
          <dgm:bulletEnabled val="1"/>
        </dgm:presLayoutVars>
      </dgm:prSet>
      <dgm:spPr/>
    </dgm:pt>
    <dgm:pt modelId="{B53691D3-5481-4D39-8112-5CBDC02AB892}" type="pres">
      <dgm:prSet presAssocID="{45A76C77-CD04-46B4-A750-3B4BE4D5A887}" presName="descendantText" presStyleLbl="alignAccFollowNode1" presStyleIdx="3" presStyleCnt="6" custLinFactNeighborX="1112" custLinFactNeighborY="-6905">
        <dgm:presLayoutVars>
          <dgm:bulletEnabled val="1"/>
        </dgm:presLayoutVars>
        <dgm:style>
          <a:lnRef idx="1">
            <a:schemeClr val="accent4"/>
          </a:lnRef>
          <a:fillRef idx="2">
            <a:schemeClr val="accent4"/>
          </a:fillRef>
          <a:effectRef idx="1">
            <a:schemeClr val="accent4"/>
          </a:effectRef>
          <a:fontRef idx="minor">
            <a:schemeClr val="dk1"/>
          </a:fontRef>
        </dgm:style>
      </dgm:prSet>
      <dgm:spPr/>
    </dgm:pt>
    <dgm:pt modelId="{C711FE00-079F-46E4-AF4C-466D2536899D}" type="pres">
      <dgm:prSet presAssocID="{93B3ABEB-1DCD-4010-AC37-3B58304E4203}" presName="sp" presStyleCnt="0"/>
      <dgm:spPr/>
    </dgm:pt>
    <dgm:pt modelId="{0F60A437-5120-425E-B4A1-A1D3380F74E2}" type="pres">
      <dgm:prSet presAssocID="{BEF24C3F-1DCB-4FA8-BB52-276F54E892D4}" presName="linNode" presStyleCnt="0"/>
      <dgm:spPr/>
    </dgm:pt>
    <dgm:pt modelId="{5243EBE6-E53F-4AFE-B7AC-753718D9CCEE}" type="pres">
      <dgm:prSet presAssocID="{BEF24C3F-1DCB-4FA8-BB52-276F54E892D4}" presName="parentText" presStyleLbl="node1" presStyleIdx="4" presStyleCnt="6">
        <dgm:presLayoutVars>
          <dgm:chMax val="1"/>
          <dgm:bulletEnabled val="1"/>
        </dgm:presLayoutVars>
      </dgm:prSet>
      <dgm:spPr/>
    </dgm:pt>
    <dgm:pt modelId="{8092FE03-C229-4F41-9A66-06B8E80AC559}" type="pres">
      <dgm:prSet presAssocID="{BEF24C3F-1DCB-4FA8-BB52-276F54E892D4}" presName="descendantText" presStyleLbl="alignAccFollowNode1" presStyleIdx="4" presStyleCnt="6" custLinFactNeighborX="1112" custLinFactNeighborY="-6905">
        <dgm:presLayoutVars>
          <dgm:bulletEnabled val="1"/>
        </dgm:presLayoutVars>
      </dgm:prSet>
      <dgm:spPr/>
    </dgm:pt>
    <dgm:pt modelId="{D70E1D5E-7D07-400A-B787-11E1A496F371}" type="pres">
      <dgm:prSet presAssocID="{2E6A3D0B-21C3-406F-AB6B-C954A53098F0}" presName="sp" presStyleCnt="0"/>
      <dgm:spPr/>
    </dgm:pt>
    <dgm:pt modelId="{AB66CFEC-FE4A-4E6E-88CA-254EB4424612}" type="pres">
      <dgm:prSet presAssocID="{5EBE9F69-D24F-41FB-8308-2079CE95E705}" presName="linNode" presStyleCnt="0"/>
      <dgm:spPr/>
    </dgm:pt>
    <dgm:pt modelId="{40033B49-A3E3-4EFE-9297-2D1AAD0E4D1D}" type="pres">
      <dgm:prSet presAssocID="{5EBE9F69-D24F-41FB-8308-2079CE95E705}" presName="parentText" presStyleLbl="node1" presStyleIdx="5" presStyleCnt="6">
        <dgm:presLayoutVars>
          <dgm:chMax val="1"/>
          <dgm:bulletEnabled val="1"/>
        </dgm:presLayoutVars>
      </dgm:prSet>
      <dgm:spPr/>
    </dgm:pt>
    <dgm:pt modelId="{8FAC917F-513C-4317-91F4-38BFD124B035}" type="pres">
      <dgm:prSet presAssocID="{5EBE9F69-D24F-41FB-8308-2079CE95E705}" presName="descendantText" presStyleLbl="alignAccFollowNode1" presStyleIdx="5" presStyleCnt="6" custLinFactNeighborX="1112" custLinFactNeighborY="-6905">
        <dgm:presLayoutVars>
          <dgm:bulletEnabled val="1"/>
        </dgm:presLayoutVars>
      </dgm:prSet>
      <dgm:spPr/>
    </dgm:pt>
  </dgm:ptLst>
  <dgm:cxnLst>
    <dgm:cxn modelId="{BA2BAB01-C575-414B-A871-D360FD2F0BCE}" srcId="{6CEA6990-1204-4651-9378-C8BDB7BE03E7}" destId="{AC05C7AE-CAF4-4DF1-8632-AF2BED08E496}" srcOrd="0" destOrd="0" parTransId="{898E2764-98F8-4862-8407-369CB362BD0A}" sibTransId="{1E7F56EF-96CA-42CD-A415-BE328AC2CE4C}"/>
    <dgm:cxn modelId="{E2029F04-E3F9-47DD-9B4B-7ADA51C738B3}" type="presOf" srcId="{6CEA6990-1204-4651-9378-C8BDB7BE03E7}" destId="{F5AF5380-C60D-462F-9735-5B7B707E448D}" srcOrd="0" destOrd="0" presId="urn:microsoft.com/office/officeart/2005/8/layout/vList5"/>
    <dgm:cxn modelId="{B3691815-B02D-4589-84DA-B044EC6DB6C3}" type="presOf" srcId="{AC05C7AE-CAF4-4DF1-8632-AF2BED08E496}" destId="{C2631975-14CC-4C18-BD16-19F87ECA0671}" srcOrd="0" destOrd="0" presId="urn:microsoft.com/office/officeart/2005/8/layout/vList5"/>
    <dgm:cxn modelId="{194DAA27-3C53-4150-8629-74564A200AFB}" type="presOf" srcId="{6C29F299-2758-4F05-BEAF-B5F4AFA32A54}" destId="{8FAC917F-513C-4317-91F4-38BFD124B035}" srcOrd="0" destOrd="0" presId="urn:microsoft.com/office/officeart/2005/8/layout/vList5"/>
    <dgm:cxn modelId="{DB50B534-0321-4147-B390-CD89393F288D}" type="presOf" srcId="{1477C90D-9104-448E-A673-B21503A08C4F}" destId="{B53691D3-5481-4D39-8112-5CBDC02AB892}" srcOrd="0" destOrd="0" presId="urn:microsoft.com/office/officeart/2005/8/layout/vList5"/>
    <dgm:cxn modelId="{5F861B60-A7A8-4D9B-8C9A-6A66F975AEC8}" type="presOf" srcId="{7E3C8878-7C7A-445D-8EA8-C9F6D11AD543}" destId="{99E587C0-260A-4D5E-A653-7FD43A71E8D7}" srcOrd="0" destOrd="0" presId="urn:microsoft.com/office/officeart/2005/8/layout/vList5"/>
    <dgm:cxn modelId="{A40A5560-3E75-41D3-9D6D-AACBBAFA7CE5}" srcId="{7E3C8878-7C7A-445D-8EA8-C9F6D11AD543}" destId="{B13E86D4-E078-4183-B982-202545E6A597}" srcOrd="2" destOrd="0" parTransId="{DF784E8E-9D84-467D-AFA0-909057A44859}" sibTransId="{5756EEB8-4907-422D-9C77-6152699AE0D2}"/>
    <dgm:cxn modelId="{9373CB46-A9C3-4A5F-981C-F02F463551BB}" type="presOf" srcId="{21B47E7C-7BCF-4361-8F48-8BAE8673DE0D}" destId="{8092FE03-C229-4F41-9A66-06B8E80AC559}" srcOrd="0" destOrd="0" presId="urn:microsoft.com/office/officeart/2005/8/layout/vList5"/>
    <dgm:cxn modelId="{7F5D6174-6659-44F8-AC1C-5512106E3A53}" srcId="{5EBE9F69-D24F-41FB-8308-2079CE95E705}" destId="{6C29F299-2758-4F05-BEAF-B5F4AFA32A54}" srcOrd="0" destOrd="0" parTransId="{B4F4296C-4B49-4939-9E3C-44A0D8BDE6B1}" sibTransId="{EF56800A-414C-4F39-AC00-203DFF972D4D}"/>
    <dgm:cxn modelId="{C5E9F47F-9D44-4647-8A01-F6587248998E}" srcId="{7E3C8878-7C7A-445D-8EA8-C9F6D11AD543}" destId="{5EBE9F69-D24F-41FB-8308-2079CE95E705}" srcOrd="5" destOrd="0" parTransId="{70CA992B-4EE3-43FC-91CD-B6909BDE056C}" sibTransId="{5DE67173-7270-41B4-A43D-1E457BD2A626}"/>
    <dgm:cxn modelId="{E3A8F981-F79E-47DE-8A60-67F5FD8E5F05}" srcId="{7E3C8878-7C7A-445D-8EA8-C9F6D11AD543}" destId="{BEF24C3F-1DCB-4FA8-BB52-276F54E892D4}" srcOrd="4" destOrd="0" parTransId="{621C6BA8-91A0-4285-95C6-6759484F1BA0}" sibTransId="{2E6A3D0B-21C3-406F-AB6B-C954A53098F0}"/>
    <dgm:cxn modelId="{46744D84-E73B-4246-A2C1-8A8F5156AAB2}" srcId="{B13E86D4-E078-4183-B982-202545E6A597}" destId="{553F9F44-FFB2-4E79-8A78-C468C7A8E14B}" srcOrd="0" destOrd="0" parTransId="{E85BE7D5-AE55-4C08-B271-6FBEC011D47F}" sibTransId="{E7DADCB0-1A1F-4FD2-8C94-2470A2608A34}"/>
    <dgm:cxn modelId="{255A1294-5757-47D1-8B76-7D28F86B4F3E}" type="presOf" srcId="{45A76C77-CD04-46B4-A750-3B4BE4D5A887}" destId="{7131D57D-F225-4C77-B3BA-D77DDFCFAF13}" srcOrd="0" destOrd="0" presId="urn:microsoft.com/office/officeart/2005/8/layout/vList5"/>
    <dgm:cxn modelId="{7DB9F99D-0EE7-4D7D-AA1A-22AF0C9D0083}" srcId="{0B6050F5-4ED7-41FC-855A-E0B8C9C7D474}" destId="{24A48A42-303A-4B1C-92D7-44DDCD6056FE}" srcOrd="0" destOrd="0" parTransId="{3A8654ED-D403-4A92-BEBB-9F0B14F81521}" sibTransId="{75A7E750-9218-44BF-B62C-1FC9717CD5CD}"/>
    <dgm:cxn modelId="{DE480CAA-A976-4809-ACFD-C37CF363D63C}" srcId="{7E3C8878-7C7A-445D-8EA8-C9F6D11AD543}" destId="{0B6050F5-4ED7-41FC-855A-E0B8C9C7D474}" srcOrd="0" destOrd="0" parTransId="{DB4092E6-F630-42F6-8CFC-D1574C4B6AC2}" sibTransId="{5971166D-4D17-4E56-B2FF-BAC5FE1BA601}"/>
    <dgm:cxn modelId="{31B598AA-BBB9-46DC-BB30-5D04940FFDC5}" type="presOf" srcId="{5EBE9F69-D24F-41FB-8308-2079CE95E705}" destId="{40033B49-A3E3-4EFE-9297-2D1AAD0E4D1D}" srcOrd="0" destOrd="0" presId="urn:microsoft.com/office/officeart/2005/8/layout/vList5"/>
    <dgm:cxn modelId="{84DB3BB0-2458-46FB-A4CE-767EA3537FC9}" type="presOf" srcId="{B13E86D4-E078-4183-B982-202545E6A597}" destId="{2B505398-F2C4-43D2-A1A5-C8136702B4F9}" srcOrd="0" destOrd="0" presId="urn:microsoft.com/office/officeart/2005/8/layout/vList5"/>
    <dgm:cxn modelId="{9ADD64B0-0B47-44D9-B74D-785C05285CE9}" srcId="{45A76C77-CD04-46B4-A750-3B4BE4D5A887}" destId="{1477C90D-9104-448E-A673-B21503A08C4F}" srcOrd="0" destOrd="0" parTransId="{5B5C580D-8D88-45F4-954E-A216B1E43915}" sibTransId="{41354A05-ECDB-46D0-A851-ADFF028476E2}"/>
    <dgm:cxn modelId="{43CFE1B3-C30F-4F49-8A88-FB9568372E14}" type="presOf" srcId="{BEF24C3F-1DCB-4FA8-BB52-276F54E892D4}" destId="{5243EBE6-E53F-4AFE-B7AC-753718D9CCEE}" srcOrd="0" destOrd="0" presId="urn:microsoft.com/office/officeart/2005/8/layout/vList5"/>
    <dgm:cxn modelId="{DDE95FC8-8AC1-4FE4-A40C-A7F3C24DB77D}" srcId="{BEF24C3F-1DCB-4FA8-BB52-276F54E892D4}" destId="{21B47E7C-7BCF-4361-8F48-8BAE8673DE0D}" srcOrd="0" destOrd="0" parTransId="{1B3CEECE-045D-4344-B768-3609C71B02ED}" sibTransId="{3CBFFC65-741F-4157-A46C-356614654501}"/>
    <dgm:cxn modelId="{9CBF34CD-93D1-4C05-9D1C-578EA8E9E4BE}" type="presOf" srcId="{0B6050F5-4ED7-41FC-855A-E0B8C9C7D474}" destId="{C45E7A98-BBB5-4230-A54C-CC700B8F7415}" srcOrd="0" destOrd="0" presId="urn:microsoft.com/office/officeart/2005/8/layout/vList5"/>
    <dgm:cxn modelId="{1979F5E0-4566-48B7-96B7-793D0A7AB54A}" type="presOf" srcId="{553F9F44-FFB2-4E79-8A78-C468C7A8E14B}" destId="{D39E46F3-97C5-497B-96DE-6E1D899A6365}" srcOrd="0" destOrd="0" presId="urn:microsoft.com/office/officeart/2005/8/layout/vList5"/>
    <dgm:cxn modelId="{DB349EEB-AD1C-4449-91CB-6613BC0024BB}" srcId="{7E3C8878-7C7A-445D-8EA8-C9F6D11AD543}" destId="{45A76C77-CD04-46B4-A750-3B4BE4D5A887}" srcOrd="3" destOrd="0" parTransId="{49CD492D-095A-49FE-996C-5AE8B7974B7B}" sibTransId="{93B3ABEB-1DCD-4010-AC37-3B58304E4203}"/>
    <dgm:cxn modelId="{617699F3-33F2-4232-A7E1-9A46D8FDD6EA}" type="presOf" srcId="{24A48A42-303A-4B1C-92D7-44DDCD6056FE}" destId="{49DC177E-4153-4AE6-B20C-AFAFEBFA05BD}" srcOrd="0" destOrd="0" presId="urn:microsoft.com/office/officeart/2005/8/layout/vList5"/>
    <dgm:cxn modelId="{4A7C86F5-B360-4E65-A79A-310C21D7111F}" srcId="{7E3C8878-7C7A-445D-8EA8-C9F6D11AD543}" destId="{6CEA6990-1204-4651-9378-C8BDB7BE03E7}" srcOrd="1" destOrd="0" parTransId="{42961DEB-C9DC-41E4-B0B8-F04B32D29371}" sibTransId="{0CABD7C7-5046-4293-99B3-50CCB9A43503}"/>
    <dgm:cxn modelId="{3F196D0C-54D5-47EE-80F4-FAAED79607FA}" type="presParOf" srcId="{99E587C0-260A-4D5E-A653-7FD43A71E8D7}" destId="{F319AC5A-18C9-40D6-8BCB-3E93081CB863}" srcOrd="0" destOrd="0" presId="urn:microsoft.com/office/officeart/2005/8/layout/vList5"/>
    <dgm:cxn modelId="{BBAE4D6A-36C9-49E5-AE82-19DB4A90686E}" type="presParOf" srcId="{F319AC5A-18C9-40D6-8BCB-3E93081CB863}" destId="{C45E7A98-BBB5-4230-A54C-CC700B8F7415}" srcOrd="0" destOrd="0" presId="urn:microsoft.com/office/officeart/2005/8/layout/vList5"/>
    <dgm:cxn modelId="{8523AE8E-FE0D-40B3-9FA1-D1F1CF8224E2}" type="presParOf" srcId="{F319AC5A-18C9-40D6-8BCB-3E93081CB863}" destId="{49DC177E-4153-4AE6-B20C-AFAFEBFA05BD}" srcOrd="1" destOrd="0" presId="urn:microsoft.com/office/officeart/2005/8/layout/vList5"/>
    <dgm:cxn modelId="{63E2E4B4-41DF-4167-BAA6-659DC78FC337}" type="presParOf" srcId="{99E587C0-260A-4D5E-A653-7FD43A71E8D7}" destId="{9452901B-7A73-43B0-B000-BD3A7DA415B6}" srcOrd="1" destOrd="0" presId="urn:microsoft.com/office/officeart/2005/8/layout/vList5"/>
    <dgm:cxn modelId="{9F88E5C2-3424-439E-8A83-330B511F8ECB}" type="presParOf" srcId="{99E587C0-260A-4D5E-A653-7FD43A71E8D7}" destId="{077AE9EA-1593-4B80-AC37-D0078CE0B9CF}" srcOrd="2" destOrd="0" presId="urn:microsoft.com/office/officeart/2005/8/layout/vList5"/>
    <dgm:cxn modelId="{F61012E6-0409-4575-B884-B61B36288688}" type="presParOf" srcId="{077AE9EA-1593-4B80-AC37-D0078CE0B9CF}" destId="{F5AF5380-C60D-462F-9735-5B7B707E448D}" srcOrd="0" destOrd="0" presId="urn:microsoft.com/office/officeart/2005/8/layout/vList5"/>
    <dgm:cxn modelId="{A6697C6B-32BB-440D-909D-606FA0E0E6DF}" type="presParOf" srcId="{077AE9EA-1593-4B80-AC37-D0078CE0B9CF}" destId="{C2631975-14CC-4C18-BD16-19F87ECA0671}" srcOrd="1" destOrd="0" presId="urn:microsoft.com/office/officeart/2005/8/layout/vList5"/>
    <dgm:cxn modelId="{7DD5DB41-F650-4456-9EDF-B422958D43D6}" type="presParOf" srcId="{99E587C0-260A-4D5E-A653-7FD43A71E8D7}" destId="{7CB8B3BC-67F3-4198-926B-704A76FA1821}" srcOrd="3" destOrd="0" presId="urn:microsoft.com/office/officeart/2005/8/layout/vList5"/>
    <dgm:cxn modelId="{167477FF-8866-4942-B223-C2DC1A9C634F}" type="presParOf" srcId="{99E587C0-260A-4D5E-A653-7FD43A71E8D7}" destId="{90C0ABC4-210C-41F2-8A1F-6CF255B8A11F}" srcOrd="4" destOrd="0" presId="urn:microsoft.com/office/officeart/2005/8/layout/vList5"/>
    <dgm:cxn modelId="{C862E650-AEF5-45FE-A888-951F25068E4B}" type="presParOf" srcId="{90C0ABC4-210C-41F2-8A1F-6CF255B8A11F}" destId="{2B505398-F2C4-43D2-A1A5-C8136702B4F9}" srcOrd="0" destOrd="0" presId="urn:microsoft.com/office/officeart/2005/8/layout/vList5"/>
    <dgm:cxn modelId="{D46C9BEA-8629-4587-B86B-E6D82A8FC808}" type="presParOf" srcId="{90C0ABC4-210C-41F2-8A1F-6CF255B8A11F}" destId="{D39E46F3-97C5-497B-96DE-6E1D899A6365}" srcOrd="1" destOrd="0" presId="urn:microsoft.com/office/officeart/2005/8/layout/vList5"/>
    <dgm:cxn modelId="{7331397A-198A-4AF8-9077-2FF4DF12F167}" type="presParOf" srcId="{99E587C0-260A-4D5E-A653-7FD43A71E8D7}" destId="{5F1E11F2-56A3-4408-AB5F-2F357BE0A33D}" srcOrd="5" destOrd="0" presId="urn:microsoft.com/office/officeart/2005/8/layout/vList5"/>
    <dgm:cxn modelId="{CAF5870A-1788-4138-BBF8-AD65C5508555}" type="presParOf" srcId="{99E587C0-260A-4D5E-A653-7FD43A71E8D7}" destId="{D007B920-B155-4C6D-A48F-E121F95123DF}" srcOrd="6" destOrd="0" presId="urn:microsoft.com/office/officeart/2005/8/layout/vList5"/>
    <dgm:cxn modelId="{5F230D0F-AA24-4115-9C07-60C68201C6EC}" type="presParOf" srcId="{D007B920-B155-4C6D-A48F-E121F95123DF}" destId="{7131D57D-F225-4C77-B3BA-D77DDFCFAF13}" srcOrd="0" destOrd="0" presId="urn:microsoft.com/office/officeart/2005/8/layout/vList5"/>
    <dgm:cxn modelId="{62CA9712-1595-4E83-8B94-EE5CF45260D5}" type="presParOf" srcId="{D007B920-B155-4C6D-A48F-E121F95123DF}" destId="{B53691D3-5481-4D39-8112-5CBDC02AB892}" srcOrd="1" destOrd="0" presId="urn:microsoft.com/office/officeart/2005/8/layout/vList5"/>
    <dgm:cxn modelId="{F7B51B5B-B115-4A8B-93A2-3E2FCACDCEFB}" type="presParOf" srcId="{99E587C0-260A-4D5E-A653-7FD43A71E8D7}" destId="{C711FE00-079F-46E4-AF4C-466D2536899D}" srcOrd="7" destOrd="0" presId="urn:microsoft.com/office/officeart/2005/8/layout/vList5"/>
    <dgm:cxn modelId="{7F659581-4AAD-4074-B845-93B4D1DB1123}" type="presParOf" srcId="{99E587C0-260A-4D5E-A653-7FD43A71E8D7}" destId="{0F60A437-5120-425E-B4A1-A1D3380F74E2}" srcOrd="8" destOrd="0" presId="urn:microsoft.com/office/officeart/2005/8/layout/vList5"/>
    <dgm:cxn modelId="{E6F7A401-A0D7-428B-9791-07D737FC087F}" type="presParOf" srcId="{0F60A437-5120-425E-B4A1-A1D3380F74E2}" destId="{5243EBE6-E53F-4AFE-B7AC-753718D9CCEE}" srcOrd="0" destOrd="0" presId="urn:microsoft.com/office/officeart/2005/8/layout/vList5"/>
    <dgm:cxn modelId="{85ADE18D-C2EB-4325-9FA1-1C1A57A1E43B}" type="presParOf" srcId="{0F60A437-5120-425E-B4A1-A1D3380F74E2}" destId="{8092FE03-C229-4F41-9A66-06B8E80AC559}" srcOrd="1" destOrd="0" presId="urn:microsoft.com/office/officeart/2005/8/layout/vList5"/>
    <dgm:cxn modelId="{8D6929D0-E159-4465-B5D5-64A9646DC8DA}" type="presParOf" srcId="{99E587C0-260A-4D5E-A653-7FD43A71E8D7}" destId="{D70E1D5E-7D07-400A-B787-11E1A496F371}" srcOrd="9" destOrd="0" presId="urn:microsoft.com/office/officeart/2005/8/layout/vList5"/>
    <dgm:cxn modelId="{343ED2D9-C468-4870-9E61-27E709FB003E}" type="presParOf" srcId="{99E587C0-260A-4D5E-A653-7FD43A71E8D7}" destId="{AB66CFEC-FE4A-4E6E-88CA-254EB4424612}" srcOrd="10" destOrd="0" presId="urn:microsoft.com/office/officeart/2005/8/layout/vList5"/>
    <dgm:cxn modelId="{7A8CE1C2-5F70-4C2B-99CE-75EC31D2D172}" type="presParOf" srcId="{AB66CFEC-FE4A-4E6E-88CA-254EB4424612}" destId="{40033B49-A3E3-4EFE-9297-2D1AAD0E4D1D}" srcOrd="0" destOrd="0" presId="urn:microsoft.com/office/officeart/2005/8/layout/vList5"/>
    <dgm:cxn modelId="{FFF2FCF3-5817-4E8E-81A9-30573651C338}" type="presParOf" srcId="{AB66CFEC-FE4A-4E6E-88CA-254EB4424612}" destId="{8FAC917F-513C-4317-91F4-38BFD124B03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1D9E3483-243D-4051-9957-E223051BDB98}" type="doc">
      <dgm:prSet loTypeId="urn:microsoft.com/office/officeart/2005/8/layout/default#2" loCatId="list" qsTypeId="urn:microsoft.com/office/officeart/2005/8/quickstyle/simple5" qsCatId="simple" csTypeId="urn:microsoft.com/office/officeart/2005/8/colors/accent2_2" csCatId="accent2" phldr="1"/>
      <dgm:spPr/>
      <dgm:t>
        <a:bodyPr/>
        <a:lstStyle/>
        <a:p>
          <a:endParaRPr lang="en-US"/>
        </a:p>
      </dgm:t>
    </dgm:pt>
    <dgm:pt modelId="{D3ADE432-C559-413E-BF6A-F817AA2021E4}" type="pres">
      <dgm:prSet presAssocID="{1D9E3483-243D-4051-9957-E223051BDB98}" presName="diagram" presStyleCnt="0">
        <dgm:presLayoutVars>
          <dgm:dir/>
          <dgm:resizeHandles val="exact"/>
        </dgm:presLayoutVars>
      </dgm:prSet>
      <dgm:spPr/>
    </dgm:pt>
  </dgm:ptLst>
  <dgm:cxnLst>
    <dgm:cxn modelId="{84EBC44B-DBB2-4A73-8649-10E05E4AE426}" type="presOf" srcId="{1D9E3483-243D-4051-9957-E223051BDB98}" destId="{D3ADE432-C559-413E-BF6A-F817AA2021E4}" srcOrd="0" destOrd="0" presId="urn:microsoft.com/office/officeart/2005/8/layout/defaul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1D9E3483-243D-4051-9957-E223051BDB98}" type="doc">
      <dgm:prSet loTypeId="urn:microsoft.com/office/officeart/2005/8/layout/default#3" loCatId="list" qsTypeId="urn:microsoft.com/office/officeart/2005/8/quickstyle/simple5" qsCatId="simple" csTypeId="urn:microsoft.com/office/officeart/2005/8/colors/accent2_2" csCatId="accent2" phldr="1"/>
      <dgm:spPr/>
      <dgm:t>
        <a:bodyPr/>
        <a:lstStyle/>
        <a:p>
          <a:endParaRPr lang="en-US"/>
        </a:p>
      </dgm:t>
    </dgm:pt>
    <dgm:pt modelId="{D3ADE432-C559-413E-BF6A-F817AA2021E4}" type="pres">
      <dgm:prSet presAssocID="{1D9E3483-243D-4051-9957-E223051BDB98}" presName="diagram" presStyleCnt="0">
        <dgm:presLayoutVars>
          <dgm:dir/>
          <dgm:resizeHandles val="exact"/>
        </dgm:presLayoutVars>
      </dgm:prSet>
      <dgm:spPr/>
    </dgm:pt>
  </dgm:ptLst>
  <dgm:cxnLst>
    <dgm:cxn modelId="{E8E224E0-8452-4DBA-81DA-107C166B92C4}" type="presOf" srcId="{1D9E3483-243D-4051-9957-E223051BDB98}" destId="{D3ADE432-C559-413E-BF6A-F817AA2021E4}" srcOrd="0" destOrd="0" presId="urn:microsoft.com/office/officeart/2005/8/layout/defaul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51A70F4-27C1-498A-96CF-649B34FA902C}"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CD7B6892-0722-42C3-BE35-DD673B4CBF16}">
      <dgm:prSet phldrT="[Text]" custT="1"/>
      <dgm:spPr>
        <a:solidFill>
          <a:schemeClr val="accent1"/>
        </a:solidFill>
        <a:ln>
          <a:noFill/>
        </a:ln>
        <a:effectLst>
          <a:glow rad="1016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000" b="0" noProof="0" dirty="0"/>
            <a:t>Property Damage, Business </a:t>
          </a:r>
        </a:p>
        <a:p>
          <a:r>
            <a:rPr lang="en-US" sz="2000" b="0" noProof="0" dirty="0"/>
            <a:t>Interruption and EAR Insurance </a:t>
          </a:r>
        </a:p>
      </dgm:t>
    </dgm:pt>
    <dgm:pt modelId="{47CC4004-DD07-4C8B-974E-1CE045A6E38C}" type="parTrans" cxnId="{144D8790-5FC8-4986-BFF0-DC6981FD8DDF}">
      <dgm:prSet/>
      <dgm:spPr/>
      <dgm:t>
        <a:bodyPr/>
        <a:lstStyle/>
        <a:p>
          <a:endParaRPr lang="en-US" noProof="0"/>
        </a:p>
      </dgm:t>
    </dgm:pt>
    <dgm:pt modelId="{EBC96E50-1406-47C3-9D54-0A05B5C8836E}" type="sibTrans" cxnId="{144D8790-5FC8-4986-BFF0-DC6981FD8DDF}">
      <dgm:prSet/>
      <dgm:spPr/>
      <dgm:t>
        <a:bodyPr/>
        <a:lstStyle/>
        <a:p>
          <a:endParaRPr lang="en-US" noProof="0"/>
        </a:p>
      </dgm:t>
    </dgm:pt>
    <dgm:pt modelId="{B18EA360-0305-4D38-A8B8-DCF9F8195794}">
      <dgm:prSet phldrT="[Text]" custT="1"/>
      <dgm:spPr>
        <a:solidFill>
          <a:schemeClr val="accent1"/>
        </a:solidFill>
        <a:ln>
          <a:noFill/>
        </a:ln>
        <a:effectLst>
          <a:glow rad="1016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000" b="0" noProof="0" dirty="0"/>
            <a:t>Marine Cargo and </a:t>
          </a:r>
        </a:p>
        <a:p>
          <a:r>
            <a:rPr lang="en-US" sz="2000" b="0" noProof="0" dirty="0"/>
            <a:t>Inland Transit Insurance  </a:t>
          </a:r>
        </a:p>
      </dgm:t>
    </dgm:pt>
    <dgm:pt modelId="{48DF52EF-7169-4A5C-ACA2-C1FD0EE246D1}" type="parTrans" cxnId="{4EA75A38-7902-4514-81E2-5C4724E6767D}">
      <dgm:prSet/>
      <dgm:spPr/>
      <dgm:t>
        <a:bodyPr/>
        <a:lstStyle/>
        <a:p>
          <a:endParaRPr lang="en-US" noProof="0"/>
        </a:p>
      </dgm:t>
    </dgm:pt>
    <dgm:pt modelId="{79BD2D93-3B5B-4C81-8A6E-1C46DDAE8976}" type="sibTrans" cxnId="{4EA75A38-7902-4514-81E2-5C4724E6767D}">
      <dgm:prSet/>
      <dgm:spPr/>
      <dgm:t>
        <a:bodyPr/>
        <a:lstStyle/>
        <a:p>
          <a:endParaRPr lang="en-US" noProof="0"/>
        </a:p>
      </dgm:t>
    </dgm:pt>
    <dgm:pt modelId="{2306794B-366C-44FD-B7EF-C07C2973BF6F}">
      <dgm:prSet phldrT="[Text]" custT="1"/>
      <dgm:spPr>
        <a:solidFill>
          <a:schemeClr val="accent1"/>
        </a:solidFill>
        <a:ln>
          <a:noFill/>
        </a:ln>
        <a:effectLst>
          <a:glow rad="1016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000" b="0" noProof="0" dirty="0"/>
            <a:t>General and Product Liability </a:t>
          </a:r>
        </a:p>
        <a:p>
          <a:r>
            <a:rPr lang="en-US" sz="2000" b="0" noProof="0" dirty="0"/>
            <a:t>Insurance</a:t>
          </a:r>
        </a:p>
      </dgm:t>
    </dgm:pt>
    <dgm:pt modelId="{394542F0-9265-40D6-A3A7-ED577ADD02E4}" type="parTrans" cxnId="{6613F808-16CD-4895-8F66-B0980512EBA6}">
      <dgm:prSet/>
      <dgm:spPr/>
      <dgm:t>
        <a:bodyPr/>
        <a:lstStyle/>
        <a:p>
          <a:endParaRPr lang="en-US" noProof="0"/>
        </a:p>
      </dgm:t>
    </dgm:pt>
    <dgm:pt modelId="{A3AD8018-A1AA-4CF2-9470-C853BCB7AF24}" type="sibTrans" cxnId="{6613F808-16CD-4895-8F66-B0980512EBA6}">
      <dgm:prSet/>
      <dgm:spPr/>
      <dgm:t>
        <a:bodyPr/>
        <a:lstStyle/>
        <a:p>
          <a:endParaRPr lang="en-US" noProof="0"/>
        </a:p>
      </dgm:t>
    </dgm:pt>
    <dgm:pt modelId="{C06EFC7F-B95C-427D-BDDD-302744346E8C}">
      <dgm:prSet phldrT="[Text]" custT="1"/>
      <dgm:spPr>
        <a:solidFill>
          <a:schemeClr val="accent1"/>
        </a:solidFill>
        <a:ln>
          <a:noFill/>
        </a:ln>
        <a:effectLst>
          <a:glow rad="1016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000" b="0" noProof="0" dirty="0"/>
            <a:t>Director’s and Officer’s Liability Insurance</a:t>
          </a:r>
        </a:p>
      </dgm:t>
    </dgm:pt>
    <dgm:pt modelId="{E13C91C6-EC93-447A-B823-AB0B616A9272}" type="parTrans" cxnId="{287D7AF4-5C0B-4CAA-B40B-353EB2C145DF}">
      <dgm:prSet/>
      <dgm:spPr/>
      <dgm:t>
        <a:bodyPr/>
        <a:lstStyle/>
        <a:p>
          <a:endParaRPr lang="en-US" noProof="0"/>
        </a:p>
      </dgm:t>
    </dgm:pt>
    <dgm:pt modelId="{E22209C6-0494-4285-9038-A988E33DCC86}" type="sibTrans" cxnId="{287D7AF4-5C0B-4CAA-B40B-353EB2C145DF}">
      <dgm:prSet/>
      <dgm:spPr/>
      <dgm:t>
        <a:bodyPr/>
        <a:lstStyle/>
        <a:p>
          <a:endParaRPr lang="en-US" noProof="0"/>
        </a:p>
      </dgm:t>
    </dgm:pt>
    <dgm:pt modelId="{B64DD256-B1AB-4DA7-848F-0A4B40619021}">
      <dgm:prSet phldrT="[Text]" custT="1"/>
      <dgm:spPr>
        <a:solidFill>
          <a:schemeClr val="accent1">
            <a:lumMod val="60000"/>
            <a:lumOff val="40000"/>
          </a:schemeClr>
        </a:solidFill>
        <a:ln>
          <a:noFill/>
        </a:ln>
        <a:effectLst>
          <a:glow rad="1016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000" noProof="0" dirty="0"/>
            <a:t>Other insurance Administration</a:t>
          </a:r>
        </a:p>
      </dgm:t>
    </dgm:pt>
    <dgm:pt modelId="{156EEE4A-35E8-4CEC-A939-64ED33377CA2}" type="sibTrans" cxnId="{C3382438-9AD4-4ECE-84A4-41C4C421193C}">
      <dgm:prSet/>
      <dgm:spPr/>
      <dgm:t>
        <a:bodyPr/>
        <a:lstStyle/>
        <a:p>
          <a:endParaRPr lang="en-US" noProof="0"/>
        </a:p>
      </dgm:t>
    </dgm:pt>
    <dgm:pt modelId="{F99D4C8F-FE6F-446E-88ED-00ED2E8C0E61}" type="parTrans" cxnId="{C3382438-9AD4-4ECE-84A4-41C4C421193C}">
      <dgm:prSet/>
      <dgm:spPr/>
      <dgm:t>
        <a:bodyPr/>
        <a:lstStyle/>
        <a:p>
          <a:endParaRPr lang="en-US" noProof="0"/>
        </a:p>
      </dgm:t>
    </dgm:pt>
    <dgm:pt modelId="{4C37D51D-11F0-450C-B814-74BAB90A9A71}">
      <dgm:prSet phldrT="[Text]"/>
      <dgm:spPr>
        <a:solidFill>
          <a:schemeClr val="accent1"/>
        </a:solidFill>
        <a:ln>
          <a:noFill/>
        </a:ln>
        <a:effectLst>
          <a:glow rad="1016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endParaRPr lang="fi-FI"/>
        </a:p>
      </dgm:t>
    </dgm:pt>
    <dgm:pt modelId="{23E024A9-5114-4FA6-995F-970B1DEA36B6}" type="parTrans" cxnId="{76630AA1-7C67-4EC9-BC71-8DCEF4F83656}">
      <dgm:prSet/>
      <dgm:spPr/>
      <dgm:t>
        <a:bodyPr/>
        <a:lstStyle/>
        <a:p>
          <a:endParaRPr lang="fi-FI"/>
        </a:p>
      </dgm:t>
    </dgm:pt>
    <dgm:pt modelId="{7F3ACB0C-A275-4262-A591-94DC9F9C526D}" type="sibTrans" cxnId="{76630AA1-7C67-4EC9-BC71-8DCEF4F83656}">
      <dgm:prSet/>
      <dgm:spPr/>
      <dgm:t>
        <a:bodyPr/>
        <a:lstStyle/>
        <a:p>
          <a:endParaRPr lang="fi-FI"/>
        </a:p>
      </dgm:t>
    </dgm:pt>
    <dgm:pt modelId="{E046FACD-97F2-4913-B0C3-0A3DFF2CE8C0}" type="pres">
      <dgm:prSet presAssocID="{551A70F4-27C1-498A-96CF-649B34FA902C}" presName="outerComposite" presStyleCnt="0">
        <dgm:presLayoutVars>
          <dgm:chMax val="5"/>
          <dgm:dir/>
          <dgm:resizeHandles val="exact"/>
        </dgm:presLayoutVars>
      </dgm:prSet>
      <dgm:spPr/>
    </dgm:pt>
    <dgm:pt modelId="{1E6A992B-4553-4801-8D47-E0F923463D58}" type="pres">
      <dgm:prSet presAssocID="{551A70F4-27C1-498A-96CF-649B34FA902C}" presName="dummyMaxCanvas" presStyleCnt="0">
        <dgm:presLayoutVars/>
      </dgm:prSet>
      <dgm:spPr/>
    </dgm:pt>
    <dgm:pt modelId="{2C34614A-4F27-4841-9674-6CF262E0CDEA}" type="pres">
      <dgm:prSet presAssocID="{551A70F4-27C1-498A-96CF-649B34FA902C}" presName="FiveNodes_1" presStyleLbl="node1" presStyleIdx="0" presStyleCnt="5">
        <dgm:presLayoutVars>
          <dgm:bulletEnabled val="1"/>
        </dgm:presLayoutVars>
      </dgm:prSet>
      <dgm:spPr/>
    </dgm:pt>
    <dgm:pt modelId="{05726583-ED88-44F8-9FCA-4FD6B0D5B696}" type="pres">
      <dgm:prSet presAssocID="{551A70F4-27C1-498A-96CF-649B34FA902C}" presName="FiveNodes_2" presStyleLbl="node1" presStyleIdx="1" presStyleCnt="5">
        <dgm:presLayoutVars>
          <dgm:bulletEnabled val="1"/>
        </dgm:presLayoutVars>
      </dgm:prSet>
      <dgm:spPr/>
    </dgm:pt>
    <dgm:pt modelId="{50A37695-B30A-458E-AC58-117918FDF047}" type="pres">
      <dgm:prSet presAssocID="{551A70F4-27C1-498A-96CF-649B34FA902C}" presName="FiveNodes_3" presStyleLbl="node1" presStyleIdx="2" presStyleCnt="5">
        <dgm:presLayoutVars>
          <dgm:bulletEnabled val="1"/>
        </dgm:presLayoutVars>
      </dgm:prSet>
      <dgm:spPr/>
    </dgm:pt>
    <dgm:pt modelId="{DAEC7047-BE3E-4B5E-ACCD-D8E9CE4D4CF7}" type="pres">
      <dgm:prSet presAssocID="{551A70F4-27C1-498A-96CF-649B34FA902C}" presName="FiveNodes_4" presStyleLbl="node1" presStyleIdx="3" presStyleCnt="5">
        <dgm:presLayoutVars>
          <dgm:bulletEnabled val="1"/>
        </dgm:presLayoutVars>
      </dgm:prSet>
      <dgm:spPr/>
    </dgm:pt>
    <dgm:pt modelId="{68CA124C-CE85-4057-A440-CAC7D4F1DD8E}" type="pres">
      <dgm:prSet presAssocID="{551A70F4-27C1-498A-96CF-649B34FA902C}" presName="FiveNodes_5" presStyleLbl="node1" presStyleIdx="4" presStyleCnt="5" custLinFactNeighborX="89787" custLinFactNeighborY="2141">
        <dgm:presLayoutVars>
          <dgm:bulletEnabled val="1"/>
        </dgm:presLayoutVars>
      </dgm:prSet>
      <dgm:spPr>
        <a:solidFill>
          <a:schemeClr val="accent2"/>
        </a:solidFill>
        <a:ln>
          <a:noFill/>
        </a:ln>
        <a:effectLst>
          <a:glow rad="1016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CFC89293-C09B-4C76-85AD-E128FCA10D00}" type="pres">
      <dgm:prSet presAssocID="{551A70F4-27C1-498A-96CF-649B34FA902C}" presName="FiveConn_1-2" presStyleLbl="fgAccFollowNode1" presStyleIdx="0" presStyleCnt="4">
        <dgm:presLayoutVars>
          <dgm:bulletEnabled val="1"/>
        </dgm:presLayoutVars>
      </dgm:prSet>
      <dgm:spPr/>
    </dgm:pt>
    <dgm:pt modelId="{CCBBE8E7-4C2D-4DDF-BD5C-285337AD63E1}" type="pres">
      <dgm:prSet presAssocID="{551A70F4-27C1-498A-96CF-649B34FA902C}" presName="FiveConn_2-3" presStyleLbl="fgAccFollowNode1" presStyleIdx="1" presStyleCnt="4">
        <dgm:presLayoutVars>
          <dgm:bulletEnabled val="1"/>
        </dgm:presLayoutVars>
      </dgm:prSet>
      <dgm:spPr/>
    </dgm:pt>
    <dgm:pt modelId="{35CE2D74-AAD7-4409-AE99-37C2840FB68A}" type="pres">
      <dgm:prSet presAssocID="{551A70F4-27C1-498A-96CF-649B34FA902C}" presName="FiveConn_3-4" presStyleLbl="fgAccFollowNode1" presStyleIdx="2" presStyleCnt="4">
        <dgm:presLayoutVars>
          <dgm:bulletEnabled val="1"/>
        </dgm:presLayoutVars>
      </dgm:prSet>
      <dgm:spPr/>
    </dgm:pt>
    <dgm:pt modelId="{8BDAE8C7-3814-44C5-A7D9-925E99FCAF7C}" type="pres">
      <dgm:prSet presAssocID="{551A70F4-27C1-498A-96CF-649B34FA902C}" presName="FiveConn_4-5" presStyleLbl="fgAccFollowNode1" presStyleIdx="3" presStyleCnt="4">
        <dgm:presLayoutVars>
          <dgm:bulletEnabled val="1"/>
        </dgm:presLayoutVars>
      </dgm:prSet>
      <dgm:spPr/>
    </dgm:pt>
    <dgm:pt modelId="{6707C27C-0763-4805-876C-5A48A15C4F57}" type="pres">
      <dgm:prSet presAssocID="{551A70F4-27C1-498A-96CF-649B34FA902C}" presName="FiveNodes_1_text" presStyleLbl="node1" presStyleIdx="4" presStyleCnt="5">
        <dgm:presLayoutVars>
          <dgm:bulletEnabled val="1"/>
        </dgm:presLayoutVars>
      </dgm:prSet>
      <dgm:spPr/>
    </dgm:pt>
    <dgm:pt modelId="{6D5854E2-3259-4206-B8F6-10FACCD9591B}" type="pres">
      <dgm:prSet presAssocID="{551A70F4-27C1-498A-96CF-649B34FA902C}" presName="FiveNodes_2_text" presStyleLbl="node1" presStyleIdx="4" presStyleCnt="5">
        <dgm:presLayoutVars>
          <dgm:bulletEnabled val="1"/>
        </dgm:presLayoutVars>
      </dgm:prSet>
      <dgm:spPr/>
    </dgm:pt>
    <dgm:pt modelId="{4A758F81-915F-4B05-8321-CF532DB13379}" type="pres">
      <dgm:prSet presAssocID="{551A70F4-27C1-498A-96CF-649B34FA902C}" presName="FiveNodes_3_text" presStyleLbl="node1" presStyleIdx="4" presStyleCnt="5">
        <dgm:presLayoutVars>
          <dgm:bulletEnabled val="1"/>
        </dgm:presLayoutVars>
      </dgm:prSet>
      <dgm:spPr/>
    </dgm:pt>
    <dgm:pt modelId="{FC5A1379-2F1F-4375-908C-D30055B20F4F}" type="pres">
      <dgm:prSet presAssocID="{551A70F4-27C1-498A-96CF-649B34FA902C}" presName="FiveNodes_4_text" presStyleLbl="node1" presStyleIdx="4" presStyleCnt="5">
        <dgm:presLayoutVars>
          <dgm:bulletEnabled val="1"/>
        </dgm:presLayoutVars>
      </dgm:prSet>
      <dgm:spPr/>
    </dgm:pt>
    <dgm:pt modelId="{AD13D65F-7955-423D-98AE-664962E2D28D}" type="pres">
      <dgm:prSet presAssocID="{551A70F4-27C1-498A-96CF-649B34FA902C}" presName="FiveNodes_5_text" presStyleLbl="node1" presStyleIdx="4" presStyleCnt="5">
        <dgm:presLayoutVars>
          <dgm:bulletEnabled val="1"/>
        </dgm:presLayoutVars>
      </dgm:prSet>
      <dgm:spPr/>
    </dgm:pt>
  </dgm:ptLst>
  <dgm:cxnLst>
    <dgm:cxn modelId="{6613F808-16CD-4895-8F66-B0980512EBA6}" srcId="{551A70F4-27C1-498A-96CF-649B34FA902C}" destId="{2306794B-366C-44FD-B7EF-C07C2973BF6F}" srcOrd="2" destOrd="0" parTransId="{394542F0-9265-40D6-A3A7-ED577ADD02E4}" sibTransId="{A3AD8018-A1AA-4CF2-9470-C853BCB7AF24}"/>
    <dgm:cxn modelId="{7B6F5A0A-852A-44CB-96FB-12163E96353F}" type="presOf" srcId="{2306794B-366C-44FD-B7EF-C07C2973BF6F}" destId="{50A37695-B30A-458E-AC58-117918FDF047}" srcOrd="0" destOrd="0" presId="urn:microsoft.com/office/officeart/2005/8/layout/vProcess5"/>
    <dgm:cxn modelId="{10A3BE0B-76EF-45F1-A6B5-CFDDA74648A0}" type="presOf" srcId="{EBC96E50-1406-47C3-9D54-0A05B5C8836E}" destId="{CFC89293-C09B-4C76-85AD-E128FCA10D00}" srcOrd="0" destOrd="0" presId="urn:microsoft.com/office/officeart/2005/8/layout/vProcess5"/>
    <dgm:cxn modelId="{BD35672D-3DF8-445E-BA82-01058E6824E1}" type="presOf" srcId="{C06EFC7F-B95C-427D-BDDD-302744346E8C}" destId="{FC5A1379-2F1F-4375-908C-D30055B20F4F}" srcOrd="1" destOrd="0" presId="urn:microsoft.com/office/officeart/2005/8/layout/vProcess5"/>
    <dgm:cxn modelId="{C3382438-9AD4-4ECE-84A4-41C4C421193C}" srcId="{551A70F4-27C1-498A-96CF-649B34FA902C}" destId="{B64DD256-B1AB-4DA7-848F-0A4B40619021}" srcOrd="4" destOrd="0" parTransId="{F99D4C8F-FE6F-446E-88ED-00ED2E8C0E61}" sibTransId="{156EEE4A-35E8-4CEC-A939-64ED33377CA2}"/>
    <dgm:cxn modelId="{4EA75A38-7902-4514-81E2-5C4724E6767D}" srcId="{551A70F4-27C1-498A-96CF-649B34FA902C}" destId="{B18EA360-0305-4D38-A8B8-DCF9F8195794}" srcOrd="1" destOrd="0" parTransId="{48DF52EF-7169-4A5C-ACA2-C1FD0EE246D1}" sibTransId="{79BD2D93-3B5B-4C81-8A6E-1C46DDAE8976}"/>
    <dgm:cxn modelId="{745CE343-D0A3-45DF-BD23-9FD3317D6996}" type="presOf" srcId="{B64DD256-B1AB-4DA7-848F-0A4B40619021}" destId="{68CA124C-CE85-4057-A440-CAC7D4F1DD8E}" srcOrd="0" destOrd="0" presId="urn:microsoft.com/office/officeart/2005/8/layout/vProcess5"/>
    <dgm:cxn modelId="{37ACB767-479A-4026-A9B2-441B80FB0121}" type="presOf" srcId="{B64DD256-B1AB-4DA7-848F-0A4B40619021}" destId="{AD13D65F-7955-423D-98AE-664962E2D28D}" srcOrd="1" destOrd="0" presId="urn:microsoft.com/office/officeart/2005/8/layout/vProcess5"/>
    <dgm:cxn modelId="{144D8790-5FC8-4986-BFF0-DC6981FD8DDF}" srcId="{551A70F4-27C1-498A-96CF-649B34FA902C}" destId="{CD7B6892-0722-42C3-BE35-DD673B4CBF16}" srcOrd="0" destOrd="0" parTransId="{47CC4004-DD07-4C8B-974E-1CE045A6E38C}" sibTransId="{EBC96E50-1406-47C3-9D54-0A05B5C8836E}"/>
    <dgm:cxn modelId="{76630AA1-7C67-4EC9-BC71-8DCEF4F83656}" srcId="{551A70F4-27C1-498A-96CF-649B34FA902C}" destId="{4C37D51D-11F0-450C-B814-74BAB90A9A71}" srcOrd="5" destOrd="0" parTransId="{23E024A9-5114-4FA6-995F-970B1DEA36B6}" sibTransId="{7F3ACB0C-A275-4262-A591-94DC9F9C526D}"/>
    <dgm:cxn modelId="{D9D810AC-DBD6-4AA7-9A7C-122492CBA2EC}" type="presOf" srcId="{2306794B-366C-44FD-B7EF-C07C2973BF6F}" destId="{4A758F81-915F-4B05-8321-CF532DB13379}" srcOrd="1" destOrd="0" presId="urn:microsoft.com/office/officeart/2005/8/layout/vProcess5"/>
    <dgm:cxn modelId="{07B2C1B9-3C13-4DB3-9631-BFBCE7A44123}" type="presOf" srcId="{CD7B6892-0722-42C3-BE35-DD673B4CBF16}" destId="{6707C27C-0763-4805-876C-5A48A15C4F57}" srcOrd="1" destOrd="0" presId="urn:microsoft.com/office/officeart/2005/8/layout/vProcess5"/>
    <dgm:cxn modelId="{5674F2C0-4ED0-446D-AE8B-FBB531E21142}" type="presOf" srcId="{551A70F4-27C1-498A-96CF-649B34FA902C}" destId="{E046FACD-97F2-4913-B0C3-0A3DFF2CE8C0}" srcOrd="0" destOrd="0" presId="urn:microsoft.com/office/officeart/2005/8/layout/vProcess5"/>
    <dgm:cxn modelId="{EA987AC6-169C-4DA6-B511-4DFD5A5C67E6}" type="presOf" srcId="{79BD2D93-3B5B-4C81-8A6E-1C46DDAE8976}" destId="{CCBBE8E7-4C2D-4DDF-BD5C-285337AD63E1}" srcOrd="0" destOrd="0" presId="urn:microsoft.com/office/officeart/2005/8/layout/vProcess5"/>
    <dgm:cxn modelId="{929149C8-0588-4B43-A936-C16958888376}" type="presOf" srcId="{A3AD8018-A1AA-4CF2-9470-C853BCB7AF24}" destId="{35CE2D74-AAD7-4409-AE99-37C2840FB68A}" srcOrd="0" destOrd="0" presId="urn:microsoft.com/office/officeart/2005/8/layout/vProcess5"/>
    <dgm:cxn modelId="{127727D7-0C87-454F-A0FF-772503E995CF}" type="presOf" srcId="{C06EFC7F-B95C-427D-BDDD-302744346E8C}" destId="{DAEC7047-BE3E-4B5E-ACCD-D8E9CE4D4CF7}" srcOrd="0" destOrd="0" presId="urn:microsoft.com/office/officeart/2005/8/layout/vProcess5"/>
    <dgm:cxn modelId="{4E1FE0D7-8D2C-425E-A332-75028B9CED22}" type="presOf" srcId="{CD7B6892-0722-42C3-BE35-DD673B4CBF16}" destId="{2C34614A-4F27-4841-9674-6CF262E0CDEA}" srcOrd="0" destOrd="0" presId="urn:microsoft.com/office/officeart/2005/8/layout/vProcess5"/>
    <dgm:cxn modelId="{36EF30E6-CE13-488E-A739-0748DC0EC92F}" type="presOf" srcId="{B18EA360-0305-4D38-A8B8-DCF9F8195794}" destId="{05726583-ED88-44F8-9FCA-4FD6B0D5B696}" srcOrd="0" destOrd="0" presId="urn:microsoft.com/office/officeart/2005/8/layout/vProcess5"/>
    <dgm:cxn modelId="{287D7AF4-5C0B-4CAA-B40B-353EB2C145DF}" srcId="{551A70F4-27C1-498A-96CF-649B34FA902C}" destId="{C06EFC7F-B95C-427D-BDDD-302744346E8C}" srcOrd="3" destOrd="0" parTransId="{E13C91C6-EC93-447A-B823-AB0B616A9272}" sibTransId="{E22209C6-0494-4285-9038-A988E33DCC86}"/>
    <dgm:cxn modelId="{8F7610F7-167F-4DAA-A98A-387DBCED8EBA}" type="presOf" srcId="{E22209C6-0494-4285-9038-A988E33DCC86}" destId="{8BDAE8C7-3814-44C5-A7D9-925E99FCAF7C}" srcOrd="0" destOrd="0" presId="urn:microsoft.com/office/officeart/2005/8/layout/vProcess5"/>
    <dgm:cxn modelId="{5B8D77F7-9118-490C-B0C8-73EE2AD7BBF0}" type="presOf" srcId="{B18EA360-0305-4D38-A8B8-DCF9F8195794}" destId="{6D5854E2-3259-4206-B8F6-10FACCD9591B}" srcOrd="1" destOrd="0" presId="urn:microsoft.com/office/officeart/2005/8/layout/vProcess5"/>
    <dgm:cxn modelId="{756B240D-184D-4F6E-9E2E-F84ACCDE8128}" type="presParOf" srcId="{E046FACD-97F2-4913-B0C3-0A3DFF2CE8C0}" destId="{1E6A992B-4553-4801-8D47-E0F923463D58}" srcOrd="0" destOrd="0" presId="urn:microsoft.com/office/officeart/2005/8/layout/vProcess5"/>
    <dgm:cxn modelId="{393644DD-D744-46E1-8D3D-B2077A4CDCDA}" type="presParOf" srcId="{E046FACD-97F2-4913-B0C3-0A3DFF2CE8C0}" destId="{2C34614A-4F27-4841-9674-6CF262E0CDEA}" srcOrd="1" destOrd="0" presId="urn:microsoft.com/office/officeart/2005/8/layout/vProcess5"/>
    <dgm:cxn modelId="{ED1D1B7B-9CAB-4A9C-A0A9-0A12520626B5}" type="presParOf" srcId="{E046FACD-97F2-4913-B0C3-0A3DFF2CE8C0}" destId="{05726583-ED88-44F8-9FCA-4FD6B0D5B696}" srcOrd="2" destOrd="0" presId="urn:microsoft.com/office/officeart/2005/8/layout/vProcess5"/>
    <dgm:cxn modelId="{0C635FF6-E9B1-4865-A571-568F5356C730}" type="presParOf" srcId="{E046FACD-97F2-4913-B0C3-0A3DFF2CE8C0}" destId="{50A37695-B30A-458E-AC58-117918FDF047}" srcOrd="3" destOrd="0" presId="urn:microsoft.com/office/officeart/2005/8/layout/vProcess5"/>
    <dgm:cxn modelId="{A8665E39-1237-491C-A5BF-95A16A98C442}" type="presParOf" srcId="{E046FACD-97F2-4913-B0C3-0A3DFF2CE8C0}" destId="{DAEC7047-BE3E-4B5E-ACCD-D8E9CE4D4CF7}" srcOrd="4" destOrd="0" presId="urn:microsoft.com/office/officeart/2005/8/layout/vProcess5"/>
    <dgm:cxn modelId="{BA6C61B7-0216-4E96-A1FB-C88ACE30EEE1}" type="presParOf" srcId="{E046FACD-97F2-4913-B0C3-0A3DFF2CE8C0}" destId="{68CA124C-CE85-4057-A440-CAC7D4F1DD8E}" srcOrd="5" destOrd="0" presId="urn:microsoft.com/office/officeart/2005/8/layout/vProcess5"/>
    <dgm:cxn modelId="{511E8051-6B2B-4572-9FAE-891D122381B3}" type="presParOf" srcId="{E046FACD-97F2-4913-B0C3-0A3DFF2CE8C0}" destId="{CFC89293-C09B-4C76-85AD-E128FCA10D00}" srcOrd="6" destOrd="0" presId="urn:microsoft.com/office/officeart/2005/8/layout/vProcess5"/>
    <dgm:cxn modelId="{C5423AE1-EF6C-4498-8847-D1041AD091AA}" type="presParOf" srcId="{E046FACD-97F2-4913-B0C3-0A3DFF2CE8C0}" destId="{CCBBE8E7-4C2D-4DDF-BD5C-285337AD63E1}" srcOrd="7" destOrd="0" presId="urn:microsoft.com/office/officeart/2005/8/layout/vProcess5"/>
    <dgm:cxn modelId="{8B8CCD26-43AC-404E-A9F6-D4DEAB018AC1}" type="presParOf" srcId="{E046FACD-97F2-4913-B0C3-0A3DFF2CE8C0}" destId="{35CE2D74-AAD7-4409-AE99-37C2840FB68A}" srcOrd="8" destOrd="0" presId="urn:microsoft.com/office/officeart/2005/8/layout/vProcess5"/>
    <dgm:cxn modelId="{43DF3875-8F68-47D6-894F-34C0209C5CB4}" type="presParOf" srcId="{E046FACD-97F2-4913-B0C3-0A3DFF2CE8C0}" destId="{8BDAE8C7-3814-44C5-A7D9-925E99FCAF7C}" srcOrd="9" destOrd="0" presId="urn:microsoft.com/office/officeart/2005/8/layout/vProcess5"/>
    <dgm:cxn modelId="{B5B78F10-2BC7-4390-ABDF-3AEA2D75185D}" type="presParOf" srcId="{E046FACD-97F2-4913-B0C3-0A3DFF2CE8C0}" destId="{6707C27C-0763-4805-876C-5A48A15C4F57}" srcOrd="10" destOrd="0" presId="urn:microsoft.com/office/officeart/2005/8/layout/vProcess5"/>
    <dgm:cxn modelId="{F95E8AFB-F0E3-4C18-8E84-7A2498742B80}" type="presParOf" srcId="{E046FACD-97F2-4913-B0C3-0A3DFF2CE8C0}" destId="{6D5854E2-3259-4206-B8F6-10FACCD9591B}" srcOrd="11" destOrd="0" presId="urn:microsoft.com/office/officeart/2005/8/layout/vProcess5"/>
    <dgm:cxn modelId="{5BC56AD1-6445-4B09-A1F7-3DB52E3A5EE0}" type="presParOf" srcId="{E046FACD-97F2-4913-B0C3-0A3DFF2CE8C0}" destId="{4A758F81-915F-4B05-8321-CF532DB13379}" srcOrd="12" destOrd="0" presId="urn:microsoft.com/office/officeart/2005/8/layout/vProcess5"/>
    <dgm:cxn modelId="{B2A22414-C31E-4242-BE9D-74B0B602CD9F}" type="presParOf" srcId="{E046FACD-97F2-4913-B0C3-0A3DFF2CE8C0}" destId="{FC5A1379-2F1F-4375-908C-D30055B20F4F}" srcOrd="13" destOrd="0" presId="urn:microsoft.com/office/officeart/2005/8/layout/vProcess5"/>
    <dgm:cxn modelId="{DBE59610-068B-435B-9991-3AC1FCADF0E8}" type="presParOf" srcId="{E046FACD-97F2-4913-B0C3-0A3DFF2CE8C0}" destId="{AD13D65F-7955-423D-98AE-664962E2D28D}"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A77492D3-213A-4CDC-AA3D-C369C746587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08F2492D-9AD7-49F9-AE75-94C6856A2DFC}">
      <dgm:prSet phldrT="[Text]"/>
      <dgm:spPr/>
      <dgm:t>
        <a:bodyPr/>
        <a:lstStyle/>
        <a:p>
          <a:pPr algn="l"/>
          <a:r>
            <a:rPr lang="en-US" dirty="0"/>
            <a:t>Strategic</a:t>
          </a:r>
          <a:r>
            <a:rPr lang="en-US" sz="2400" dirty="0"/>
            <a:t> risks</a:t>
          </a:r>
        </a:p>
      </dgm:t>
    </dgm:pt>
    <dgm:pt modelId="{2D8C19F7-01F4-40C6-B918-6A8C5D555404}" type="parTrans" cxnId="{F90E79FF-01CB-4D05-A4B9-22AD076A9D48}">
      <dgm:prSet/>
      <dgm:spPr/>
      <dgm:t>
        <a:bodyPr/>
        <a:lstStyle/>
        <a:p>
          <a:endParaRPr lang="en-US"/>
        </a:p>
      </dgm:t>
    </dgm:pt>
    <dgm:pt modelId="{AD779488-294B-4AC7-B4BC-E1BB69BC7234}" type="sibTrans" cxnId="{F90E79FF-01CB-4D05-A4B9-22AD076A9D48}">
      <dgm:prSet/>
      <dgm:spPr/>
      <dgm:t>
        <a:bodyPr/>
        <a:lstStyle/>
        <a:p>
          <a:endParaRPr lang="en-US"/>
        </a:p>
      </dgm:t>
    </dgm:pt>
    <dgm:pt modelId="{CA0E0788-C133-4218-AF79-A31007F3E1F5}">
      <dgm:prSet phldrT="[Text]" custT="1"/>
      <dgm:spPr>
        <a:solidFill>
          <a:srgbClr val="ECEDEF">
            <a:alpha val="90000"/>
          </a:srgbClr>
        </a:solidFill>
      </dgm:spPr>
      <dgm:t>
        <a:bodyPr/>
        <a:lstStyle/>
        <a:p>
          <a:r>
            <a:rPr lang="en-US" sz="1300" dirty="0">
              <a:solidFill>
                <a:schemeClr val="tx1"/>
              </a:solidFill>
            </a:rPr>
            <a:t>Input into strategic planning</a:t>
          </a:r>
        </a:p>
      </dgm:t>
    </dgm:pt>
    <dgm:pt modelId="{AA1BB674-FB31-41FB-B999-51B7E39327A9}" type="parTrans" cxnId="{404E545E-538D-4B4E-A56D-354B679D6C31}">
      <dgm:prSet/>
      <dgm:spPr/>
      <dgm:t>
        <a:bodyPr/>
        <a:lstStyle/>
        <a:p>
          <a:endParaRPr lang="en-US"/>
        </a:p>
      </dgm:t>
    </dgm:pt>
    <dgm:pt modelId="{90EAE186-08DA-4E0D-8081-9BE55C942E3F}" type="sibTrans" cxnId="{404E545E-538D-4B4E-A56D-354B679D6C31}">
      <dgm:prSet/>
      <dgm:spPr/>
      <dgm:t>
        <a:bodyPr/>
        <a:lstStyle/>
        <a:p>
          <a:endParaRPr lang="en-US"/>
        </a:p>
      </dgm:t>
    </dgm:pt>
    <dgm:pt modelId="{EBB3FEA0-ED0B-47CE-B0BD-56A801BB2D78}">
      <dgm:prSet phldrT="[Text]"/>
      <dgm:spPr/>
      <dgm:t>
        <a:bodyPr/>
        <a:lstStyle/>
        <a:p>
          <a:pPr algn="l"/>
          <a:r>
            <a:rPr lang="en-US" sz="2400" dirty="0"/>
            <a:t>Financial risks</a:t>
          </a:r>
        </a:p>
      </dgm:t>
    </dgm:pt>
    <dgm:pt modelId="{96C7B3BA-CAED-4F06-923D-989FD27637D1}" type="parTrans" cxnId="{106F4DE0-FCAD-4E24-B5EE-D6A81AF387AD}">
      <dgm:prSet/>
      <dgm:spPr/>
      <dgm:t>
        <a:bodyPr/>
        <a:lstStyle/>
        <a:p>
          <a:endParaRPr lang="en-US"/>
        </a:p>
      </dgm:t>
    </dgm:pt>
    <dgm:pt modelId="{7701AC39-8797-4458-9966-AF6DD0A636B8}" type="sibTrans" cxnId="{106F4DE0-FCAD-4E24-B5EE-D6A81AF387AD}">
      <dgm:prSet/>
      <dgm:spPr/>
      <dgm:t>
        <a:bodyPr/>
        <a:lstStyle/>
        <a:p>
          <a:endParaRPr lang="en-US"/>
        </a:p>
      </dgm:t>
    </dgm:pt>
    <dgm:pt modelId="{137130B8-86B4-4CB2-B915-66631C9F6423}">
      <dgm:prSet phldrT="[Text]" custT="1"/>
      <dgm:spPr>
        <a:solidFill>
          <a:srgbClr val="ECEDEF">
            <a:alpha val="90000"/>
          </a:srgbClr>
        </a:solidFill>
      </dgm:spPr>
      <dgm:t>
        <a:bodyPr/>
        <a:lstStyle/>
        <a:p>
          <a:r>
            <a:rPr lang="en-US" sz="1300" dirty="0">
              <a:solidFill>
                <a:schemeClr val="tx1"/>
              </a:solidFill>
            </a:rPr>
            <a:t>Financial market impact on business operations</a:t>
          </a:r>
        </a:p>
      </dgm:t>
    </dgm:pt>
    <dgm:pt modelId="{5CA31229-2184-4826-B2D6-1135A6DFEC23}" type="parTrans" cxnId="{89434138-9F63-4D55-AD6A-A00916482A2E}">
      <dgm:prSet/>
      <dgm:spPr/>
      <dgm:t>
        <a:bodyPr/>
        <a:lstStyle/>
        <a:p>
          <a:endParaRPr lang="en-US"/>
        </a:p>
      </dgm:t>
    </dgm:pt>
    <dgm:pt modelId="{34317A72-BE1C-46C1-BE28-73A6DD96603F}" type="sibTrans" cxnId="{89434138-9F63-4D55-AD6A-A00916482A2E}">
      <dgm:prSet/>
      <dgm:spPr/>
      <dgm:t>
        <a:bodyPr/>
        <a:lstStyle/>
        <a:p>
          <a:endParaRPr lang="en-US"/>
        </a:p>
      </dgm:t>
    </dgm:pt>
    <dgm:pt modelId="{F5265E72-B395-46D2-86BD-4A0D44197FA4}">
      <dgm:prSet phldrT="[Text]"/>
      <dgm:spPr/>
      <dgm:t>
        <a:bodyPr/>
        <a:lstStyle/>
        <a:p>
          <a:pPr algn="l"/>
          <a:r>
            <a:rPr lang="en-US" dirty="0"/>
            <a:t>Operational</a:t>
          </a:r>
          <a:r>
            <a:rPr lang="en-US" sz="2400" dirty="0"/>
            <a:t> risks</a:t>
          </a:r>
        </a:p>
      </dgm:t>
    </dgm:pt>
    <dgm:pt modelId="{BAE1DBE1-F6D5-40BB-926A-6A85F867C7D2}" type="parTrans" cxnId="{C03DB154-DA74-4DBD-BF59-351D7E9EEBA3}">
      <dgm:prSet/>
      <dgm:spPr/>
      <dgm:t>
        <a:bodyPr/>
        <a:lstStyle/>
        <a:p>
          <a:endParaRPr lang="en-US"/>
        </a:p>
      </dgm:t>
    </dgm:pt>
    <dgm:pt modelId="{118F3024-7429-4FE9-820C-DB7698A51BBB}" type="sibTrans" cxnId="{C03DB154-DA74-4DBD-BF59-351D7E9EEBA3}">
      <dgm:prSet/>
      <dgm:spPr/>
      <dgm:t>
        <a:bodyPr/>
        <a:lstStyle/>
        <a:p>
          <a:endParaRPr lang="en-US"/>
        </a:p>
      </dgm:t>
    </dgm:pt>
    <dgm:pt modelId="{7D06B205-AA0C-409F-A047-B8BC4F776AEB}">
      <dgm:prSet phldrT="[Text]" custT="1"/>
      <dgm:spPr>
        <a:solidFill>
          <a:srgbClr val="ECEDEF">
            <a:alpha val="90000"/>
          </a:srgbClr>
        </a:solidFill>
      </dgm:spPr>
      <dgm:t>
        <a:bodyPr/>
        <a:lstStyle/>
        <a:p>
          <a:r>
            <a:rPr lang="en-US" sz="1300" dirty="0">
              <a:solidFill>
                <a:schemeClr val="tx1"/>
              </a:solidFill>
            </a:rPr>
            <a:t>Support to meet the current business result objectives</a:t>
          </a:r>
        </a:p>
      </dgm:t>
    </dgm:pt>
    <dgm:pt modelId="{4F216788-DADB-477E-80D2-DD78483360F5}" type="parTrans" cxnId="{2E0A083B-D72C-48DA-A38C-B36CD4709303}">
      <dgm:prSet/>
      <dgm:spPr/>
      <dgm:t>
        <a:bodyPr/>
        <a:lstStyle/>
        <a:p>
          <a:endParaRPr lang="en-US"/>
        </a:p>
      </dgm:t>
    </dgm:pt>
    <dgm:pt modelId="{13959802-014A-41DC-A160-0DA99D29FC59}" type="sibTrans" cxnId="{2E0A083B-D72C-48DA-A38C-B36CD4709303}">
      <dgm:prSet/>
      <dgm:spPr/>
      <dgm:t>
        <a:bodyPr/>
        <a:lstStyle/>
        <a:p>
          <a:endParaRPr lang="en-US"/>
        </a:p>
      </dgm:t>
    </dgm:pt>
    <dgm:pt modelId="{A3B76BBF-8BE4-47E4-A4CA-9F44D85ED07C}">
      <dgm:prSet phldrT="[Text]"/>
      <dgm:spPr/>
      <dgm:t>
        <a:bodyPr/>
        <a:lstStyle/>
        <a:p>
          <a:pPr algn="l"/>
          <a:r>
            <a:rPr lang="en-US" sz="2400" dirty="0"/>
            <a:t>Hazard </a:t>
          </a:r>
          <a:r>
            <a:rPr lang="en-US" dirty="0"/>
            <a:t>risks</a:t>
          </a:r>
          <a:endParaRPr lang="en-US" sz="2400" dirty="0"/>
        </a:p>
      </dgm:t>
    </dgm:pt>
    <dgm:pt modelId="{003597B4-D53D-4AFF-AC62-5BCD428E5EE4}" type="parTrans" cxnId="{D6F02B1F-EDE4-48DD-83B0-8499032FA465}">
      <dgm:prSet/>
      <dgm:spPr/>
      <dgm:t>
        <a:bodyPr/>
        <a:lstStyle/>
        <a:p>
          <a:endParaRPr lang="en-US"/>
        </a:p>
      </dgm:t>
    </dgm:pt>
    <dgm:pt modelId="{31245B0B-6681-4471-9E15-EAA79D47A30B}" type="sibTrans" cxnId="{D6F02B1F-EDE4-48DD-83B0-8499032FA465}">
      <dgm:prSet/>
      <dgm:spPr/>
      <dgm:t>
        <a:bodyPr/>
        <a:lstStyle/>
        <a:p>
          <a:endParaRPr lang="en-US"/>
        </a:p>
      </dgm:t>
    </dgm:pt>
    <dgm:pt modelId="{C6CE2939-F5DE-49BF-8046-827CBB131480}">
      <dgm:prSet custT="1"/>
      <dgm:spPr>
        <a:solidFill>
          <a:srgbClr val="ECEDEF">
            <a:alpha val="90000"/>
          </a:srgbClr>
        </a:solidFill>
      </dgm:spPr>
      <dgm:t>
        <a:bodyPr/>
        <a:lstStyle/>
        <a:p>
          <a:r>
            <a:rPr lang="en-US" sz="1300" dirty="0">
              <a:solidFill>
                <a:schemeClr val="tx1"/>
              </a:solidFill>
            </a:rPr>
            <a:t>Enforcement of strategy implementation</a:t>
          </a:r>
        </a:p>
      </dgm:t>
    </dgm:pt>
    <dgm:pt modelId="{1926C8E4-9BA3-42FB-99FE-D80BE0FACC64}" type="parTrans" cxnId="{170F2F5B-C67A-4B45-AC47-8703D0F2E9CA}">
      <dgm:prSet/>
      <dgm:spPr/>
      <dgm:t>
        <a:bodyPr/>
        <a:lstStyle/>
        <a:p>
          <a:endParaRPr lang="en-US"/>
        </a:p>
      </dgm:t>
    </dgm:pt>
    <dgm:pt modelId="{B5BD0347-DE90-4CD9-B732-FF6BD7AF96CE}" type="sibTrans" cxnId="{170F2F5B-C67A-4B45-AC47-8703D0F2E9CA}">
      <dgm:prSet/>
      <dgm:spPr/>
      <dgm:t>
        <a:bodyPr/>
        <a:lstStyle/>
        <a:p>
          <a:endParaRPr lang="en-US"/>
        </a:p>
      </dgm:t>
    </dgm:pt>
    <dgm:pt modelId="{43764061-FFFD-40AC-B4D4-F809AC75D452}">
      <dgm:prSet custT="1"/>
      <dgm:spPr>
        <a:solidFill>
          <a:srgbClr val="ECEDEF">
            <a:alpha val="90000"/>
          </a:srgbClr>
        </a:solidFill>
      </dgm:spPr>
      <dgm:t>
        <a:bodyPr/>
        <a:lstStyle/>
        <a:p>
          <a:r>
            <a:rPr lang="en-US" sz="1300" dirty="0">
              <a:solidFill>
                <a:schemeClr val="tx1"/>
              </a:solidFill>
            </a:rPr>
            <a:t>Background for corporate level critical threat evaluation</a:t>
          </a:r>
        </a:p>
      </dgm:t>
    </dgm:pt>
    <dgm:pt modelId="{3DB0E321-AEBA-453D-8059-916E264FE6C8}" type="parTrans" cxnId="{CA405199-B530-46D5-B435-BCE176FAA44F}">
      <dgm:prSet/>
      <dgm:spPr/>
      <dgm:t>
        <a:bodyPr/>
        <a:lstStyle/>
        <a:p>
          <a:endParaRPr lang="en-US"/>
        </a:p>
      </dgm:t>
    </dgm:pt>
    <dgm:pt modelId="{441B160E-64D5-4F82-8723-B24C67C43D59}" type="sibTrans" cxnId="{CA405199-B530-46D5-B435-BCE176FAA44F}">
      <dgm:prSet/>
      <dgm:spPr/>
      <dgm:t>
        <a:bodyPr/>
        <a:lstStyle/>
        <a:p>
          <a:endParaRPr lang="en-US"/>
        </a:p>
      </dgm:t>
    </dgm:pt>
    <dgm:pt modelId="{0E775109-AFA4-430B-BF37-82A0C42394DF}">
      <dgm:prSet custT="1"/>
      <dgm:spPr>
        <a:solidFill>
          <a:srgbClr val="ECEDEF">
            <a:alpha val="90000"/>
          </a:srgbClr>
        </a:solidFill>
      </dgm:spPr>
      <dgm:t>
        <a:bodyPr/>
        <a:lstStyle/>
        <a:p>
          <a:r>
            <a:rPr lang="en-US" sz="1300" dirty="0">
              <a:solidFill>
                <a:schemeClr val="tx1"/>
              </a:solidFill>
            </a:rPr>
            <a:t>Development and implementation of corporate finance and funding strategy</a:t>
          </a:r>
        </a:p>
      </dgm:t>
    </dgm:pt>
    <dgm:pt modelId="{D54950D0-4F9D-442D-8D88-E56847FA6F2C}" type="parTrans" cxnId="{8C64A31C-1B39-45A6-8F9D-A2750243A59C}">
      <dgm:prSet/>
      <dgm:spPr/>
      <dgm:t>
        <a:bodyPr/>
        <a:lstStyle/>
        <a:p>
          <a:endParaRPr lang="en-US"/>
        </a:p>
      </dgm:t>
    </dgm:pt>
    <dgm:pt modelId="{80E02539-C70B-4EF0-A8BF-3CF6A6F5E14D}" type="sibTrans" cxnId="{8C64A31C-1B39-45A6-8F9D-A2750243A59C}">
      <dgm:prSet/>
      <dgm:spPr/>
      <dgm:t>
        <a:bodyPr/>
        <a:lstStyle/>
        <a:p>
          <a:endParaRPr lang="en-US"/>
        </a:p>
      </dgm:t>
    </dgm:pt>
    <dgm:pt modelId="{7A239863-5272-43CE-9C48-64E5AF496697}">
      <dgm:prSet custT="1"/>
      <dgm:spPr>
        <a:solidFill>
          <a:srgbClr val="ECEDEF">
            <a:alpha val="90000"/>
          </a:srgbClr>
        </a:solidFill>
      </dgm:spPr>
      <dgm:t>
        <a:bodyPr/>
        <a:lstStyle/>
        <a:p>
          <a:r>
            <a:rPr lang="en-US" sz="1300" dirty="0">
              <a:solidFill>
                <a:schemeClr val="tx1"/>
              </a:solidFill>
            </a:rPr>
            <a:t>Content and implementation of the Treasury Policy</a:t>
          </a:r>
        </a:p>
      </dgm:t>
    </dgm:pt>
    <dgm:pt modelId="{8FB75025-507E-481A-B519-7A94EC9D7A0F}" type="parTrans" cxnId="{FEAE7CE7-7960-4D04-B419-3CDA544C98F0}">
      <dgm:prSet/>
      <dgm:spPr/>
      <dgm:t>
        <a:bodyPr/>
        <a:lstStyle/>
        <a:p>
          <a:endParaRPr lang="en-US"/>
        </a:p>
      </dgm:t>
    </dgm:pt>
    <dgm:pt modelId="{93551F61-2308-4E5C-AF63-3C853724F53E}" type="sibTrans" cxnId="{FEAE7CE7-7960-4D04-B419-3CDA544C98F0}">
      <dgm:prSet/>
      <dgm:spPr/>
      <dgm:t>
        <a:bodyPr/>
        <a:lstStyle/>
        <a:p>
          <a:endParaRPr lang="en-US"/>
        </a:p>
      </dgm:t>
    </dgm:pt>
    <dgm:pt modelId="{CE2FDD94-EF8C-4FAE-98F3-B4CC8408AC96}">
      <dgm:prSet custT="1"/>
      <dgm:spPr>
        <a:solidFill>
          <a:srgbClr val="ECEDEF">
            <a:alpha val="90000"/>
          </a:srgbClr>
        </a:solidFill>
      </dgm:spPr>
      <dgm:t>
        <a:bodyPr/>
        <a:lstStyle/>
        <a:p>
          <a:r>
            <a:rPr lang="en-US" sz="1300" dirty="0">
              <a:solidFill>
                <a:schemeClr val="tx1"/>
              </a:solidFill>
            </a:rPr>
            <a:t>Secure continuity of operations</a:t>
          </a:r>
        </a:p>
      </dgm:t>
    </dgm:pt>
    <dgm:pt modelId="{7B6A939E-9CD7-4432-90C0-FE8545E7EBB1}" type="parTrans" cxnId="{D7EA2E9C-B315-4D79-8AA6-F0174C66C480}">
      <dgm:prSet/>
      <dgm:spPr/>
      <dgm:t>
        <a:bodyPr/>
        <a:lstStyle/>
        <a:p>
          <a:endParaRPr lang="en-US"/>
        </a:p>
      </dgm:t>
    </dgm:pt>
    <dgm:pt modelId="{A064E4B2-B51F-40E5-A51A-C4C70557F81B}" type="sibTrans" cxnId="{D7EA2E9C-B315-4D79-8AA6-F0174C66C480}">
      <dgm:prSet/>
      <dgm:spPr/>
      <dgm:t>
        <a:bodyPr/>
        <a:lstStyle/>
        <a:p>
          <a:endParaRPr lang="en-US"/>
        </a:p>
      </dgm:t>
    </dgm:pt>
    <dgm:pt modelId="{E965BFFB-6204-4FD2-9387-B4E60E4C81BA}">
      <dgm:prSet custT="1"/>
      <dgm:spPr>
        <a:solidFill>
          <a:srgbClr val="ECEDEF">
            <a:alpha val="90000"/>
          </a:srgbClr>
        </a:solidFill>
      </dgm:spPr>
      <dgm:t>
        <a:bodyPr/>
        <a:lstStyle/>
        <a:p>
          <a:r>
            <a:rPr lang="en-US" sz="1300" dirty="0">
              <a:solidFill>
                <a:schemeClr val="tx1"/>
              </a:solidFill>
            </a:rPr>
            <a:t>Be part of internal control environment</a:t>
          </a:r>
        </a:p>
      </dgm:t>
    </dgm:pt>
    <dgm:pt modelId="{D177DDF8-BCC4-4AEA-8C29-04C8B797D9FF}" type="parTrans" cxnId="{E529536F-7F26-4F33-AA4D-D18CE066CE39}">
      <dgm:prSet/>
      <dgm:spPr/>
      <dgm:t>
        <a:bodyPr/>
        <a:lstStyle/>
        <a:p>
          <a:endParaRPr lang="en-US"/>
        </a:p>
      </dgm:t>
    </dgm:pt>
    <dgm:pt modelId="{0781F2B5-3BA2-46B1-93A5-35564D877B5D}" type="sibTrans" cxnId="{E529536F-7F26-4F33-AA4D-D18CE066CE39}">
      <dgm:prSet/>
      <dgm:spPr/>
      <dgm:t>
        <a:bodyPr/>
        <a:lstStyle/>
        <a:p>
          <a:endParaRPr lang="en-US"/>
        </a:p>
      </dgm:t>
    </dgm:pt>
    <dgm:pt modelId="{9DFDFA33-65FB-4630-94FC-25BF4385852C}">
      <dgm:prSet phldrT="[Text]" custT="1"/>
      <dgm:spPr>
        <a:solidFill>
          <a:srgbClr val="ECEDEF">
            <a:alpha val="90000"/>
          </a:srgbClr>
        </a:solidFill>
      </dgm:spPr>
      <dgm:t>
        <a:bodyPr/>
        <a:lstStyle/>
        <a:p>
          <a:r>
            <a:rPr lang="en-US" sz="1300" dirty="0">
              <a:solidFill>
                <a:schemeClr val="tx1"/>
              </a:solidFill>
            </a:rPr>
            <a:t>Initiate preventive measures to avoid incidents</a:t>
          </a:r>
        </a:p>
      </dgm:t>
    </dgm:pt>
    <dgm:pt modelId="{7DCFDC23-185B-4A38-948F-665B97110575}" type="parTrans" cxnId="{FA1ACBC5-5BC4-453E-B449-858BE657AD36}">
      <dgm:prSet/>
      <dgm:spPr/>
      <dgm:t>
        <a:bodyPr/>
        <a:lstStyle/>
        <a:p>
          <a:endParaRPr lang="en-US"/>
        </a:p>
      </dgm:t>
    </dgm:pt>
    <dgm:pt modelId="{91BFA409-AA56-4211-AA1A-88D9BE8C0BF1}" type="sibTrans" cxnId="{FA1ACBC5-5BC4-453E-B449-858BE657AD36}">
      <dgm:prSet/>
      <dgm:spPr/>
      <dgm:t>
        <a:bodyPr/>
        <a:lstStyle/>
        <a:p>
          <a:endParaRPr lang="en-US"/>
        </a:p>
      </dgm:t>
    </dgm:pt>
    <dgm:pt modelId="{5A1FC0BE-F46E-430E-B3FB-C94FAB518CEE}">
      <dgm:prSet custT="1"/>
      <dgm:spPr>
        <a:solidFill>
          <a:srgbClr val="ECEDEF">
            <a:alpha val="90000"/>
          </a:srgbClr>
        </a:solidFill>
      </dgm:spPr>
      <dgm:t>
        <a:bodyPr/>
        <a:lstStyle/>
        <a:p>
          <a:r>
            <a:rPr lang="en-US" sz="1300" dirty="0">
              <a:solidFill>
                <a:schemeClr val="tx1"/>
              </a:solidFill>
            </a:rPr>
            <a:t>Support and enforce measures in Health, Safety and Environment related issues</a:t>
          </a:r>
        </a:p>
      </dgm:t>
    </dgm:pt>
    <dgm:pt modelId="{A9ED748A-4CEB-4CB7-AFEB-3947900E38D0}" type="parTrans" cxnId="{67D56EFD-64CA-4D17-85FB-F4FE5A73E43E}">
      <dgm:prSet/>
      <dgm:spPr/>
      <dgm:t>
        <a:bodyPr/>
        <a:lstStyle/>
        <a:p>
          <a:endParaRPr lang="en-US"/>
        </a:p>
      </dgm:t>
    </dgm:pt>
    <dgm:pt modelId="{31938AA5-1069-4D98-AA2A-02C738202321}" type="sibTrans" cxnId="{67D56EFD-64CA-4D17-85FB-F4FE5A73E43E}">
      <dgm:prSet/>
      <dgm:spPr/>
      <dgm:t>
        <a:bodyPr/>
        <a:lstStyle/>
        <a:p>
          <a:endParaRPr lang="en-US"/>
        </a:p>
      </dgm:t>
    </dgm:pt>
    <dgm:pt modelId="{A08C7A5C-61FE-4959-BAF8-AF2AEC0C311E}">
      <dgm:prSet custT="1"/>
      <dgm:spPr>
        <a:solidFill>
          <a:srgbClr val="ECEDEF">
            <a:alpha val="90000"/>
          </a:srgbClr>
        </a:solidFill>
      </dgm:spPr>
      <dgm:t>
        <a:bodyPr/>
        <a:lstStyle/>
        <a:p>
          <a:r>
            <a:rPr lang="en-US" sz="1300" dirty="0">
              <a:solidFill>
                <a:schemeClr val="tx1"/>
              </a:solidFill>
            </a:rPr>
            <a:t>Secure continuity of operations</a:t>
          </a:r>
        </a:p>
      </dgm:t>
    </dgm:pt>
    <dgm:pt modelId="{3A83A530-E2BC-48FF-9743-2248D076F3E5}" type="parTrans" cxnId="{2A4AD2AC-3768-4DB5-B43C-4BB8B17AAD6E}">
      <dgm:prSet/>
      <dgm:spPr/>
      <dgm:t>
        <a:bodyPr/>
        <a:lstStyle/>
        <a:p>
          <a:endParaRPr lang="en-US"/>
        </a:p>
      </dgm:t>
    </dgm:pt>
    <dgm:pt modelId="{171FD60A-C4B7-4148-9CBC-108DC72B475B}" type="sibTrans" cxnId="{2A4AD2AC-3768-4DB5-B43C-4BB8B17AAD6E}">
      <dgm:prSet/>
      <dgm:spPr/>
      <dgm:t>
        <a:bodyPr/>
        <a:lstStyle/>
        <a:p>
          <a:endParaRPr lang="en-US"/>
        </a:p>
      </dgm:t>
    </dgm:pt>
    <dgm:pt modelId="{EC360F7C-00C5-4B94-8BD1-AB89CAE849FE}" type="pres">
      <dgm:prSet presAssocID="{A77492D3-213A-4CDC-AA3D-C369C7465876}" presName="Name0" presStyleCnt="0">
        <dgm:presLayoutVars>
          <dgm:dir/>
          <dgm:animLvl val="lvl"/>
          <dgm:resizeHandles val="exact"/>
        </dgm:presLayoutVars>
      </dgm:prSet>
      <dgm:spPr/>
    </dgm:pt>
    <dgm:pt modelId="{A017003B-E80F-45FC-8D94-537F9375D1AC}" type="pres">
      <dgm:prSet presAssocID="{08F2492D-9AD7-49F9-AE75-94C6856A2DFC}" presName="linNode" presStyleCnt="0"/>
      <dgm:spPr/>
    </dgm:pt>
    <dgm:pt modelId="{2CD9E9D7-FC2D-4AC9-8AC7-FA466BCE8C3F}" type="pres">
      <dgm:prSet presAssocID="{08F2492D-9AD7-49F9-AE75-94C6856A2DFC}" presName="parentText" presStyleLbl="node1" presStyleIdx="0" presStyleCnt="4">
        <dgm:presLayoutVars>
          <dgm:chMax val="1"/>
          <dgm:bulletEnabled val="1"/>
        </dgm:presLayoutVars>
      </dgm:prSet>
      <dgm:spPr/>
    </dgm:pt>
    <dgm:pt modelId="{379AE462-83FF-4B15-8FA6-54A5B1A3F465}" type="pres">
      <dgm:prSet presAssocID="{08F2492D-9AD7-49F9-AE75-94C6856A2DFC}" presName="descendantText" presStyleLbl="alignAccFollowNode1" presStyleIdx="0" presStyleCnt="4" custScaleY="124561" custLinFactNeighborX="-201" custLinFactNeighborY="-12076">
        <dgm:presLayoutVars>
          <dgm:bulletEnabled val="1"/>
        </dgm:presLayoutVars>
      </dgm:prSet>
      <dgm:spPr/>
    </dgm:pt>
    <dgm:pt modelId="{C6969255-F8C2-471B-892B-756FE045507C}" type="pres">
      <dgm:prSet presAssocID="{AD779488-294B-4AC7-B4BC-E1BB69BC7234}" presName="sp" presStyleCnt="0"/>
      <dgm:spPr/>
    </dgm:pt>
    <dgm:pt modelId="{D0C763F1-925F-4A1A-B217-FD7FE989DAF9}" type="pres">
      <dgm:prSet presAssocID="{EBB3FEA0-ED0B-47CE-B0BD-56A801BB2D78}" presName="linNode" presStyleCnt="0"/>
      <dgm:spPr/>
    </dgm:pt>
    <dgm:pt modelId="{6E90977C-8541-45F9-B577-6AB16B1B198C}" type="pres">
      <dgm:prSet presAssocID="{EBB3FEA0-ED0B-47CE-B0BD-56A801BB2D78}" presName="parentText" presStyleLbl="node1" presStyleIdx="1" presStyleCnt="4">
        <dgm:presLayoutVars>
          <dgm:chMax val="1"/>
          <dgm:bulletEnabled val="1"/>
        </dgm:presLayoutVars>
      </dgm:prSet>
      <dgm:spPr/>
    </dgm:pt>
    <dgm:pt modelId="{57C8D863-8BB2-48C4-896A-2A584B05BFD8}" type="pres">
      <dgm:prSet presAssocID="{EBB3FEA0-ED0B-47CE-B0BD-56A801BB2D78}" presName="descendantText" presStyleLbl="alignAccFollowNode1" presStyleIdx="1" presStyleCnt="4" custScaleY="121765" custLinFactNeighborX="15" custLinFactNeighborY="-3232">
        <dgm:presLayoutVars>
          <dgm:bulletEnabled val="1"/>
        </dgm:presLayoutVars>
      </dgm:prSet>
      <dgm:spPr/>
    </dgm:pt>
    <dgm:pt modelId="{06D0C0A3-32B4-4796-BD62-F3F8069BD868}" type="pres">
      <dgm:prSet presAssocID="{7701AC39-8797-4458-9966-AF6DD0A636B8}" presName="sp" presStyleCnt="0"/>
      <dgm:spPr/>
    </dgm:pt>
    <dgm:pt modelId="{A34B2F65-D586-4B00-A9C8-AB3181B8A4A0}" type="pres">
      <dgm:prSet presAssocID="{F5265E72-B395-46D2-86BD-4A0D44197FA4}" presName="linNode" presStyleCnt="0"/>
      <dgm:spPr/>
    </dgm:pt>
    <dgm:pt modelId="{18B42A5D-2FD4-4066-9E01-F8376E7FD518}" type="pres">
      <dgm:prSet presAssocID="{F5265E72-B395-46D2-86BD-4A0D44197FA4}" presName="parentText" presStyleLbl="node1" presStyleIdx="2" presStyleCnt="4" custLinFactNeighborY="1467">
        <dgm:presLayoutVars>
          <dgm:chMax val="1"/>
          <dgm:bulletEnabled val="1"/>
        </dgm:presLayoutVars>
      </dgm:prSet>
      <dgm:spPr/>
    </dgm:pt>
    <dgm:pt modelId="{B48DC0FD-BCD1-447C-B90F-3A2E3D3A08CA}" type="pres">
      <dgm:prSet presAssocID="{F5265E72-B395-46D2-86BD-4A0D44197FA4}" presName="descendantText" presStyleLbl="alignAccFollowNode1" presStyleIdx="2" presStyleCnt="4" custScaleY="133281" custLinFactNeighborY="0">
        <dgm:presLayoutVars>
          <dgm:bulletEnabled val="1"/>
        </dgm:presLayoutVars>
      </dgm:prSet>
      <dgm:spPr/>
    </dgm:pt>
    <dgm:pt modelId="{5CA40EC4-83C2-452D-8E14-1514226D8D74}" type="pres">
      <dgm:prSet presAssocID="{118F3024-7429-4FE9-820C-DB7698A51BBB}" presName="sp" presStyleCnt="0"/>
      <dgm:spPr/>
    </dgm:pt>
    <dgm:pt modelId="{B622FE6A-F41B-47A8-A16C-7E0BF1EE3285}" type="pres">
      <dgm:prSet presAssocID="{A3B76BBF-8BE4-47E4-A4CA-9F44D85ED07C}" presName="linNode" presStyleCnt="0"/>
      <dgm:spPr/>
    </dgm:pt>
    <dgm:pt modelId="{CC44F80C-3C8A-4F44-A162-E64B18399359}" type="pres">
      <dgm:prSet presAssocID="{A3B76BBF-8BE4-47E4-A4CA-9F44D85ED07C}" presName="parentText" presStyleLbl="node1" presStyleIdx="3" presStyleCnt="4">
        <dgm:presLayoutVars>
          <dgm:chMax val="1"/>
          <dgm:bulletEnabled val="1"/>
        </dgm:presLayoutVars>
      </dgm:prSet>
      <dgm:spPr/>
    </dgm:pt>
    <dgm:pt modelId="{4DBAF3C5-680A-4B0A-8134-8BDE2BC6665F}" type="pres">
      <dgm:prSet presAssocID="{A3B76BBF-8BE4-47E4-A4CA-9F44D85ED07C}" presName="descendantText" presStyleLbl="alignAccFollowNode1" presStyleIdx="3" presStyleCnt="4" custScaleY="127161" custLinFactNeighborY="0">
        <dgm:presLayoutVars>
          <dgm:bulletEnabled val="1"/>
        </dgm:presLayoutVars>
      </dgm:prSet>
      <dgm:spPr/>
    </dgm:pt>
  </dgm:ptLst>
  <dgm:cxnLst>
    <dgm:cxn modelId="{8C64A31C-1B39-45A6-8F9D-A2750243A59C}" srcId="{EBB3FEA0-ED0B-47CE-B0BD-56A801BB2D78}" destId="{0E775109-AFA4-430B-BF37-82A0C42394DF}" srcOrd="1" destOrd="0" parTransId="{D54950D0-4F9D-442D-8D88-E56847FA6F2C}" sibTransId="{80E02539-C70B-4EF0-A8BF-3CF6A6F5E14D}"/>
    <dgm:cxn modelId="{D6F02B1F-EDE4-48DD-83B0-8499032FA465}" srcId="{A77492D3-213A-4CDC-AA3D-C369C7465876}" destId="{A3B76BBF-8BE4-47E4-A4CA-9F44D85ED07C}" srcOrd="3" destOrd="0" parTransId="{003597B4-D53D-4AFF-AC62-5BCD428E5EE4}" sibTransId="{31245B0B-6681-4471-9E15-EAA79D47A30B}"/>
    <dgm:cxn modelId="{3E5B0824-2450-420F-8F0F-EA9584FE3ED6}" type="presOf" srcId="{F5265E72-B395-46D2-86BD-4A0D44197FA4}" destId="{18B42A5D-2FD4-4066-9E01-F8376E7FD518}" srcOrd="0" destOrd="0" presId="urn:microsoft.com/office/officeart/2005/8/layout/vList5"/>
    <dgm:cxn modelId="{89434138-9F63-4D55-AD6A-A00916482A2E}" srcId="{EBB3FEA0-ED0B-47CE-B0BD-56A801BB2D78}" destId="{137130B8-86B4-4CB2-B915-66631C9F6423}" srcOrd="0" destOrd="0" parTransId="{5CA31229-2184-4826-B2D6-1135A6DFEC23}" sibTransId="{34317A72-BE1C-46C1-BE28-73A6DD96603F}"/>
    <dgm:cxn modelId="{2E0A083B-D72C-48DA-A38C-B36CD4709303}" srcId="{F5265E72-B395-46D2-86BD-4A0D44197FA4}" destId="{7D06B205-AA0C-409F-A047-B8BC4F776AEB}" srcOrd="0" destOrd="0" parTransId="{4F216788-DADB-477E-80D2-DD78483360F5}" sibTransId="{13959802-014A-41DC-A160-0DA99D29FC59}"/>
    <dgm:cxn modelId="{B200163D-A2AD-4EA4-878E-4E25B9C2E372}" type="presOf" srcId="{A08C7A5C-61FE-4959-BAF8-AF2AEC0C311E}" destId="{4DBAF3C5-680A-4B0A-8134-8BDE2BC6665F}" srcOrd="0" destOrd="2" presId="urn:microsoft.com/office/officeart/2005/8/layout/vList5"/>
    <dgm:cxn modelId="{170F2F5B-C67A-4B45-AC47-8703D0F2E9CA}" srcId="{08F2492D-9AD7-49F9-AE75-94C6856A2DFC}" destId="{C6CE2939-F5DE-49BF-8046-827CBB131480}" srcOrd="1" destOrd="0" parTransId="{1926C8E4-9BA3-42FB-99FE-D80BE0FACC64}" sibTransId="{B5BD0347-DE90-4CD9-B732-FF6BD7AF96CE}"/>
    <dgm:cxn modelId="{404E545E-538D-4B4E-A56D-354B679D6C31}" srcId="{08F2492D-9AD7-49F9-AE75-94C6856A2DFC}" destId="{CA0E0788-C133-4218-AF79-A31007F3E1F5}" srcOrd="0" destOrd="0" parTransId="{AA1BB674-FB31-41FB-B999-51B7E39327A9}" sibTransId="{90EAE186-08DA-4E0D-8081-9BE55C942E3F}"/>
    <dgm:cxn modelId="{E710E95E-E6BD-4A9E-9884-9E62501F3A07}" type="presOf" srcId="{0E775109-AFA4-430B-BF37-82A0C42394DF}" destId="{57C8D863-8BB2-48C4-896A-2A584B05BFD8}" srcOrd="0" destOrd="1" presId="urn:microsoft.com/office/officeart/2005/8/layout/vList5"/>
    <dgm:cxn modelId="{8696F463-5566-4F8C-BD33-1BB3BB5A5AB4}" type="presOf" srcId="{9DFDFA33-65FB-4630-94FC-25BF4385852C}" destId="{4DBAF3C5-680A-4B0A-8134-8BDE2BC6665F}" srcOrd="0" destOrd="0" presId="urn:microsoft.com/office/officeart/2005/8/layout/vList5"/>
    <dgm:cxn modelId="{4B22006B-C896-4B8B-AE69-26F82B350694}" type="presOf" srcId="{08F2492D-9AD7-49F9-AE75-94C6856A2DFC}" destId="{2CD9E9D7-FC2D-4AC9-8AC7-FA466BCE8C3F}" srcOrd="0" destOrd="0" presId="urn:microsoft.com/office/officeart/2005/8/layout/vList5"/>
    <dgm:cxn modelId="{AC648C4B-829F-4809-8AC0-C36BCE45EC29}" type="presOf" srcId="{C6CE2939-F5DE-49BF-8046-827CBB131480}" destId="{379AE462-83FF-4B15-8FA6-54A5B1A3F465}" srcOrd="0" destOrd="1" presId="urn:microsoft.com/office/officeart/2005/8/layout/vList5"/>
    <dgm:cxn modelId="{E529536F-7F26-4F33-AA4D-D18CE066CE39}" srcId="{F5265E72-B395-46D2-86BD-4A0D44197FA4}" destId="{E965BFFB-6204-4FD2-9387-B4E60E4C81BA}" srcOrd="2" destOrd="0" parTransId="{D177DDF8-BCC4-4AEA-8C29-04C8B797D9FF}" sibTransId="{0781F2B5-3BA2-46B1-93A5-35564D877B5D}"/>
    <dgm:cxn modelId="{D2C49151-81A4-4618-BBDC-BA8DAA16B650}" type="presOf" srcId="{EBB3FEA0-ED0B-47CE-B0BD-56A801BB2D78}" destId="{6E90977C-8541-45F9-B577-6AB16B1B198C}" srcOrd="0" destOrd="0" presId="urn:microsoft.com/office/officeart/2005/8/layout/vList5"/>
    <dgm:cxn modelId="{C03DB154-DA74-4DBD-BF59-351D7E9EEBA3}" srcId="{A77492D3-213A-4CDC-AA3D-C369C7465876}" destId="{F5265E72-B395-46D2-86BD-4A0D44197FA4}" srcOrd="2" destOrd="0" parTransId="{BAE1DBE1-F6D5-40BB-926A-6A85F867C7D2}" sibTransId="{118F3024-7429-4FE9-820C-DB7698A51BBB}"/>
    <dgm:cxn modelId="{A3B49C7B-AADD-474C-A155-B43CF46949FB}" type="presOf" srcId="{A3B76BBF-8BE4-47E4-A4CA-9F44D85ED07C}" destId="{CC44F80C-3C8A-4F44-A162-E64B18399359}" srcOrd="0" destOrd="0" presId="urn:microsoft.com/office/officeart/2005/8/layout/vList5"/>
    <dgm:cxn modelId="{0DA6FE7D-BE88-4F2A-B4A3-0CF316C91C60}" type="presOf" srcId="{A77492D3-213A-4CDC-AA3D-C369C7465876}" destId="{EC360F7C-00C5-4B94-8BD1-AB89CAE849FE}" srcOrd="0" destOrd="0" presId="urn:microsoft.com/office/officeart/2005/8/layout/vList5"/>
    <dgm:cxn modelId="{BEC88F7E-05FC-412D-9658-0F803AD32307}" type="presOf" srcId="{CE2FDD94-EF8C-4FAE-98F3-B4CC8408AC96}" destId="{B48DC0FD-BCD1-447C-B90F-3A2E3D3A08CA}" srcOrd="0" destOrd="1" presId="urn:microsoft.com/office/officeart/2005/8/layout/vList5"/>
    <dgm:cxn modelId="{4D80497F-1C15-423F-A713-C6ECCEB18953}" type="presOf" srcId="{43764061-FFFD-40AC-B4D4-F809AC75D452}" destId="{379AE462-83FF-4B15-8FA6-54A5B1A3F465}" srcOrd="0" destOrd="2" presId="urn:microsoft.com/office/officeart/2005/8/layout/vList5"/>
    <dgm:cxn modelId="{CA405199-B530-46D5-B435-BCE176FAA44F}" srcId="{08F2492D-9AD7-49F9-AE75-94C6856A2DFC}" destId="{43764061-FFFD-40AC-B4D4-F809AC75D452}" srcOrd="2" destOrd="0" parTransId="{3DB0E321-AEBA-453D-8059-916E264FE6C8}" sibTransId="{441B160E-64D5-4F82-8723-B24C67C43D59}"/>
    <dgm:cxn modelId="{D7EA2E9C-B315-4D79-8AA6-F0174C66C480}" srcId="{F5265E72-B395-46D2-86BD-4A0D44197FA4}" destId="{CE2FDD94-EF8C-4FAE-98F3-B4CC8408AC96}" srcOrd="1" destOrd="0" parTransId="{7B6A939E-9CD7-4432-90C0-FE8545E7EBB1}" sibTransId="{A064E4B2-B51F-40E5-A51A-C4C70557F81B}"/>
    <dgm:cxn modelId="{FFA0B69D-3394-4BB4-A0A1-8E4DF111D59F}" type="presOf" srcId="{E965BFFB-6204-4FD2-9387-B4E60E4C81BA}" destId="{B48DC0FD-BCD1-447C-B90F-3A2E3D3A08CA}" srcOrd="0" destOrd="2" presId="urn:microsoft.com/office/officeart/2005/8/layout/vList5"/>
    <dgm:cxn modelId="{2A4AD2AC-3768-4DB5-B43C-4BB8B17AAD6E}" srcId="{A3B76BBF-8BE4-47E4-A4CA-9F44D85ED07C}" destId="{A08C7A5C-61FE-4959-BAF8-AF2AEC0C311E}" srcOrd="2" destOrd="0" parTransId="{3A83A530-E2BC-48FF-9743-2248D076F3E5}" sibTransId="{171FD60A-C4B7-4148-9CBC-108DC72B475B}"/>
    <dgm:cxn modelId="{2FE851B1-B6F4-4472-ACAA-45DD1EA5F702}" type="presOf" srcId="{CA0E0788-C133-4218-AF79-A31007F3E1F5}" destId="{379AE462-83FF-4B15-8FA6-54A5B1A3F465}" srcOrd="0" destOrd="0" presId="urn:microsoft.com/office/officeart/2005/8/layout/vList5"/>
    <dgm:cxn modelId="{FA1ACBC5-5BC4-453E-B449-858BE657AD36}" srcId="{A3B76BBF-8BE4-47E4-A4CA-9F44D85ED07C}" destId="{9DFDFA33-65FB-4630-94FC-25BF4385852C}" srcOrd="0" destOrd="0" parTransId="{7DCFDC23-185B-4A38-948F-665B97110575}" sibTransId="{91BFA409-AA56-4211-AA1A-88D9BE8C0BF1}"/>
    <dgm:cxn modelId="{5749CBCC-0F62-4014-90A9-551E4AA138F5}" type="presOf" srcId="{5A1FC0BE-F46E-430E-B3FB-C94FAB518CEE}" destId="{4DBAF3C5-680A-4B0A-8134-8BDE2BC6665F}" srcOrd="0" destOrd="1" presId="urn:microsoft.com/office/officeart/2005/8/layout/vList5"/>
    <dgm:cxn modelId="{873ECDD8-8FA2-45FE-9DBF-248494B76DE6}" type="presOf" srcId="{7D06B205-AA0C-409F-A047-B8BC4F776AEB}" destId="{B48DC0FD-BCD1-447C-B90F-3A2E3D3A08CA}" srcOrd="0" destOrd="0" presId="urn:microsoft.com/office/officeart/2005/8/layout/vList5"/>
    <dgm:cxn modelId="{106F4DE0-FCAD-4E24-B5EE-D6A81AF387AD}" srcId="{A77492D3-213A-4CDC-AA3D-C369C7465876}" destId="{EBB3FEA0-ED0B-47CE-B0BD-56A801BB2D78}" srcOrd="1" destOrd="0" parTransId="{96C7B3BA-CAED-4F06-923D-989FD27637D1}" sibTransId="{7701AC39-8797-4458-9966-AF6DD0A636B8}"/>
    <dgm:cxn modelId="{FEAE7CE7-7960-4D04-B419-3CDA544C98F0}" srcId="{EBB3FEA0-ED0B-47CE-B0BD-56A801BB2D78}" destId="{7A239863-5272-43CE-9C48-64E5AF496697}" srcOrd="2" destOrd="0" parTransId="{8FB75025-507E-481A-B519-7A94EC9D7A0F}" sibTransId="{93551F61-2308-4E5C-AF63-3C853724F53E}"/>
    <dgm:cxn modelId="{FAF461F2-D8B6-477B-92DE-10930D7FFB97}" type="presOf" srcId="{137130B8-86B4-4CB2-B915-66631C9F6423}" destId="{57C8D863-8BB2-48C4-896A-2A584B05BFD8}" srcOrd="0" destOrd="0" presId="urn:microsoft.com/office/officeart/2005/8/layout/vList5"/>
    <dgm:cxn modelId="{A2A084F7-9855-416F-9FDA-673AE6118FFA}" type="presOf" srcId="{7A239863-5272-43CE-9C48-64E5AF496697}" destId="{57C8D863-8BB2-48C4-896A-2A584B05BFD8}" srcOrd="0" destOrd="2" presId="urn:microsoft.com/office/officeart/2005/8/layout/vList5"/>
    <dgm:cxn modelId="{67D56EFD-64CA-4D17-85FB-F4FE5A73E43E}" srcId="{A3B76BBF-8BE4-47E4-A4CA-9F44D85ED07C}" destId="{5A1FC0BE-F46E-430E-B3FB-C94FAB518CEE}" srcOrd="1" destOrd="0" parTransId="{A9ED748A-4CEB-4CB7-AFEB-3947900E38D0}" sibTransId="{31938AA5-1069-4D98-AA2A-02C738202321}"/>
    <dgm:cxn modelId="{F90E79FF-01CB-4D05-A4B9-22AD076A9D48}" srcId="{A77492D3-213A-4CDC-AA3D-C369C7465876}" destId="{08F2492D-9AD7-49F9-AE75-94C6856A2DFC}" srcOrd="0" destOrd="0" parTransId="{2D8C19F7-01F4-40C6-B918-6A8C5D555404}" sibTransId="{AD779488-294B-4AC7-B4BC-E1BB69BC7234}"/>
    <dgm:cxn modelId="{18AA6A29-2352-4DA4-9169-0EA778D837EC}" type="presParOf" srcId="{EC360F7C-00C5-4B94-8BD1-AB89CAE849FE}" destId="{A017003B-E80F-45FC-8D94-537F9375D1AC}" srcOrd="0" destOrd="0" presId="urn:microsoft.com/office/officeart/2005/8/layout/vList5"/>
    <dgm:cxn modelId="{6AE4B45E-9FFD-4FB4-B96A-3244915774BF}" type="presParOf" srcId="{A017003B-E80F-45FC-8D94-537F9375D1AC}" destId="{2CD9E9D7-FC2D-4AC9-8AC7-FA466BCE8C3F}" srcOrd="0" destOrd="0" presId="urn:microsoft.com/office/officeart/2005/8/layout/vList5"/>
    <dgm:cxn modelId="{98A73CAB-BB18-4D43-A3E0-E33F49AB9264}" type="presParOf" srcId="{A017003B-E80F-45FC-8D94-537F9375D1AC}" destId="{379AE462-83FF-4B15-8FA6-54A5B1A3F465}" srcOrd="1" destOrd="0" presId="urn:microsoft.com/office/officeart/2005/8/layout/vList5"/>
    <dgm:cxn modelId="{40F55344-30AE-4E9A-93D9-3DA5D571CAF3}" type="presParOf" srcId="{EC360F7C-00C5-4B94-8BD1-AB89CAE849FE}" destId="{C6969255-F8C2-471B-892B-756FE045507C}" srcOrd="1" destOrd="0" presId="urn:microsoft.com/office/officeart/2005/8/layout/vList5"/>
    <dgm:cxn modelId="{E7C10485-D698-4EEE-A618-72A0B0E4A26B}" type="presParOf" srcId="{EC360F7C-00C5-4B94-8BD1-AB89CAE849FE}" destId="{D0C763F1-925F-4A1A-B217-FD7FE989DAF9}" srcOrd="2" destOrd="0" presId="urn:microsoft.com/office/officeart/2005/8/layout/vList5"/>
    <dgm:cxn modelId="{9CEEE872-9D64-429C-81D4-CFC532E08408}" type="presParOf" srcId="{D0C763F1-925F-4A1A-B217-FD7FE989DAF9}" destId="{6E90977C-8541-45F9-B577-6AB16B1B198C}" srcOrd="0" destOrd="0" presId="urn:microsoft.com/office/officeart/2005/8/layout/vList5"/>
    <dgm:cxn modelId="{26E554CE-0B5E-4839-86DB-6D57B9EA0D3A}" type="presParOf" srcId="{D0C763F1-925F-4A1A-B217-FD7FE989DAF9}" destId="{57C8D863-8BB2-48C4-896A-2A584B05BFD8}" srcOrd="1" destOrd="0" presId="urn:microsoft.com/office/officeart/2005/8/layout/vList5"/>
    <dgm:cxn modelId="{85432C26-2E56-4A43-A3E3-2333A3C1191F}" type="presParOf" srcId="{EC360F7C-00C5-4B94-8BD1-AB89CAE849FE}" destId="{06D0C0A3-32B4-4796-BD62-F3F8069BD868}" srcOrd="3" destOrd="0" presId="urn:microsoft.com/office/officeart/2005/8/layout/vList5"/>
    <dgm:cxn modelId="{556D1A74-6CD6-4F1A-9B06-7BF92284E3AC}" type="presParOf" srcId="{EC360F7C-00C5-4B94-8BD1-AB89CAE849FE}" destId="{A34B2F65-D586-4B00-A9C8-AB3181B8A4A0}" srcOrd="4" destOrd="0" presId="urn:microsoft.com/office/officeart/2005/8/layout/vList5"/>
    <dgm:cxn modelId="{87F48F8F-F10E-4695-9382-387BD65C36F4}" type="presParOf" srcId="{A34B2F65-D586-4B00-A9C8-AB3181B8A4A0}" destId="{18B42A5D-2FD4-4066-9E01-F8376E7FD518}" srcOrd="0" destOrd="0" presId="urn:microsoft.com/office/officeart/2005/8/layout/vList5"/>
    <dgm:cxn modelId="{C708EBF2-646E-4DE6-9D41-CBFC76C997C2}" type="presParOf" srcId="{A34B2F65-D586-4B00-A9C8-AB3181B8A4A0}" destId="{B48DC0FD-BCD1-447C-B90F-3A2E3D3A08CA}" srcOrd="1" destOrd="0" presId="urn:microsoft.com/office/officeart/2005/8/layout/vList5"/>
    <dgm:cxn modelId="{FFBE8EF3-7FB1-45DD-9D17-82ECEB90C9B6}" type="presParOf" srcId="{EC360F7C-00C5-4B94-8BD1-AB89CAE849FE}" destId="{5CA40EC4-83C2-452D-8E14-1514226D8D74}" srcOrd="5" destOrd="0" presId="urn:microsoft.com/office/officeart/2005/8/layout/vList5"/>
    <dgm:cxn modelId="{D408C257-E8B6-4E29-8A5B-2A50E8580CC9}" type="presParOf" srcId="{EC360F7C-00C5-4B94-8BD1-AB89CAE849FE}" destId="{B622FE6A-F41B-47A8-A16C-7E0BF1EE3285}" srcOrd="6" destOrd="0" presId="urn:microsoft.com/office/officeart/2005/8/layout/vList5"/>
    <dgm:cxn modelId="{F6C7BD39-BBF6-4167-BC11-0BF13363F647}" type="presParOf" srcId="{B622FE6A-F41B-47A8-A16C-7E0BF1EE3285}" destId="{CC44F80C-3C8A-4F44-A162-E64B18399359}" srcOrd="0" destOrd="0" presId="urn:microsoft.com/office/officeart/2005/8/layout/vList5"/>
    <dgm:cxn modelId="{E8A83D67-AF71-4B07-9C94-A9E310AF105D}" type="presParOf" srcId="{B622FE6A-F41B-47A8-A16C-7E0BF1EE3285}" destId="{4DBAF3C5-680A-4B0A-8134-8BDE2BC6665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551A70F4-27C1-498A-96CF-649B34FA902C}"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CD7B6892-0722-42C3-BE35-DD673B4CBF16}">
      <dgm:prSet phldrT="[Text]">
        <dgm:style>
          <a:lnRef idx="1">
            <a:schemeClr val="accent4"/>
          </a:lnRef>
          <a:fillRef idx="2">
            <a:schemeClr val="accent4"/>
          </a:fillRef>
          <a:effectRef idx="1">
            <a:schemeClr val="accent4"/>
          </a:effectRef>
          <a:fontRef idx="minor">
            <a:schemeClr val="dk1"/>
          </a:fontRef>
        </dgm:style>
      </dgm:prSet>
      <dgm:spPr>
        <a:solidFill>
          <a:schemeClr val="accent1"/>
        </a:solidFill>
        <a:ln>
          <a:solidFill>
            <a:schemeClr val="tx1"/>
          </a:solidFill>
        </a:ln>
      </dgm:spPr>
      <dgm:t>
        <a:bodyPr/>
        <a:lstStyle/>
        <a:p>
          <a:pPr algn="ctr"/>
          <a:r>
            <a:rPr lang="en-US" noProof="0" dirty="0">
              <a:solidFill>
                <a:schemeClr val="bg1"/>
              </a:solidFill>
            </a:rPr>
            <a:t>Risk recognition</a:t>
          </a:r>
        </a:p>
      </dgm:t>
    </dgm:pt>
    <dgm:pt modelId="{47CC4004-DD07-4C8B-974E-1CE045A6E38C}" type="parTrans" cxnId="{144D8790-5FC8-4986-BFF0-DC6981FD8DDF}">
      <dgm:prSet/>
      <dgm:spPr/>
      <dgm:t>
        <a:bodyPr/>
        <a:lstStyle/>
        <a:p>
          <a:endParaRPr lang="en-US" noProof="0"/>
        </a:p>
      </dgm:t>
    </dgm:pt>
    <dgm:pt modelId="{EBC96E50-1406-47C3-9D54-0A05B5C8836E}" type="sibTrans" cxnId="{144D8790-5FC8-4986-BFF0-DC6981FD8DDF}">
      <dgm:prSet/>
      <dgm:spPr>
        <a:solidFill>
          <a:schemeClr val="tx1">
            <a:lumMod val="50000"/>
            <a:lumOff val="50000"/>
          </a:schemeClr>
        </a:solidFill>
      </dgm:spPr>
      <dgm:t>
        <a:bodyPr/>
        <a:lstStyle/>
        <a:p>
          <a:endParaRPr lang="en-US" noProof="0" dirty="0"/>
        </a:p>
      </dgm:t>
    </dgm:pt>
    <dgm:pt modelId="{B18EA360-0305-4D38-A8B8-DCF9F8195794}">
      <dgm:prSet phldrT="[Text]">
        <dgm:style>
          <a:lnRef idx="1">
            <a:schemeClr val="accent4"/>
          </a:lnRef>
          <a:fillRef idx="2">
            <a:schemeClr val="accent4"/>
          </a:fillRef>
          <a:effectRef idx="1">
            <a:schemeClr val="accent4"/>
          </a:effectRef>
          <a:fontRef idx="minor">
            <a:schemeClr val="dk1"/>
          </a:fontRef>
        </dgm:style>
      </dgm:prSet>
      <dgm:spPr>
        <a:solidFill>
          <a:schemeClr val="accent1"/>
        </a:solidFill>
        <a:ln>
          <a:solidFill>
            <a:schemeClr val="tx1"/>
          </a:solidFill>
        </a:ln>
      </dgm:spPr>
      <dgm:t>
        <a:bodyPr/>
        <a:lstStyle/>
        <a:p>
          <a:pPr algn="ctr"/>
          <a:r>
            <a:rPr lang="en-US" noProof="0" dirty="0">
              <a:solidFill>
                <a:schemeClr val="bg1"/>
              </a:solidFill>
            </a:rPr>
            <a:t>Probability</a:t>
          </a:r>
        </a:p>
      </dgm:t>
    </dgm:pt>
    <dgm:pt modelId="{48DF52EF-7169-4A5C-ACA2-C1FD0EE246D1}" type="parTrans" cxnId="{4EA75A38-7902-4514-81E2-5C4724E6767D}">
      <dgm:prSet/>
      <dgm:spPr/>
      <dgm:t>
        <a:bodyPr/>
        <a:lstStyle/>
        <a:p>
          <a:endParaRPr lang="en-US" noProof="0"/>
        </a:p>
      </dgm:t>
    </dgm:pt>
    <dgm:pt modelId="{79BD2D93-3B5B-4C81-8A6E-1C46DDAE8976}" type="sibTrans" cxnId="{4EA75A38-7902-4514-81E2-5C4724E6767D}">
      <dgm:prSet/>
      <dgm:spPr>
        <a:solidFill>
          <a:schemeClr val="tx1">
            <a:lumMod val="50000"/>
            <a:lumOff val="50000"/>
          </a:schemeClr>
        </a:solidFill>
      </dgm:spPr>
      <dgm:t>
        <a:bodyPr/>
        <a:lstStyle/>
        <a:p>
          <a:endParaRPr lang="en-US" noProof="0" dirty="0"/>
        </a:p>
      </dgm:t>
    </dgm:pt>
    <dgm:pt modelId="{2306794B-366C-44FD-B7EF-C07C2973BF6F}">
      <dgm:prSet phldrT="[Text]">
        <dgm:style>
          <a:lnRef idx="1">
            <a:schemeClr val="accent4"/>
          </a:lnRef>
          <a:fillRef idx="2">
            <a:schemeClr val="accent4"/>
          </a:fillRef>
          <a:effectRef idx="1">
            <a:schemeClr val="accent4"/>
          </a:effectRef>
          <a:fontRef idx="minor">
            <a:schemeClr val="dk1"/>
          </a:fontRef>
        </dgm:style>
      </dgm:prSet>
      <dgm:spPr>
        <a:solidFill>
          <a:schemeClr val="accent1"/>
        </a:solidFill>
        <a:ln>
          <a:solidFill>
            <a:schemeClr val="tx1"/>
          </a:solidFill>
        </a:ln>
      </dgm:spPr>
      <dgm:t>
        <a:bodyPr/>
        <a:lstStyle/>
        <a:p>
          <a:pPr algn="ctr"/>
          <a:r>
            <a:rPr lang="en-US" noProof="0" dirty="0">
              <a:solidFill>
                <a:schemeClr val="bg1"/>
              </a:solidFill>
            </a:rPr>
            <a:t>Impact</a:t>
          </a:r>
        </a:p>
      </dgm:t>
    </dgm:pt>
    <dgm:pt modelId="{394542F0-9265-40D6-A3A7-ED577ADD02E4}" type="parTrans" cxnId="{6613F808-16CD-4895-8F66-B0980512EBA6}">
      <dgm:prSet/>
      <dgm:spPr/>
      <dgm:t>
        <a:bodyPr/>
        <a:lstStyle/>
        <a:p>
          <a:endParaRPr lang="en-US" noProof="0"/>
        </a:p>
      </dgm:t>
    </dgm:pt>
    <dgm:pt modelId="{A3AD8018-A1AA-4CF2-9470-C853BCB7AF24}" type="sibTrans" cxnId="{6613F808-16CD-4895-8F66-B0980512EBA6}">
      <dgm:prSet/>
      <dgm:spPr>
        <a:solidFill>
          <a:schemeClr val="tx1">
            <a:lumMod val="50000"/>
            <a:lumOff val="50000"/>
          </a:schemeClr>
        </a:solidFill>
      </dgm:spPr>
      <dgm:t>
        <a:bodyPr/>
        <a:lstStyle/>
        <a:p>
          <a:endParaRPr lang="en-US" noProof="0" dirty="0"/>
        </a:p>
      </dgm:t>
    </dgm:pt>
    <dgm:pt modelId="{3A47A2BC-BA73-4AD2-B33C-5B3EB2CF3618}">
      <dgm:prSet phldrT="[Text]">
        <dgm:style>
          <a:lnRef idx="1">
            <a:schemeClr val="accent4"/>
          </a:lnRef>
          <a:fillRef idx="2">
            <a:schemeClr val="accent4"/>
          </a:fillRef>
          <a:effectRef idx="1">
            <a:schemeClr val="accent4"/>
          </a:effectRef>
          <a:fontRef idx="minor">
            <a:schemeClr val="dk1"/>
          </a:fontRef>
        </dgm:style>
      </dgm:prSet>
      <dgm:spPr>
        <a:solidFill>
          <a:schemeClr val="accent1"/>
        </a:solidFill>
        <a:ln>
          <a:solidFill>
            <a:schemeClr val="tx1"/>
          </a:solidFill>
        </a:ln>
      </dgm:spPr>
      <dgm:t>
        <a:bodyPr/>
        <a:lstStyle/>
        <a:p>
          <a:pPr algn="ctr"/>
          <a:r>
            <a:rPr lang="en-US" noProof="0" dirty="0">
              <a:solidFill>
                <a:schemeClr val="bg1"/>
              </a:solidFill>
            </a:rPr>
            <a:t>Risk level</a:t>
          </a:r>
        </a:p>
      </dgm:t>
    </dgm:pt>
    <dgm:pt modelId="{57E0C4CC-3FEA-4575-8C59-32391A1D9106}" type="parTrans" cxnId="{4951BE6F-968B-499B-9C3A-014D7DC6AB38}">
      <dgm:prSet/>
      <dgm:spPr/>
      <dgm:t>
        <a:bodyPr/>
        <a:lstStyle/>
        <a:p>
          <a:endParaRPr lang="en-US" noProof="0"/>
        </a:p>
      </dgm:t>
    </dgm:pt>
    <dgm:pt modelId="{AA1F7283-860F-4765-8DFB-591803F0927B}" type="sibTrans" cxnId="{4951BE6F-968B-499B-9C3A-014D7DC6AB38}">
      <dgm:prSet/>
      <dgm:spPr>
        <a:solidFill>
          <a:schemeClr val="tx1">
            <a:lumMod val="50000"/>
            <a:lumOff val="50000"/>
          </a:schemeClr>
        </a:solidFill>
      </dgm:spPr>
      <dgm:t>
        <a:bodyPr/>
        <a:lstStyle/>
        <a:p>
          <a:endParaRPr lang="en-US" noProof="0" dirty="0"/>
        </a:p>
      </dgm:t>
    </dgm:pt>
    <dgm:pt modelId="{AA4078CA-CD2B-44AC-9693-CD3BE8E26191}">
      <dgm:prSet phldrT="[Text]">
        <dgm:style>
          <a:lnRef idx="1">
            <a:schemeClr val="accent4"/>
          </a:lnRef>
          <a:fillRef idx="2">
            <a:schemeClr val="accent4"/>
          </a:fillRef>
          <a:effectRef idx="1">
            <a:schemeClr val="accent4"/>
          </a:effectRef>
          <a:fontRef idx="minor">
            <a:schemeClr val="dk1"/>
          </a:fontRef>
        </dgm:style>
      </dgm:prSet>
      <dgm:spPr>
        <a:solidFill>
          <a:schemeClr val="accent1"/>
        </a:solidFill>
        <a:ln>
          <a:solidFill>
            <a:schemeClr val="tx1"/>
          </a:solidFill>
        </a:ln>
      </dgm:spPr>
      <dgm:t>
        <a:bodyPr/>
        <a:lstStyle/>
        <a:p>
          <a:pPr algn="ctr"/>
          <a:r>
            <a:rPr lang="en-US" noProof="0" dirty="0">
              <a:solidFill>
                <a:schemeClr val="bg1"/>
              </a:solidFill>
            </a:rPr>
            <a:t>Actions, responsibilities, schedule, follow-up</a:t>
          </a:r>
        </a:p>
      </dgm:t>
    </dgm:pt>
    <dgm:pt modelId="{5F11F223-4000-4522-83D8-8F751CF04E24}" type="parTrans" cxnId="{335B1E7A-712B-4078-A385-219503E087B3}">
      <dgm:prSet/>
      <dgm:spPr/>
      <dgm:t>
        <a:bodyPr/>
        <a:lstStyle/>
        <a:p>
          <a:endParaRPr lang="en-US" noProof="0"/>
        </a:p>
      </dgm:t>
    </dgm:pt>
    <dgm:pt modelId="{EF75F389-9232-46F3-B932-2229DE87E4E8}" type="sibTrans" cxnId="{335B1E7A-712B-4078-A385-219503E087B3}">
      <dgm:prSet/>
      <dgm:spPr/>
      <dgm:t>
        <a:bodyPr/>
        <a:lstStyle/>
        <a:p>
          <a:endParaRPr lang="en-US" noProof="0"/>
        </a:p>
      </dgm:t>
    </dgm:pt>
    <dgm:pt modelId="{4C207325-DBDA-46E8-A21D-9289B437019D}">
      <dgm:prSet phldrT="[Text]"/>
      <dgm:spPr>
        <a:solidFill>
          <a:schemeClr val="accent2"/>
        </a:solidFill>
        <a:ln>
          <a:noFill/>
        </a:ln>
        <a:effectLst>
          <a:glow rad="1016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endParaRPr lang="en-US" noProof="0" dirty="0"/>
        </a:p>
      </dgm:t>
    </dgm:pt>
    <dgm:pt modelId="{020FE11D-9980-482C-B5CA-A63EBF8A5152}" type="parTrans" cxnId="{37B982B0-A560-42E2-A2B8-E7D5AADB7A10}">
      <dgm:prSet/>
      <dgm:spPr/>
      <dgm:t>
        <a:bodyPr/>
        <a:lstStyle/>
        <a:p>
          <a:endParaRPr lang="en-US" noProof="0"/>
        </a:p>
      </dgm:t>
    </dgm:pt>
    <dgm:pt modelId="{5DF6F5C9-CB85-4DD8-855F-976E382E3CC8}" type="sibTrans" cxnId="{37B982B0-A560-42E2-A2B8-E7D5AADB7A10}">
      <dgm:prSet/>
      <dgm:spPr/>
      <dgm:t>
        <a:bodyPr/>
        <a:lstStyle/>
        <a:p>
          <a:endParaRPr lang="en-US" noProof="0"/>
        </a:p>
      </dgm:t>
    </dgm:pt>
    <dgm:pt modelId="{E046FACD-97F2-4913-B0C3-0A3DFF2CE8C0}" type="pres">
      <dgm:prSet presAssocID="{551A70F4-27C1-498A-96CF-649B34FA902C}" presName="outerComposite" presStyleCnt="0">
        <dgm:presLayoutVars>
          <dgm:chMax val="5"/>
          <dgm:dir/>
          <dgm:resizeHandles val="exact"/>
        </dgm:presLayoutVars>
      </dgm:prSet>
      <dgm:spPr/>
    </dgm:pt>
    <dgm:pt modelId="{1E6A992B-4553-4801-8D47-E0F923463D58}" type="pres">
      <dgm:prSet presAssocID="{551A70F4-27C1-498A-96CF-649B34FA902C}" presName="dummyMaxCanvas" presStyleCnt="0">
        <dgm:presLayoutVars/>
      </dgm:prSet>
      <dgm:spPr/>
    </dgm:pt>
    <dgm:pt modelId="{01188C8E-F1B3-4CE0-B3F8-F93BCA31BF76}" type="pres">
      <dgm:prSet presAssocID="{551A70F4-27C1-498A-96CF-649B34FA902C}" presName="FiveNodes_1" presStyleLbl="node1" presStyleIdx="0" presStyleCnt="5">
        <dgm:presLayoutVars>
          <dgm:bulletEnabled val="1"/>
        </dgm:presLayoutVars>
      </dgm:prSet>
      <dgm:spPr/>
    </dgm:pt>
    <dgm:pt modelId="{A4890FEA-CD00-46E4-8637-1BE664D4680D}" type="pres">
      <dgm:prSet presAssocID="{551A70F4-27C1-498A-96CF-649B34FA902C}" presName="FiveNodes_2" presStyleLbl="node1" presStyleIdx="1" presStyleCnt="5">
        <dgm:presLayoutVars>
          <dgm:bulletEnabled val="1"/>
        </dgm:presLayoutVars>
      </dgm:prSet>
      <dgm:spPr/>
    </dgm:pt>
    <dgm:pt modelId="{A4084ADC-5A02-46F4-ACAD-CF0926CC3AE6}" type="pres">
      <dgm:prSet presAssocID="{551A70F4-27C1-498A-96CF-649B34FA902C}" presName="FiveNodes_3" presStyleLbl="node1" presStyleIdx="2" presStyleCnt="5">
        <dgm:presLayoutVars>
          <dgm:bulletEnabled val="1"/>
        </dgm:presLayoutVars>
      </dgm:prSet>
      <dgm:spPr/>
    </dgm:pt>
    <dgm:pt modelId="{36A88E2C-FADE-4B50-BFF8-597F61205A33}" type="pres">
      <dgm:prSet presAssocID="{551A70F4-27C1-498A-96CF-649B34FA902C}" presName="FiveNodes_4" presStyleLbl="node1" presStyleIdx="3" presStyleCnt="5">
        <dgm:presLayoutVars>
          <dgm:bulletEnabled val="1"/>
        </dgm:presLayoutVars>
      </dgm:prSet>
      <dgm:spPr/>
    </dgm:pt>
    <dgm:pt modelId="{8E522A3B-CADB-479B-8E44-A6842C9505F0}" type="pres">
      <dgm:prSet presAssocID="{551A70F4-27C1-498A-96CF-649B34FA902C}" presName="FiveNodes_5" presStyleLbl="node1" presStyleIdx="4" presStyleCnt="5" custLinFactNeighborX="1315" custLinFactNeighborY="-593">
        <dgm:presLayoutVars>
          <dgm:bulletEnabled val="1"/>
        </dgm:presLayoutVars>
      </dgm:prSet>
      <dgm:spPr/>
    </dgm:pt>
    <dgm:pt modelId="{113E167D-B123-4981-9C59-008330F086FD}" type="pres">
      <dgm:prSet presAssocID="{551A70F4-27C1-498A-96CF-649B34FA902C}" presName="FiveConn_1-2" presStyleLbl="fgAccFollowNode1" presStyleIdx="0" presStyleCnt="4">
        <dgm:presLayoutVars>
          <dgm:bulletEnabled val="1"/>
        </dgm:presLayoutVars>
      </dgm:prSet>
      <dgm:spPr/>
    </dgm:pt>
    <dgm:pt modelId="{16776E35-DD0F-4DDE-A2F6-D45610FBAD20}" type="pres">
      <dgm:prSet presAssocID="{551A70F4-27C1-498A-96CF-649B34FA902C}" presName="FiveConn_2-3" presStyleLbl="fgAccFollowNode1" presStyleIdx="1" presStyleCnt="4">
        <dgm:presLayoutVars>
          <dgm:bulletEnabled val="1"/>
        </dgm:presLayoutVars>
      </dgm:prSet>
      <dgm:spPr/>
    </dgm:pt>
    <dgm:pt modelId="{ABD56701-4698-4BBA-813B-927A3050C7E6}" type="pres">
      <dgm:prSet presAssocID="{551A70F4-27C1-498A-96CF-649B34FA902C}" presName="FiveConn_3-4" presStyleLbl="fgAccFollowNode1" presStyleIdx="2" presStyleCnt="4">
        <dgm:presLayoutVars>
          <dgm:bulletEnabled val="1"/>
        </dgm:presLayoutVars>
      </dgm:prSet>
      <dgm:spPr/>
    </dgm:pt>
    <dgm:pt modelId="{CF8C58CE-4C7B-4EE2-A9E9-B9F16536F086}" type="pres">
      <dgm:prSet presAssocID="{551A70F4-27C1-498A-96CF-649B34FA902C}" presName="FiveConn_4-5" presStyleLbl="fgAccFollowNode1" presStyleIdx="3" presStyleCnt="4">
        <dgm:presLayoutVars>
          <dgm:bulletEnabled val="1"/>
        </dgm:presLayoutVars>
      </dgm:prSet>
      <dgm:spPr/>
    </dgm:pt>
    <dgm:pt modelId="{D5863635-C79C-4BDF-BBBD-E51C048A4024}" type="pres">
      <dgm:prSet presAssocID="{551A70F4-27C1-498A-96CF-649B34FA902C}" presName="FiveNodes_1_text" presStyleLbl="node1" presStyleIdx="4" presStyleCnt="5">
        <dgm:presLayoutVars>
          <dgm:bulletEnabled val="1"/>
        </dgm:presLayoutVars>
      </dgm:prSet>
      <dgm:spPr/>
    </dgm:pt>
    <dgm:pt modelId="{E68FB91B-53AF-4022-B9C7-C00026050CA0}" type="pres">
      <dgm:prSet presAssocID="{551A70F4-27C1-498A-96CF-649B34FA902C}" presName="FiveNodes_2_text" presStyleLbl="node1" presStyleIdx="4" presStyleCnt="5">
        <dgm:presLayoutVars>
          <dgm:bulletEnabled val="1"/>
        </dgm:presLayoutVars>
      </dgm:prSet>
      <dgm:spPr/>
    </dgm:pt>
    <dgm:pt modelId="{3696B34D-ED6C-46BF-A586-111C2AA6E22E}" type="pres">
      <dgm:prSet presAssocID="{551A70F4-27C1-498A-96CF-649B34FA902C}" presName="FiveNodes_3_text" presStyleLbl="node1" presStyleIdx="4" presStyleCnt="5">
        <dgm:presLayoutVars>
          <dgm:bulletEnabled val="1"/>
        </dgm:presLayoutVars>
      </dgm:prSet>
      <dgm:spPr/>
    </dgm:pt>
    <dgm:pt modelId="{ABE94773-E843-4D6D-87A7-B4345663FA1A}" type="pres">
      <dgm:prSet presAssocID="{551A70F4-27C1-498A-96CF-649B34FA902C}" presName="FiveNodes_4_text" presStyleLbl="node1" presStyleIdx="4" presStyleCnt="5">
        <dgm:presLayoutVars>
          <dgm:bulletEnabled val="1"/>
        </dgm:presLayoutVars>
      </dgm:prSet>
      <dgm:spPr/>
    </dgm:pt>
    <dgm:pt modelId="{47F574AB-FE58-4468-AA08-7E6762B2382D}" type="pres">
      <dgm:prSet presAssocID="{551A70F4-27C1-498A-96CF-649B34FA902C}" presName="FiveNodes_5_text" presStyleLbl="node1" presStyleIdx="4" presStyleCnt="5">
        <dgm:presLayoutVars>
          <dgm:bulletEnabled val="1"/>
        </dgm:presLayoutVars>
      </dgm:prSet>
      <dgm:spPr/>
    </dgm:pt>
  </dgm:ptLst>
  <dgm:cxnLst>
    <dgm:cxn modelId="{6613F808-16CD-4895-8F66-B0980512EBA6}" srcId="{551A70F4-27C1-498A-96CF-649B34FA902C}" destId="{2306794B-366C-44FD-B7EF-C07C2973BF6F}" srcOrd="2" destOrd="0" parTransId="{394542F0-9265-40D6-A3A7-ED577ADD02E4}" sibTransId="{A3AD8018-A1AA-4CF2-9470-C853BCB7AF24}"/>
    <dgm:cxn modelId="{5E311A0D-EB7D-4B7F-BADA-CDACCB70F922}" type="presOf" srcId="{AA4078CA-CD2B-44AC-9693-CD3BE8E26191}" destId="{47F574AB-FE58-4468-AA08-7E6762B2382D}" srcOrd="1" destOrd="0" presId="urn:microsoft.com/office/officeart/2005/8/layout/vProcess5"/>
    <dgm:cxn modelId="{9EB9A215-ACE7-48C3-82B7-40B3407D8B31}" type="presOf" srcId="{3A47A2BC-BA73-4AD2-B33C-5B3EB2CF3618}" destId="{ABE94773-E843-4D6D-87A7-B4345663FA1A}" srcOrd="1" destOrd="0" presId="urn:microsoft.com/office/officeart/2005/8/layout/vProcess5"/>
    <dgm:cxn modelId="{4DD13C26-FEEE-407A-A930-29CF15D10656}" type="presOf" srcId="{2306794B-366C-44FD-B7EF-C07C2973BF6F}" destId="{A4084ADC-5A02-46F4-ACAD-CF0926CC3AE6}" srcOrd="0" destOrd="0" presId="urn:microsoft.com/office/officeart/2005/8/layout/vProcess5"/>
    <dgm:cxn modelId="{63026F28-5B20-44F7-87FA-B9D0D92C9494}" type="presOf" srcId="{3A47A2BC-BA73-4AD2-B33C-5B3EB2CF3618}" destId="{36A88E2C-FADE-4B50-BFF8-597F61205A33}" srcOrd="0" destOrd="0" presId="urn:microsoft.com/office/officeart/2005/8/layout/vProcess5"/>
    <dgm:cxn modelId="{EDEA7328-AAF3-4431-AA61-70AF81C72997}" type="presOf" srcId="{B18EA360-0305-4D38-A8B8-DCF9F8195794}" destId="{A4890FEA-CD00-46E4-8637-1BE664D4680D}" srcOrd="0" destOrd="0" presId="urn:microsoft.com/office/officeart/2005/8/layout/vProcess5"/>
    <dgm:cxn modelId="{4EA75A38-7902-4514-81E2-5C4724E6767D}" srcId="{551A70F4-27C1-498A-96CF-649B34FA902C}" destId="{B18EA360-0305-4D38-A8B8-DCF9F8195794}" srcOrd="1" destOrd="0" parTransId="{48DF52EF-7169-4A5C-ACA2-C1FD0EE246D1}" sibTransId="{79BD2D93-3B5B-4C81-8A6E-1C46DDAE8976}"/>
    <dgm:cxn modelId="{BE03033E-752F-483D-ACE7-244807BDDBD7}" type="presOf" srcId="{AA4078CA-CD2B-44AC-9693-CD3BE8E26191}" destId="{8E522A3B-CADB-479B-8E44-A6842C9505F0}" srcOrd="0" destOrd="0" presId="urn:microsoft.com/office/officeart/2005/8/layout/vProcess5"/>
    <dgm:cxn modelId="{B7CC3363-906D-40AA-BA32-C6307C08E133}" type="presOf" srcId="{551A70F4-27C1-498A-96CF-649B34FA902C}" destId="{E046FACD-97F2-4913-B0C3-0A3DFF2CE8C0}" srcOrd="0" destOrd="0" presId="urn:microsoft.com/office/officeart/2005/8/layout/vProcess5"/>
    <dgm:cxn modelId="{4951BE6F-968B-499B-9C3A-014D7DC6AB38}" srcId="{551A70F4-27C1-498A-96CF-649B34FA902C}" destId="{3A47A2BC-BA73-4AD2-B33C-5B3EB2CF3618}" srcOrd="3" destOrd="0" parTransId="{57E0C4CC-3FEA-4575-8C59-32391A1D9106}" sibTransId="{AA1F7283-860F-4765-8DFB-591803F0927B}"/>
    <dgm:cxn modelId="{335B1E7A-712B-4078-A385-219503E087B3}" srcId="{551A70F4-27C1-498A-96CF-649B34FA902C}" destId="{AA4078CA-CD2B-44AC-9693-CD3BE8E26191}" srcOrd="4" destOrd="0" parTransId="{5F11F223-4000-4522-83D8-8F751CF04E24}" sibTransId="{EF75F389-9232-46F3-B932-2229DE87E4E8}"/>
    <dgm:cxn modelId="{B6D9CA7E-83A0-4CBE-B897-D82C9087ADE7}" type="presOf" srcId="{2306794B-366C-44FD-B7EF-C07C2973BF6F}" destId="{3696B34D-ED6C-46BF-A586-111C2AA6E22E}" srcOrd="1" destOrd="0" presId="urn:microsoft.com/office/officeart/2005/8/layout/vProcess5"/>
    <dgm:cxn modelId="{144D8790-5FC8-4986-BFF0-DC6981FD8DDF}" srcId="{551A70F4-27C1-498A-96CF-649B34FA902C}" destId="{CD7B6892-0722-42C3-BE35-DD673B4CBF16}" srcOrd="0" destOrd="0" parTransId="{47CC4004-DD07-4C8B-974E-1CE045A6E38C}" sibTransId="{EBC96E50-1406-47C3-9D54-0A05B5C8836E}"/>
    <dgm:cxn modelId="{F2ED3898-8275-4007-8A34-BB2B6F4E8087}" type="presOf" srcId="{EBC96E50-1406-47C3-9D54-0A05B5C8836E}" destId="{113E167D-B123-4981-9C59-008330F086FD}" srcOrd="0" destOrd="0" presId="urn:microsoft.com/office/officeart/2005/8/layout/vProcess5"/>
    <dgm:cxn modelId="{97B823A8-5556-46A3-91EA-8FCA14E4AFA3}" type="presOf" srcId="{A3AD8018-A1AA-4CF2-9470-C853BCB7AF24}" destId="{ABD56701-4698-4BBA-813B-927A3050C7E6}" srcOrd="0" destOrd="0" presId="urn:microsoft.com/office/officeart/2005/8/layout/vProcess5"/>
    <dgm:cxn modelId="{37B982B0-A560-42E2-A2B8-E7D5AADB7A10}" srcId="{551A70F4-27C1-498A-96CF-649B34FA902C}" destId="{4C207325-DBDA-46E8-A21D-9289B437019D}" srcOrd="5" destOrd="0" parTransId="{020FE11D-9980-482C-B5CA-A63EBF8A5152}" sibTransId="{5DF6F5C9-CB85-4DD8-855F-976E382E3CC8}"/>
    <dgm:cxn modelId="{4F6C46BC-B1AB-4897-BBBD-51DB4DA385D5}" type="presOf" srcId="{AA1F7283-860F-4765-8DFB-591803F0927B}" destId="{CF8C58CE-4C7B-4EE2-A9E9-B9F16536F086}" srcOrd="0" destOrd="0" presId="urn:microsoft.com/office/officeart/2005/8/layout/vProcess5"/>
    <dgm:cxn modelId="{2D0956D5-8E7D-4EF4-B9F8-448E7C86125F}" type="presOf" srcId="{CD7B6892-0722-42C3-BE35-DD673B4CBF16}" destId="{01188C8E-F1B3-4CE0-B3F8-F93BCA31BF76}" srcOrd="0" destOrd="0" presId="urn:microsoft.com/office/officeart/2005/8/layout/vProcess5"/>
    <dgm:cxn modelId="{BF44BEE0-A3D0-4E9B-888D-2D179CE503BF}" type="presOf" srcId="{79BD2D93-3B5B-4C81-8A6E-1C46DDAE8976}" destId="{16776E35-DD0F-4DDE-A2F6-D45610FBAD20}" srcOrd="0" destOrd="0" presId="urn:microsoft.com/office/officeart/2005/8/layout/vProcess5"/>
    <dgm:cxn modelId="{D8BAC1F2-27A9-45D7-929A-CBC484CA2C1E}" type="presOf" srcId="{CD7B6892-0722-42C3-BE35-DD673B4CBF16}" destId="{D5863635-C79C-4BDF-BBBD-E51C048A4024}" srcOrd="1" destOrd="0" presId="urn:microsoft.com/office/officeart/2005/8/layout/vProcess5"/>
    <dgm:cxn modelId="{F0397FF6-CF2D-40DE-AE8F-BE606E6F585F}" type="presOf" srcId="{B18EA360-0305-4D38-A8B8-DCF9F8195794}" destId="{E68FB91B-53AF-4022-B9C7-C00026050CA0}" srcOrd="1" destOrd="0" presId="urn:microsoft.com/office/officeart/2005/8/layout/vProcess5"/>
    <dgm:cxn modelId="{55F6EB5B-A70C-4A3B-B089-AF3D767B1E58}" type="presParOf" srcId="{E046FACD-97F2-4913-B0C3-0A3DFF2CE8C0}" destId="{1E6A992B-4553-4801-8D47-E0F923463D58}" srcOrd="0" destOrd="0" presId="urn:microsoft.com/office/officeart/2005/8/layout/vProcess5"/>
    <dgm:cxn modelId="{4CEEA9A9-71B8-45C7-BD76-604B99201D06}" type="presParOf" srcId="{E046FACD-97F2-4913-B0C3-0A3DFF2CE8C0}" destId="{01188C8E-F1B3-4CE0-B3F8-F93BCA31BF76}" srcOrd="1" destOrd="0" presId="urn:microsoft.com/office/officeart/2005/8/layout/vProcess5"/>
    <dgm:cxn modelId="{FDCE91BA-D896-4D5F-B810-DDDC8F2B1202}" type="presParOf" srcId="{E046FACD-97F2-4913-B0C3-0A3DFF2CE8C0}" destId="{A4890FEA-CD00-46E4-8637-1BE664D4680D}" srcOrd="2" destOrd="0" presId="urn:microsoft.com/office/officeart/2005/8/layout/vProcess5"/>
    <dgm:cxn modelId="{479E1B8D-6B42-4A76-A7E7-1F20881E8F07}" type="presParOf" srcId="{E046FACD-97F2-4913-B0C3-0A3DFF2CE8C0}" destId="{A4084ADC-5A02-46F4-ACAD-CF0926CC3AE6}" srcOrd="3" destOrd="0" presId="urn:microsoft.com/office/officeart/2005/8/layout/vProcess5"/>
    <dgm:cxn modelId="{314DC777-B03B-426B-B2BC-AC45C0A934AE}" type="presParOf" srcId="{E046FACD-97F2-4913-B0C3-0A3DFF2CE8C0}" destId="{36A88E2C-FADE-4B50-BFF8-597F61205A33}" srcOrd="4" destOrd="0" presId="urn:microsoft.com/office/officeart/2005/8/layout/vProcess5"/>
    <dgm:cxn modelId="{B945DF58-BB06-42ED-AAA4-1566B50F5AB1}" type="presParOf" srcId="{E046FACD-97F2-4913-B0C3-0A3DFF2CE8C0}" destId="{8E522A3B-CADB-479B-8E44-A6842C9505F0}" srcOrd="5" destOrd="0" presId="urn:microsoft.com/office/officeart/2005/8/layout/vProcess5"/>
    <dgm:cxn modelId="{0F2AE5F9-3ADE-48EA-B950-CCB3CAA6D606}" type="presParOf" srcId="{E046FACD-97F2-4913-B0C3-0A3DFF2CE8C0}" destId="{113E167D-B123-4981-9C59-008330F086FD}" srcOrd="6" destOrd="0" presId="urn:microsoft.com/office/officeart/2005/8/layout/vProcess5"/>
    <dgm:cxn modelId="{6F102870-DCA6-4773-99DD-6808909E88F2}" type="presParOf" srcId="{E046FACD-97F2-4913-B0C3-0A3DFF2CE8C0}" destId="{16776E35-DD0F-4DDE-A2F6-D45610FBAD20}" srcOrd="7" destOrd="0" presId="urn:microsoft.com/office/officeart/2005/8/layout/vProcess5"/>
    <dgm:cxn modelId="{E5791F60-7A24-4F46-A004-786CB59B01BA}" type="presParOf" srcId="{E046FACD-97F2-4913-B0C3-0A3DFF2CE8C0}" destId="{ABD56701-4698-4BBA-813B-927A3050C7E6}" srcOrd="8" destOrd="0" presId="urn:microsoft.com/office/officeart/2005/8/layout/vProcess5"/>
    <dgm:cxn modelId="{F1EF328C-6A11-4879-A188-7F6002410D97}" type="presParOf" srcId="{E046FACD-97F2-4913-B0C3-0A3DFF2CE8C0}" destId="{CF8C58CE-4C7B-4EE2-A9E9-B9F16536F086}" srcOrd="9" destOrd="0" presId="urn:microsoft.com/office/officeart/2005/8/layout/vProcess5"/>
    <dgm:cxn modelId="{E39871B2-5592-44AA-9720-63C72323E031}" type="presParOf" srcId="{E046FACD-97F2-4913-B0C3-0A3DFF2CE8C0}" destId="{D5863635-C79C-4BDF-BBBD-E51C048A4024}" srcOrd="10" destOrd="0" presId="urn:microsoft.com/office/officeart/2005/8/layout/vProcess5"/>
    <dgm:cxn modelId="{C2829302-AFFC-4756-AA6C-AE88891CABAE}" type="presParOf" srcId="{E046FACD-97F2-4913-B0C3-0A3DFF2CE8C0}" destId="{E68FB91B-53AF-4022-B9C7-C00026050CA0}" srcOrd="11" destOrd="0" presId="urn:microsoft.com/office/officeart/2005/8/layout/vProcess5"/>
    <dgm:cxn modelId="{D1834C86-90A7-4099-899C-E477E273C43B}" type="presParOf" srcId="{E046FACD-97F2-4913-B0C3-0A3DFF2CE8C0}" destId="{3696B34D-ED6C-46BF-A586-111C2AA6E22E}" srcOrd="12" destOrd="0" presId="urn:microsoft.com/office/officeart/2005/8/layout/vProcess5"/>
    <dgm:cxn modelId="{04768B9C-542A-4E54-A9E4-34B80437117E}" type="presParOf" srcId="{E046FACD-97F2-4913-B0C3-0A3DFF2CE8C0}" destId="{ABE94773-E843-4D6D-87A7-B4345663FA1A}" srcOrd="13" destOrd="0" presId="urn:microsoft.com/office/officeart/2005/8/layout/vProcess5"/>
    <dgm:cxn modelId="{4F99E772-87F6-49B5-8409-076DD8B601F6}" type="presParOf" srcId="{E046FACD-97F2-4913-B0C3-0A3DFF2CE8C0}" destId="{47F574AB-FE58-4468-AA08-7E6762B2382D}"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5C1BDD7-8F75-4686-A02E-FDA03E19A48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7AA625B-DBEC-4EA9-A94A-FDC1967584F9}">
      <dgm:prSet phldrT="[Text]" custT="1"/>
      <dgm:spPr>
        <a:solidFill>
          <a:schemeClr val="accent1">
            <a:lumMod val="75000"/>
          </a:schemeClr>
        </a:solidFill>
      </dgm:spPr>
      <dgm:t>
        <a:bodyPr/>
        <a:lstStyle/>
        <a:p>
          <a:r>
            <a:rPr lang="en-US" sz="2400" b="1" dirty="0">
              <a:solidFill>
                <a:schemeClr val="bg1"/>
              </a:solidFill>
            </a:rPr>
            <a:t>Risk is calculated by </a:t>
          </a:r>
          <a:r>
            <a:rPr lang="en-US" sz="2400" b="1" i="1" dirty="0">
              <a:solidFill>
                <a:schemeClr val="bg1"/>
              </a:solidFill>
            </a:rPr>
            <a:t>multiplying the probability by the impact</a:t>
          </a:r>
          <a:endParaRPr lang="en-US" sz="2400" b="1" dirty="0"/>
        </a:p>
      </dgm:t>
    </dgm:pt>
    <dgm:pt modelId="{52C2EF58-7475-4774-8667-630FD94CB43D}" type="parTrans" cxnId="{351B9349-934F-4A27-B049-13FEC50486D5}">
      <dgm:prSet/>
      <dgm:spPr/>
      <dgm:t>
        <a:bodyPr/>
        <a:lstStyle/>
        <a:p>
          <a:endParaRPr lang="en-US"/>
        </a:p>
      </dgm:t>
    </dgm:pt>
    <dgm:pt modelId="{1D5B4C7E-B3B7-460E-9D59-8307E6AE4608}" type="sibTrans" cxnId="{351B9349-934F-4A27-B049-13FEC50486D5}">
      <dgm:prSet/>
      <dgm:spPr/>
      <dgm:t>
        <a:bodyPr/>
        <a:lstStyle/>
        <a:p>
          <a:endParaRPr lang="en-US"/>
        </a:p>
      </dgm:t>
    </dgm:pt>
    <dgm:pt modelId="{11A329D2-DE43-4891-95B8-0602F9C4A380}">
      <dgm:prSet phldrT="[Text]" custT="1"/>
      <dgm:spPr/>
      <dgm:t>
        <a:bodyPr/>
        <a:lstStyle/>
        <a:p>
          <a:r>
            <a:rPr lang="en-US" sz="2800" b="1" dirty="0">
              <a:solidFill>
                <a:schemeClr val="bg1"/>
              </a:solidFill>
            </a:rPr>
            <a:t>P x C = R</a:t>
          </a:r>
          <a:endParaRPr lang="en-US" sz="2800" dirty="0"/>
        </a:p>
      </dgm:t>
    </dgm:pt>
    <dgm:pt modelId="{C9F327D6-4470-4475-8F3E-A3AF1A3C1DCA}" type="parTrans" cxnId="{7FC48F97-8403-419A-8498-D7F473AADA17}">
      <dgm:prSet/>
      <dgm:spPr/>
      <dgm:t>
        <a:bodyPr/>
        <a:lstStyle/>
        <a:p>
          <a:endParaRPr lang="en-US"/>
        </a:p>
      </dgm:t>
    </dgm:pt>
    <dgm:pt modelId="{1319DB66-6E7B-47ED-A0F7-82BDC11D213D}" type="sibTrans" cxnId="{7FC48F97-8403-419A-8498-D7F473AADA17}">
      <dgm:prSet/>
      <dgm:spPr/>
      <dgm:t>
        <a:bodyPr/>
        <a:lstStyle/>
        <a:p>
          <a:endParaRPr lang="en-US"/>
        </a:p>
      </dgm:t>
    </dgm:pt>
    <dgm:pt modelId="{5C13FDA9-8289-4E7E-94B6-9F7A1F342D53}">
      <dgm:prSet phldrT="[Text]" custT="1"/>
      <dgm:spPr/>
      <dgm:t>
        <a:bodyPr/>
        <a:lstStyle/>
        <a:p>
          <a:r>
            <a:rPr lang="fi-FI" sz="2800" b="1" dirty="0">
              <a:solidFill>
                <a:schemeClr val="bg1"/>
              </a:solidFill>
            </a:rPr>
            <a:t>1 – 5 x 1 – 5 = 1 - 25</a:t>
          </a:r>
          <a:endParaRPr lang="en-US" sz="2800" dirty="0"/>
        </a:p>
      </dgm:t>
    </dgm:pt>
    <dgm:pt modelId="{35C5963B-3170-4D77-8F6F-A4B2F5B5556F}" type="parTrans" cxnId="{F9576977-38F7-4FDA-AC89-19B93BC474B7}">
      <dgm:prSet/>
      <dgm:spPr/>
      <dgm:t>
        <a:bodyPr/>
        <a:lstStyle/>
        <a:p>
          <a:endParaRPr lang="en-US"/>
        </a:p>
      </dgm:t>
    </dgm:pt>
    <dgm:pt modelId="{154787D1-AB67-488A-B9F2-997F62CD7E50}" type="sibTrans" cxnId="{F9576977-38F7-4FDA-AC89-19B93BC474B7}">
      <dgm:prSet/>
      <dgm:spPr/>
      <dgm:t>
        <a:bodyPr/>
        <a:lstStyle/>
        <a:p>
          <a:endParaRPr lang="en-US"/>
        </a:p>
      </dgm:t>
    </dgm:pt>
    <dgm:pt modelId="{006CDD2B-75BA-4559-87B9-05176E790398}" type="pres">
      <dgm:prSet presAssocID="{25C1BDD7-8F75-4686-A02E-FDA03E19A48B}" presName="linear" presStyleCnt="0">
        <dgm:presLayoutVars>
          <dgm:animLvl val="lvl"/>
          <dgm:resizeHandles val="exact"/>
        </dgm:presLayoutVars>
      </dgm:prSet>
      <dgm:spPr/>
    </dgm:pt>
    <dgm:pt modelId="{D5E7F00C-6C50-41CB-B343-DC14408035C3}" type="pres">
      <dgm:prSet presAssocID="{97AA625B-DBEC-4EA9-A94A-FDC1967584F9}" presName="parentText" presStyleLbl="node1" presStyleIdx="0" presStyleCnt="3">
        <dgm:presLayoutVars>
          <dgm:chMax val="0"/>
          <dgm:bulletEnabled val="1"/>
        </dgm:presLayoutVars>
      </dgm:prSet>
      <dgm:spPr/>
    </dgm:pt>
    <dgm:pt modelId="{3936B65C-B2D8-4703-A1DF-A094888CEB0E}" type="pres">
      <dgm:prSet presAssocID="{1D5B4C7E-B3B7-460E-9D59-8307E6AE4608}" presName="spacer" presStyleCnt="0"/>
      <dgm:spPr/>
    </dgm:pt>
    <dgm:pt modelId="{571FC7DA-9A48-4C69-86A0-7F15119FDF73}" type="pres">
      <dgm:prSet presAssocID="{11A329D2-DE43-4891-95B8-0602F9C4A380}" presName="parentText" presStyleLbl="node1" presStyleIdx="1" presStyleCnt="3">
        <dgm:presLayoutVars>
          <dgm:chMax val="0"/>
          <dgm:bulletEnabled val="1"/>
        </dgm:presLayoutVars>
      </dgm:prSet>
      <dgm:spPr/>
    </dgm:pt>
    <dgm:pt modelId="{E6A1C459-A7FB-48AB-93B9-EBDC2675838C}" type="pres">
      <dgm:prSet presAssocID="{1319DB66-6E7B-47ED-A0F7-82BDC11D213D}" presName="spacer" presStyleCnt="0"/>
      <dgm:spPr/>
    </dgm:pt>
    <dgm:pt modelId="{690EC4FE-FD4B-4818-A3FE-6E44D31D8FFB}" type="pres">
      <dgm:prSet presAssocID="{5C13FDA9-8289-4E7E-94B6-9F7A1F342D53}" presName="parentText" presStyleLbl="node1" presStyleIdx="2" presStyleCnt="3">
        <dgm:presLayoutVars>
          <dgm:chMax val="0"/>
          <dgm:bulletEnabled val="1"/>
        </dgm:presLayoutVars>
      </dgm:prSet>
      <dgm:spPr/>
    </dgm:pt>
  </dgm:ptLst>
  <dgm:cxnLst>
    <dgm:cxn modelId="{3D3A2C0A-DFAA-4ADD-9F12-A606BE09484E}" type="presOf" srcId="{97AA625B-DBEC-4EA9-A94A-FDC1967584F9}" destId="{D5E7F00C-6C50-41CB-B343-DC14408035C3}" srcOrd="0" destOrd="0" presId="urn:microsoft.com/office/officeart/2005/8/layout/vList2"/>
    <dgm:cxn modelId="{B697EA1C-7831-46DC-B43D-6D7CE67D7D93}" type="presOf" srcId="{25C1BDD7-8F75-4686-A02E-FDA03E19A48B}" destId="{006CDD2B-75BA-4559-87B9-05176E790398}" srcOrd="0" destOrd="0" presId="urn:microsoft.com/office/officeart/2005/8/layout/vList2"/>
    <dgm:cxn modelId="{351B9349-934F-4A27-B049-13FEC50486D5}" srcId="{25C1BDD7-8F75-4686-A02E-FDA03E19A48B}" destId="{97AA625B-DBEC-4EA9-A94A-FDC1967584F9}" srcOrd="0" destOrd="0" parTransId="{52C2EF58-7475-4774-8667-630FD94CB43D}" sibTransId="{1D5B4C7E-B3B7-460E-9D59-8307E6AE4608}"/>
    <dgm:cxn modelId="{F9576977-38F7-4FDA-AC89-19B93BC474B7}" srcId="{25C1BDD7-8F75-4686-A02E-FDA03E19A48B}" destId="{5C13FDA9-8289-4E7E-94B6-9F7A1F342D53}" srcOrd="2" destOrd="0" parTransId="{35C5963B-3170-4D77-8F6F-A4B2F5B5556F}" sibTransId="{154787D1-AB67-488A-B9F2-997F62CD7E50}"/>
    <dgm:cxn modelId="{7FC48F97-8403-419A-8498-D7F473AADA17}" srcId="{25C1BDD7-8F75-4686-A02E-FDA03E19A48B}" destId="{11A329D2-DE43-4891-95B8-0602F9C4A380}" srcOrd="1" destOrd="0" parTransId="{C9F327D6-4470-4475-8F3E-A3AF1A3C1DCA}" sibTransId="{1319DB66-6E7B-47ED-A0F7-82BDC11D213D}"/>
    <dgm:cxn modelId="{18BAE1B9-9A6D-4CBA-A62A-895ABEF1E7CB}" type="presOf" srcId="{5C13FDA9-8289-4E7E-94B6-9F7A1F342D53}" destId="{690EC4FE-FD4B-4818-A3FE-6E44D31D8FFB}" srcOrd="0" destOrd="0" presId="urn:microsoft.com/office/officeart/2005/8/layout/vList2"/>
    <dgm:cxn modelId="{85C6E3CE-9FE7-4FDF-9F78-300697545F04}" type="presOf" srcId="{11A329D2-DE43-4891-95B8-0602F9C4A380}" destId="{571FC7DA-9A48-4C69-86A0-7F15119FDF73}" srcOrd="0" destOrd="0" presId="urn:microsoft.com/office/officeart/2005/8/layout/vList2"/>
    <dgm:cxn modelId="{6D6065CA-C792-499B-BD4B-B47A9FD81811}" type="presParOf" srcId="{006CDD2B-75BA-4559-87B9-05176E790398}" destId="{D5E7F00C-6C50-41CB-B343-DC14408035C3}" srcOrd="0" destOrd="0" presId="urn:microsoft.com/office/officeart/2005/8/layout/vList2"/>
    <dgm:cxn modelId="{DC8CDFF8-10D3-452B-884A-C6A752D78003}" type="presParOf" srcId="{006CDD2B-75BA-4559-87B9-05176E790398}" destId="{3936B65C-B2D8-4703-A1DF-A094888CEB0E}" srcOrd="1" destOrd="0" presId="urn:microsoft.com/office/officeart/2005/8/layout/vList2"/>
    <dgm:cxn modelId="{FE560C4F-97DA-4DFC-94BC-AFBEF6B1971E}" type="presParOf" srcId="{006CDD2B-75BA-4559-87B9-05176E790398}" destId="{571FC7DA-9A48-4C69-86A0-7F15119FDF73}" srcOrd="2" destOrd="0" presId="urn:microsoft.com/office/officeart/2005/8/layout/vList2"/>
    <dgm:cxn modelId="{6294B00F-C29B-4D80-A009-492A68A9B264}" type="presParOf" srcId="{006CDD2B-75BA-4559-87B9-05176E790398}" destId="{E6A1C459-A7FB-48AB-93B9-EBDC2675838C}" srcOrd="3" destOrd="0" presId="urn:microsoft.com/office/officeart/2005/8/layout/vList2"/>
    <dgm:cxn modelId="{F873C664-59C5-47AE-B247-7C627E5A27BB}" type="presParOf" srcId="{006CDD2B-75BA-4559-87B9-05176E790398}" destId="{690EC4FE-FD4B-4818-A3FE-6E44D31D8FF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8A39D220-42D9-425E-834D-319405BC359A}"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4F3F4BE8-C3B4-48C7-8A11-C93E2D9EA32B}">
      <dgm:prSet phldrT="[Text]"/>
      <dgm:spPr>
        <a:solidFill>
          <a:schemeClr val="accent1">
            <a:lumMod val="75000"/>
          </a:schemeClr>
        </a:solidFill>
      </dgm:spPr>
      <dgm:t>
        <a:bodyPr/>
        <a:lstStyle/>
        <a:p>
          <a:r>
            <a:rPr lang="en-US" dirty="0"/>
            <a:t>1 Irrelevant (once in about 50 years ore more seldom)</a:t>
          </a:r>
        </a:p>
      </dgm:t>
    </dgm:pt>
    <dgm:pt modelId="{8CC40C81-A2FC-4A7F-A611-D37B8082D8B2}" type="parTrans" cxnId="{5B31AC1E-2572-452F-B14A-389480A2EEEF}">
      <dgm:prSet/>
      <dgm:spPr/>
      <dgm:t>
        <a:bodyPr/>
        <a:lstStyle/>
        <a:p>
          <a:endParaRPr lang="en-US"/>
        </a:p>
      </dgm:t>
    </dgm:pt>
    <dgm:pt modelId="{411BE689-7666-461E-94BA-9407652F216D}" type="sibTrans" cxnId="{5B31AC1E-2572-452F-B14A-389480A2EEEF}">
      <dgm:prSet/>
      <dgm:spPr/>
      <dgm:t>
        <a:bodyPr/>
        <a:lstStyle/>
        <a:p>
          <a:endParaRPr lang="en-US"/>
        </a:p>
      </dgm:t>
    </dgm:pt>
    <dgm:pt modelId="{F030F1E7-DE8F-4B06-AEB3-D4188B67B049}">
      <dgm:prSet phldrT="[Text]"/>
      <dgm:spPr/>
      <dgm:t>
        <a:bodyPr/>
        <a:lstStyle/>
        <a:p>
          <a:r>
            <a:rPr lang="en-US" dirty="0"/>
            <a:t>2 Low (once in about 30 years)</a:t>
          </a:r>
        </a:p>
      </dgm:t>
    </dgm:pt>
    <dgm:pt modelId="{1786C66F-F0E6-4AF4-A391-8B235F2C925D}" type="parTrans" cxnId="{274E7480-E7D9-46EA-8EFE-28AF32AC5933}">
      <dgm:prSet/>
      <dgm:spPr/>
      <dgm:t>
        <a:bodyPr/>
        <a:lstStyle/>
        <a:p>
          <a:endParaRPr lang="en-US"/>
        </a:p>
      </dgm:t>
    </dgm:pt>
    <dgm:pt modelId="{960E8C77-EEF8-45D6-B23F-A1B8166F57F4}" type="sibTrans" cxnId="{274E7480-E7D9-46EA-8EFE-28AF32AC5933}">
      <dgm:prSet/>
      <dgm:spPr/>
      <dgm:t>
        <a:bodyPr/>
        <a:lstStyle/>
        <a:p>
          <a:endParaRPr lang="en-US"/>
        </a:p>
      </dgm:t>
    </dgm:pt>
    <dgm:pt modelId="{B531B3DD-69D6-4A62-91EB-57339CF6FE03}">
      <dgm:prSet phldrT="[Text]"/>
      <dgm:spPr>
        <a:solidFill>
          <a:schemeClr val="accent4"/>
        </a:solidFill>
      </dgm:spPr>
      <dgm:t>
        <a:bodyPr/>
        <a:lstStyle/>
        <a:p>
          <a:r>
            <a:rPr lang="en-US" dirty="0"/>
            <a:t>3 Medium (once in about 10 years)</a:t>
          </a:r>
        </a:p>
      </dgm:t>
    </dgm:pt>
    <dgm:pt modelId="{B0D92251-B898-4559-B113-12FBB8378CDA}" type="parTrans" cxnId="{2AD71042-6630-4A7C-81A5-162B583B336A}">
      <dgm:prSet/>
      <dgm:spPr/>
      <dgm:t>
        <a:bodyPr/>
        <a:lstStyle/>
        <a:p>
          <a:endParaRPr lang="en-US"/>
        </a:p>
      </dgm:t>
    </dgm:pt>
    <dgm:pt modelId="{567E8751-1833-4F14-956D-019D8A145B03}" type="sibTrans" cxnId="{2AD71042-6630-4A7C-81A5-162B583B336A}">
      <dgm:prSet/>
      <dgm:spPr/>
      <dgm:t>
        <a:bodyPr/>
        <a:lstStyle/>
        <a:p>
          <a:endParaRPr lang="en-US"/>
        </a:p>
      </dgm:t>
    </dgm:pt>
    <dgm:pt modelId="{F43B89F7-0109-4B42-8A1E-F7DADBCB6B5A}">
      <dgm:prSet phldrT="[Text]"/>
      <dgm:spPr>
        <a:solidFill>
          <a:srgbClr val="FF0000"/>
        </a:solidFill>
      </dgm:spPr>
      <dgm:t>
        <a:bodyPr/>
        <a:lstStyle/>
        <a:p>
          <a:r>
            <a:rPr lang="en-US" dirty="0"/>
            <a:t>4 High (once in about 5 years)</a:t>
          </a:r>
        </a:p>
      </dgm:t>
    </dgm:pt>
    <dgm:pt modelId="{A6560EFD-566B-4970-B391-57F45A3D602B}" type="parTrans" cxnId="{6AE878FB-4E3E-4B3C-A02E-1C4968B866AA}">
      <dgm:prSet/>
      <dgm:spPr/>
      <dgm:t>
        <a:bodyPr/>
        <a:lstStyle/>
        <a:p>
          <a:endParaRPr lang="en-US"/>
        </a:p>
      </dgm:t>
    </dgm:pt>
    <dgm:pt modelId="{4EC34950-66E7-4A84-B6DE-3A55F14EA9DA}" type="sibTrans" cxnId="{6AE878FB-4E3E-4B3C-A02E-1C4968B866AA}">
      <dgm:prSet/>
      <dgm:spPr/>
      <dgm:t>
        <a:bodyPr/>
        <a:lstStyle/>
        <a:p>
          <a:endParaRPr lang="en-US"/>
        </a:p>
      </dgm:t>
    </dgm:pt>
    <dgm:pt modelId="{1258D02C-8F6A-48AA-9DED-CD2F07857F03}">
      <dgm:prSet phldrT="[Text]"/>
      <dgm:spPr>
        <a:solidFill>
          <a:srgbClr val="C00000"/>
        </a:solidFill>
      </dgm:spPr>
      <dgm:t>
        <a:bodyPr/>
        <a:lstStyle/>
        <a:p>
          <a:r>
            <a:rPr lang="en-US" dirty="0"/>
            <a:t>5 Extreme (once a year or more often)</a:t>
          </a:r>
        </a:p>
      </dgm:t>
    </dgm:pt>
    <dgm:pt modelId="{61C5EF45-1210-4249-9ED9-7821DE6F2FA8}" type="parTrans" cxnId="{7E541FF2-817F-4A93-BD15-9332BA078825}">
      <dgm:prSet/>
      <dgm:spPr/>
      <dgm:t>
        <a:bodyPr/>
        <a:lstStyle/>
        <a:p>
          <a:endParaRPr lang="en-US"/>
        </a:p>
      </dgm:t>
    </dgm:pt>
    <dgm:pt modelId="{6E81FB82-0346-445E-8A74-77DC22E110E3}" type="sibTrans" cxnId="{7E541FF2-817F-4A93-BD15-9332BA078825}">
      <dgm:prSet/>
      <dgm:spPr/>
      <dgm:t>
        <a:bodyPr/>
        <a:lstStyle/>
        <a:p>
          <a:endParaRPr lang="en-US"/>
        </a:p>
      </dgm:t>
    </dgm:pt>
    <dgm:pt modelId="{3255A894-96B4-411D-B904-83781995EB5C}" type="pres">
      <dgm:prSet presAssocID="{8A39D220-42D9-425E-834D-319405BC359A}" presName="outerComposite" presStyleCnt="0">
        <dgm:presLayoutVars>
          <dgm:chMax val="5"/>
          <dgm:dir/>
          <dgm:resizeHandles val="exact"/>
        </dgm:presLayoutVars>
      </dgm:prSet>
      <dgm:spPr/>
    </dgm:pt>
    <dgm:pt modelId="{3A451A26-900D-4A67-AE95-CC150C791DA1}" type="pres">
      <dgm:prSet presAssocID="{8A39D220-42D9-425E-834D-319405BC359A}" presName="dummyMaxCanvas" presStyleCnt="0">
        <dgm:presLayoutVars/>
      </dgm:prSet>
      <dgm:spPr/>
    </dgm:pt>
    <dgm:pt modelId="{F0034294-EEC8-45D9-9083-B66337A84217}" type="pres">
      <dgm:prSet presAssocID="{8A39D220-42D9-425E-834D-319405BC359A}" presName="FiveNodes_1" presStyleLbl="node1" presStyleIdx="0" presStyleCnt="5">
        <dgm:presLayoutVars>
          <dgm:bulletEnabled val="1"/>
        </dgm:presLayoutVars>
      </dgm:prSet>
      <dgm:spPr/>
    </dgm:pt>
    <dgm:pt modelId="{F54D3F99-C991-4799-8410-2975AEE65B3C}" type="pres">
      <dgm:prSet presAssocID="{8A39D220-42D9-425E-834D-319405BC359A}" presName="FiveNodes_2" presStyleLbl="node1" presStyleIdx="1" presStyleCnt="5">
        <dgm:presLayoutVars>
          <dgm:bulletEnabled val="1"/>
        </dgm:presLayoutVars>
      </dgm:prSet>
      <dgm:spPr/>
    </dgm:pt>
    <dgm:pt modelId="{C6A520EE-0D8E-4FF9-A23A-65BC2A374CEE}" type="pres">
      <dgm:prSet presAssocID="{8A39D220-42D9-425E-834D-319405BC359A}" presName="FiveNodes_3" presStyleLbl="node1" presStyleIdx="2" presStyleCnt="5">
        <dgm:presLayoutVars>
          <dgm:bulletEnabled val="1"/>
        </dgm:presLayoutVars>
      </dgm:prSet>
      <dgm:spPr/>
    </dgm:pt>
    <dgm:pt modelId="{F0C0407B-57C3-405C-8C27-B7EA1D86A2CB}" type="pres">
      <dgm:prSet presAssocID="{8A39D220-42D9-425E-834D-319405BC359A}" presName="FiveNodes_4" presStyleLbl="node1" presStyleIdx="3" presStyleCnt="5">
        <dgm:presLayoutVars>
          <dgm:bulletEnabled val="1"/>
        </dgm:presLayoutVars>
      </dgm:prSet>
      <dgm:spPr/>
    </dgm:pt>
    <dgm:pt modelId="{36882B7F-1CBD-44A7-AD7D-18ABA7557130}" type="pres">
      <dgm:prSet presAssocID="{8A39D220-42D9-425E-834D-319405BC359A}" presName="FiveNodes_5" presStyleLbl="node1" presStyleIdx="4" presStyleCnt="5">
        <dgm:presLayoutVars>
          <dgm:bulletEnabled val="1"/>
        </dgm:presLayoutVars>
      </dgm:prSet>
      <dgm:spPr/>
    </dgm:pt>
    <dgm:pt modelId="{A17186D3-E295-4442-823A-2EA82B061FA8}" type="pres">
      <dgm:prSet presAssocID="{8A39D220-42D9-425E-834D-319405BC359A}" presName="FiveConn_1-2" presStyleLbl="fgAccFollowNode1" presStyleIdx="0" presStyleCnt="4">
        <dgm:presLayoutVars>
          <dgm:bulletEnabled val="1"/>
        </dgm:presLayoutVars>
      </dgm:prSet>
      <dgm:spPr/>
    </dgm:pt>
    <dgm:pt modelId="{1491449D-B9CA-4997-87E8-3F62BF4B0244}" type="pres">
      <dgm:prSet presAssocID="{8A39D220-42D9-425E-834D-319405BC359A}" presName="FiveConn_2-3" presStyleLbl="fgAccFollowNode1" presStyleIdx="1" presStyleCnt="4">
        <dgm:presLayoutVars>
          <dgm:bulletEnabled val="1"/>
        </dgm:presLayoutVars>
      </dgm:prSet>
      <dgm:spPr/>
    </dgm:pt>
    <dgm:pt modelId="{FDB69663-666A-424A-A4F5-0ECBA0E33EE4}" type="pres">
      <dgm:prSet presAssocID="{8A39D220-42D9-425E-834D-319405BC359A}" presName="FiveConn_3-4" presStyleLbl="fgAccFollowNode1" presStyleIdx="2" presStyleCnt="4">
        <dgm:presLayoutVars>
          <dgm:bulletEnabled val="1"/>
        </dgm:presLayoutVars>
      </dgm:prSet>
      <dgm:spPr/>
    </dgm:pt>
    <dgm:pt modelId="{19A555F4-1682-4543-9DC9-23A2BB16AAE1}" type="pres">
      <dgm:prSet presAssocID="{8A39D220-42D9-425E-834D-319405BC359A}" presName="FiveConn_4-5" presStyleLbl="fgAccFollowNode1" presStyleIdx="3" presStyleCnt="4">
        <dgm:presLayoutVars>
          <dgm:bulletEnabled val="1"/>
        </dgm:presLayoutVars>
      </dgm:prSet>
      <dgm:spPr/>
    </dgm:pt>
    <dgm:pt modelId="{744138FE-7046-42A6-AED6-67C8E8D3A910}" type="pres">
      <dgm:prSet presAssocID="{8A39D220-42D9-425E-834D-319405BC359A}" presName="FiveNodes_1_text" presStyleLbl="node1" presStyleIdx="4" presStyleCnt="5">
        <dgm:presLayoutVars>
          <dgm:bulletEnabled val="1"/>
        </dgm:presLayoutVars>
      </dgm:prSet>
      <dgm:spPr/>
    </dgm:pt>
    <dgm:pt modelId="{0F9FBE6F-70B8-4CC3-9FC3-68BF0ED2F014}" type="pres">
      <dgm:prSet presAssocID="{8A39D220-42D9-425E-834D-319405BC359A}" presName="FiveNodes_2_text" presStyleLbl="node1" presStyleIdx="4" presStyleCnt="5">
        <dgm:presLayoutVars>
          <dgm:bulletEnabled val="1"/>
        </dgm:presLayoutVars>
      </dgm:prSet>
      <dgm:spPr/>
    </dgm:pt>
    <dgm:pt modelId="{8B89E1EF-9A62-486C-A902-2CBAB46E2180}" type="pres">
      <dgm:prSet presAssocID="{8A39D220-42D9-425E-834D-319405BC359A}" presName="FiveNodes_3_text" presStyleLbl="node1" presStyleIdx="4" presStyleCnt="5">
        <dgm:presLayoutVars>
          <dgm:bulletEnabled val="1"/>
        </dgm:presLayoutVars>
      </dgm:prSet>
      <dgm:spPr/>
    </dgm:pt>
    <dgm:pt modelId="{7ACE6B0F-827C-491A-A7BC-5445F7D3EEE8}" type="pres">
      <dgm:prSet presAssocID="{8A39D220-42D9-425E-834D-319405BC359A}" presName="FiveNodes_4_text" presStyleLbl="node1" presStyleIdx="4" presStyleCnt="5">
        <dgm:presLayoutVars>
          <dgm:bulletEnabled val="1"/>
        </dgm:presLayoutVars>
      </dgm:prSet>
      <dgm:spPr/>
    </dgm:pt>
    <dgm:pt modelId="{1056C03F-D462-4112-BDEB-2242C8585379}" type="pres">
      <dgm:prSet presAssocID="{8A39D220-42D9-425E-834D-319405BC359A}" presName="FiveNodes_5_text" presStyleLbl="node1" presStyleIdx="4" presStyleCnt="5">
        <dgm:presLayoutVars>
          <dgm:bulletEnabled val="1"/>
        </dgm:presLayoutVars>
      </dgm:prSet>
      <dgm:spPr/>
    </dgm:pt>
  </dgm:ptLst>
  <dgm:cxnLst>
    <dgm:cxn modelId="{54225B0C-5813-4004-8D12-F96FAB6AFDCC}" type="presOf" srcId="{F030F1E7-DE8F-4B06-AEB3-D4188B67B049}" destId="{F54D3F99-C991-4799-8410-2975AEE65B3C}" srcOrd="0" destOrd="0" presId="urn:microsoft.com/office/officeart/2005/8/layout/vProcess5"/>
    <dgm:cxn modelId="{5B31AC1E-2572-452F-B14A-389480A2EEEF}" srcId="{8A39D220-42D9-425E-834D-319405BC359A}" destId="{4F3F4BE8-C3B4-48C7-8A11-C93E2D9EA32B}" srcOrd="0" destOrd="0" parTransId="{8CC40C81-A2FC-4A7F-A611-D37B8082D8B2}" sibTransId="{411BE689-7666-461E-94BA-9407652F216D}"/>
    <dgm:cxn modelId="{C132F52E-1422-4384-BD74-55534D6950DB}" type="presOf" srcId="{1258D02C-8F6A-48AA-9DED-CD2F07857F03}" destId="{36882B7F-1CBD-44A7-AD7D-18ABA7557130}" srcOrd="0" destOrd="0" presId="urn:microsoft.com/office/officeart/2005/8/layout/vProcess5"/>
    <dgm:cxn modelId="{2AD71042-6630-4A7C-81A5-162B583B336A}" srcId="{8A39D220-42D9-425E-834D-319405BC359A}" destId="{B531B3DD-69D6-4A62-91EB-57339CF6FE03}" srcOrd="2" destOrd="0" parTransId="{B0D92251-B898-4559-B113-12FBB8378CDA}" sibTransId="{567E8751-1833-4F14-956D-019D8A145B03}"/>
    <dgm:cxn modelId="{1530637C-BF3F-41F3-A6F6-1B46AA692DB3}" type="presOf" srcId="{4EC34950-66E7-4A84-B6DE-3A55F14EA9DA}" destId="{19A555F4-1682-4543-9DC9-23A2BB16AAE1}" srcOrd="0" destOrd="0" presId="urn:microsoft.com/office/officeart/2005/8/layout/vProcess5"/>
    <dgm:cxn modelId="{274E7480-E7D9-46EA-8EFE-28AF32AC5933}" srcId="{8A39D220-42D9-425E-834D-319405BC359A}" destId="{F030F1E7-DE8F-4B06-AEB3-D4188B67B049}" srcOrd="1" destOrd="0" parTransId="{1786C66F-F0E6-4AF4-A391-8B235F2C925D}" sibTransId="{960E8C77-EEF8-45D6-B23F-A1B8166F57F4}"/>
    <dgm:cxn modelId="{FC0D9881-9644-40E6-B9E5-4381216F1801}" type="presOf" srcId="{411BE689-7666-461E-94BA-9407652F216D}" destId="{A17186D3-E295-4442-823A-2EA82B061FA8}" srcOrd="0" destOrd="0" presId="urn:microsoft.com/office/officeart/2005/8/layout/vProcess5"/>
    <dgm:cxn modelId="{55197E9E-BF4A-4578-B1F4-796980F4A901}" type="presOf" srcId="{4F3F4BE8-C3B4-48C7-8A11-C93E2D9EA32B}" destId="{744138FE-7046-42A6-AED6-67C8E8D3A910}" srcOrd="1" destOrd="0" presId="urn:microsoft.com/office/officeart/2005/8/layout/vProcess5"/>
    <dgm:cxn modelId="{F060DDA2-DDD9-4031-95B7-61A21E6425C0}" type="presOf" srcId="{B531B3DD-69D6-4A62-91EB-57339CF6FE03}" destId="{8B89E1EF-9A62-486C-A902-2CBAB46E2180}" srcOrd="1" destOrd="0" presId="urn:microsoft.com/office/officeart/2005/8/layout/vProcess5"/>
    <dgm:cxn modelId="{E15EF0A4-6487-4EA6-B695-4703455ED2B3}" type="presOf" srcId="{F43B89F7-0109-4B42-8A1E-F7DADBCB6B5A}" destId="{7ACE6B0F-827C-491A-A7BC-5445F7D3EEE8}" srcOrd="1" destOrd="0" presId="urn:microsoft.com/office/officeart/2005/8/layout/vProcess5"/>
    <dgm:cxn modelId="{93B99FAD-AE87-40E6-99F1-5F3175143A69}" type="presOf" srcId="{F030F1E7-DE8F-4B06-AEB3-D4188B67B049}" destId="{0F9FBE6F-70B8-4CC3-9FC3-68BF0ED2F014}" srcOrd="1" destOrd="0" presId="urn:microsoft.com/office/officeart/2005/8/layout/vProcess5"/>
    <dgm:cxn modelId="{DD788EB9-58E2-4B01-AB42-CF59D535932D}" type="presOf" srcId="{960E8C77-EEF8-45D6-B23F-A1B8166F57F4}" destId="{1491449D-B9CA-4997-87E8-3F62BF4B0244}" srcOrd="0" destOrd="0" presId="urn:microsoft.com/office/officeart/2005/8/layout/vProcess5"/>
    <dgm:cxn modelId="{67D03ACD-0C69-47BA-938D-99A6502C778B}" type="presOf" srcId="{8A39D220-42D9-425E-834D-319405BC359A}" destId="{3255A894-96B4-411D-B904-83781995EB5C}" srcOrd="0" destOrd="0" presId="urn:microsoft.com/office/officeart/2005/8/layout/vProcess5"/>
    <dgm:cxn modelId="{5562D4E1-CB44-4125-A7FD-F1C83180695C}" type="presOf" srcId="{4F3F4BE8-C3B4-48C7-8A11-C93E2D9EA32B}" destId="{F0034294-EEC8-45D9-9083-B66337A84217}" srcOrd="0" destOrd="0" presId="urn:microsoft.com/office/officeart/2005/8/layout/vProcess5"/>
    <dgm:cxn modelId="{278057EB-713A-4778-852D-4EEF7E443C40}" type="presOf" srcId="{B531B3DD-69D6-4A62-91EB-57339CF6FE03}" destId="{C6A520EE-0D8E-4FF9-A23A-65BC2A374CEE}" srcOrd="0" destOrd="0" presId="urn:microsoft.com/office/officeart/2005/8/layout/vProcess5"/>
    <dgm:cxn modelId="{38FF12F0-7AE7-4679-A95C-F4574F6AEB70}" type="presOf" srcId="{567E8751-1833-4F14-956D-019D8A145B03}" destId="{FDB69663-666A-424A-A4F5-0ECBA0E33EE4}" srcOrd="0" destOrd="0" presId="urn:microsoft.com/office/officeart/2005/8/layout/vProcess5"/>
    <dgm:cxn modelId="{7E541FF2-817F-4A93-BD15-9332BA078825}" srcId="{8A39D220-42D9-425E-834D-319405BC359A}" destId="{1258D02C-8F6A-48AA-9DED-CD2F07857F03}" srcOrd="4" destOrd="0" parTransId="{61C5EF45-1210-4249-9ED9-7821DE6F2FA8}" sibTransId="{6E81FB82-0346-445E-8A74-77DC22E110E3}"/>
    <dgm:cxn modelId="{D10626FB-B311-417D-80EE-4BE3EE3E4FBA}" type="presOf" srcId="{1258D02C-8F6A-48AA-9DED-CD2F07857F03}" destId="{1056C03F-D462-4112-BDEB-2242C8585379}" srcOrd="1" destOrd="0" presId="urn:microsoft.com/office/officeart/2005/8/layout/vProcess5"/>
    <dgm:cxn modelId="{6AE878FB-4E3E-4B3C-A02E-1C4968B866AA}" srcId="{8A39D220-42D9-425E-834D-319405BC359A}" destId="{F43B89F7-0109-4B42-8A1E-F7DADBCB6B5A}" srcOrd="3" destOrd="0" parTransId="{A6560EFD-566B-4970-B391-57F45A3D602B}" sibTransId="{4EC34950-66E7-4A84-B6DE-3A55F14EA9DA}"/>
    <dgm:cxn modelId="{0B7099FF-8152-4EF6-B496-7A4777173B7B}" type="presOf" srcId="{F43B89F7-0109-4B42-8A1E-F7DADBCB6B5A}" destId="{F0C0407B-57C3-405C-8C27-B7EA1D86A2CB}" srcOrd="0" destOrd="0" presId="urn:microsoft.com/office/officeart/2005/8/layout/vProcess5"/>
    <dgm:cxn modelId="{ABAD751D-BE32-461E-9803-46A35075CB26}" type="presParOf" srcId="{3255A894-96B4-411D-B904-83781995EB5C}" destId="{3A451A26-900D-4A67-AE95-CC150C791DA1}" srcOrd="0" destOrd="0" presId="urn:microsoft.com/office/officeart/2005/8/layout/vProcess5"/>
    <dgm:cxn modelId="{7F1C8BC6-9B72-426F-AEF2-455142DDC018}" type="presParOf" srcId="{3255A894-96B4-411D-B904-83781995EB5C}" destId="{F0034294-EEC8-45D9-9083-B66337A84217}" srcOrd="1" destOrd="0" presId="urn:microsoft.com/office/officeart/2005/8/layout/vProcess5"/>
    <dgm:cxn modelId="{8EE89658-4470-4FE3-850D-EB0DE022E6B9}" type="presParOf" srcId="{3255A894-96B4-411D-B904-83781995EB5C}" destId="{F54D3F99-C991-4799-8410-2975AEE65B3C}" srcOrd="2" destOrd="0" presId="urn:microsoft.com/office/officeart/2005/8/layout/vProcess5"/>
    <dgm:cxn modelId="{5C2490E5-8FC9-4353-8FF1-CB9B392B74A6}" type="presParOf" srcId="{3255A894-96B4-411D-B904-83781995EB5C}" destId="{C6A520EE-0D8E-4FF9-A23A-65BC2A374CEE}" srcOrd="3" destOrd="0" presId="urn:microsoft.com/office/officeart/2005/8/layout/vProcess5"/>
    <dgm:cxn modelId="{26A607CF-268A-4CAA-BBBA-90486BE4EBB1}" type="presParOf" srcId="{3255A894-96B4-411D-B904-83781995EB5C}" destId="{F0C0407B-57C3-405C-8C27-B7EA1D86A2CB}" srcOrd="4" destOrd="0" presId="urn:microsoft.com/office/officeart/2005/8/layout/vProcess5"/>
    <dgm:cxn modelId="{D8EFC189-4092-4CCB-94A4-17592BCE9F07}" type="presParOf" srcId="{3255A894-96B4-411D-B904-83781995EB5C}" destId="{36882B7F-1CBD-44A7-AD7D-18ABA7557130}" srcOrd="5" destOrd="0" presId="urn:microsoft.com/office/officeart/2005/8/layout/vProcess5"/>
    <dgm:cxn modelId="{1EFAF4BC-9DC8-4D18-8F29-DD800551FF16}" type="presParOf" srcId="{3255A894-96B4-411D-B904-83781995EB5C}" destId="{A17186D3-E295-4442-823A-2EA82B061FA8}" srcOrd="6" destOrd="0" presId="urn:microsoft.com/office/officeart/2005/8/layout/vProcess5"/>
    <dgm:cxn modelId="{1C967E99-72DE-47DB-B3E1-19E10909E5B8}" type="presParOf" srcId="{3255A894-96B4-411D-B904-83781995EB5C}" destId="{1491449D-B9CA-4997-87E8-3F62BF4B0244}" srcOrd="7" destOrd="0" presId="urn:microsoft.com/office/officeart/2005/8/layout/vProcess5"/>
    <dgm:cxn modelId="{A170515F-61D9-4C30-848F-B444FEF9FBB3}" type="presParOf" srcId="{3255A894-96B4-411D-B904-83781995EB5C}" destId="{FDB69663-666A-424A-A4F5-0ECBA0E33EE4}" srcOrd="8" destOrd="0" presId="urn:microsoft.com/office/officeart/2005/8/layout/vProcess5"/>
    <dgm:cxn modelId="{982BC02E-3B77-419D-BA79-A62FC6304EED}" type="presParOf" srcId="{3255A894-96B4-411D-B904-83781995EB5C}" destId="{19A555F4-1682-4543-9DC9-23A2BB16AAE1}" srcOrd="9" destOrd="0" presId="urn:microsoft.com/office/officeart/2005/8/layout/vProcess5"/>
    <dgm:cxn modelId="{7900F08B-F4C2-40E6-BD43-E4BAF0607873}" type="presParOf" srcId="{3255A894-96B4-411D-B904-83781995EB5C}" destId="{744138FE-7046-42A6-AED6-67C8E8D3A910}" srcOrd="10" destOrd="0" presId="urn:microsoft.com/office/officeart/2005/8/layout/vProcess5"/>
    <dgm:cxn modelId="{7FAD6822-5EA5-41A4-85A8-4331C067B339}" type="presParOf" srcId="{3255A894-96B4-411D-B904-83781995EB5C}" destId="{0F9FBE6F-70B8-4CC3-9FC3-68BF0ED2F014}" srcOrd="11" destOrd="0" presId="urn:microsoft.com/office/officeart/2005/8/layout/vProcess5"/>
    <dgm:cxn modelId="{C6AB0854-6902-465C-855A-73DFF2FCEF93}" type="presParOf" srcId="{3255A894-96B4-411D-B904-83781995EB5C}" destId="{8B89E1EF-9A62-486C-A902-2CBAB46E2180}" srcOrd="12" destOrd="0" presId="urn:microsoft.com/office/officeart/2005/8/layout/vProcess5"/>
    <dgm:cxn modelId="{49F0E3DC-734B-4E9D-94C1-D79EBBE94808}" type="presParOf" srcId="{3255A894-96B4-411D-B904-83781995EB5C}" destId="{7ACE6B0F-827C-491A-A7BC-5445F7D3EEE8}" srcOrd="13" destOrd="0" presId="urn:microsoft.com/office/officeart/2005/8/layout/vProcess5"/>
    <dgm:cxn modelId="{F17B594C-A1C1-45A9-93F2-DCE6637C04D9}" type="presParOf" srcId="{3255A894-96B4-411D-B904-83781995EB5C}" destId="{1056C03F-D462-4112-BDEB-2242C8585379}"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8A39D220-42D9-425E-834D-319405BC359A}"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4F3F4BE8-C3B4-48C7-8A11-C93E2D9EA32B}">
      <dgm:prSet phldrT="[Text]"/>
      <dgm:spPr>
        <a:solidFill>
          <a:schemeClr val="accent1">
            <a:lumMod val="75000"/>
          </a:schemeClr>
        </a:solidFill>
      </dgm:spPr>
      <dgm:t>
        <a:bodyPr/>
        <a:lstStyle/>
        <a:p>
          <a:r>
            <a:rPr lang="en-US" b="1" dirty="0"/>
            <a:t>-/+1  IRRELEVANT (impact less than 1%)</a:t>
          </a:r>
          <a:endParaRPr lang="en-US" dirty="0"/>
        </a:p>
      </dgm:t>
    </dgm:pt>
    <dgm:pt modelId="{8CC40C81-A2FC-4A7F-A611-D37B8082D8B2}" type="parTrans" cxnId="{5B31AC1E-2572-452F-B14A-389480A2EEEF}">
      <dgm:prSet/>
      <dgm:spPr/>
      <dgm:t>
        <a:bodyPr/>
        <a:lstStyle/>
        <a:p>
          <a:endParaRPr lang="en-US"/>
        </a:p>
      </dgm:t>
    </dgm:pt>
    <dgm:pt modelId="{411BE689-7666-461E-94BA-9407652F216D}" type="sibTrans" cxnId="{5B31AC1E-2572-452F-B14A-389480A2EEEF}">
      <dgm:prSet/>
      <dgm:spPr/>
      <dgm:t>
        <a:bodyPr/>
        <a:lstStyle/>
        <a:p>
          <a:endParaRPr lang="en-US"/>
        </a:p>
      </dgm:t>
    </dgm:pt>
    <dgm:pt modelId="{F030F1E7-DE8F-4B06-AEB3-D4188B67B049}">
      <dgm:prSet phldrT="[Text]"/>
      <dgm:spPr/>
      <dgm:t>
        <a:bodyPr/>
        <a:lstStyle/>
        <a:p>
          <a:r>
            <a:rPr lang="en-US" b="1" dirty="0"/>
            <a:t>-/+2  LOW (impact from 1% to 5%)</a:t>
          </a:r>
          <a:endParaRPr lang="en-US" dirty="0"/>
        </a:p>
      </dgm:t>
    </dgm:pt>
    <dgm:pt modelId="{1786C66F-F0E6-4AF4-A391-8B235F2C925D}" type="parTrans" cxnId="{274E7480-E7D9-46EA-8EFE-28AF32AC5933}">
      <dgm:prSet/>
      <dgm:spPr/>
      <dgm:t>
        <a:bodyPr/>
        <a:lstStyle/>
        <a:p>
          <a:endParaRPr lang="en-US"/>
        </a:p>
      </dgm:t>
    </dgm:pt>
    <dgm:pt modelId="{960E8C77-EEF8-45D6-B23F-A1B8166F57F4}" type="sibTrans" cxnId="{274E7480-E7D9-46EA-8EFE-28AF32AC5933}">
      <dgm:prSet/>
      <dgm:spPr/>
      <dgm:t>
        <a:bodyPr/>
        <a:lstStyle/>
        <a:p>
          <a:endParaRPr lang="en-US"/>
        </a:p>
      </dgm:t>
    </dgm:pt>
    <dgm:pt modelId="{B531B3DD-69D6-4A62-91EB-57339CF6FE03}">
      <dgm:prSet phldrT="[Text]"/>
      <dgm:spPr>
        <a:solidFill>
          <a:schemeClr val="accent4"/>
        </a:solidFill>
      </dgm:spPr>
      <dgm:t>
        <a:bodyPr/>
        <a:lstStyle/>
        <a:p>
          <a:r>
            <a:rPr lang="en-US" b="1" dirty="0"/>
            <a:t>-/+3  MEDIUM (impact from 5% to 10%)</a:t>
          </a:r>
          <a:endParaRPr lang="en-US" dirty="0"/>
        </a:p>
      </dgm:t>
    </dgm:pt>
    <dgm:pt modelId="{B0D92251-B898-4559-B113-12FBB8378CDA}" type="parTrans" cxnId="{2AD71042-6630-4A7C-81A5-162B583B336A}">
      <dgm:prSet/>
      <dgm:spPr/>
      <dgm:t>
        <a:bodyPr/>
        <a:lstStyle/>
        <a:p>
          <a:endParaRPr lang="en-US"/>
        </a:p>
      </dgm:t>
    </dgm:pt>
    <dgm:pt modelId="{567E8751-1833-4F14-956D-019D8A145B03}" type="sibTrans" cxnId="{2AD71042-6630-4A7C-81A5-162B583B336A}">
      <dgm:prSet/>
      <dgm:spPr/>
      <dgm:t>
        <a:bodyPr/>
        <a:lstStyle/>
        <a:p>
          <a:endParaRPr lang="en-US"/>
        </a:p>
      </dgm:t>
    </dgm:pt>
    <dgm:pt modelId="{F43B89F7-0109-4B42-8A1E-F7DADBCB6B5A}">
      <dgm:prSet phldrT="[Text]"/>
      <dgm:spPr>
        <a:solidFill>
          <a:srgbClr val="FF0000"/>
        </a:solidFill>
      </dgm:spPr>
      <dgm:t>
        <a:bodyPr/>
        <a:lstStyle/>
        <a:p>
          <a:r>
            <a:rPr lang="en-US" b="1" dirty="0"/>
            <a:t>-/+4  HIGH (impact from 10% to 20%)</a:t>
          </a:r>
          <a:endParaRPr lang="en-US" dirty="0"/>
        </a:p>
      </dgm:t>
    </dgm:pt>
    <dgm:pt modelId="{A6560EFD-566B-4970-B391-57F45A3D602B}" type="parTrans" cxnId="{6AE878FB-4E3E-4B3C-A02E-1C4968B866AA}">
      <dgm:prSet/>
      <dgm:spPr/>
    </dgm:pt>
    <dgm:pt modelId="{4EC34950-66E7-4A84-B6DE-3A55F14EA9DA}" type="sibTrans" cxnId="{6AE878FB-4E3E-4B3C-A02E-1C4968B866AA}">
      <dgm:prSet/>
      <dgm:spPr/>
      <dgm:t>
        <a:bodyPr/>
        <a:lstStyle/>
        <a:p>
          <a:endParaRPr lang="en-US"/>
        </a:p>
      </dgm:t>
    </dgm:pt>
    <dgm:pt modelId="{1258D02C-8F6A-48AA-9DED-CD2F07857F03}">
      <dgm:prSet phldrT="[Text]"/>
      <dgm:spPr>
        <a:solidFill>
          <a:srgbClr val="C00000"/>
        </a:solidFill>
      </dgm:spPr>
      <dgm:t>
        <a:bodyPr/>
        <a:lstStyle/>
        <a:p>
          <a:r>
            <a:rPr lang="en-US" b="1" dirty="0"/>
            <a:t>-/+5  EXTREME (impact more than 20% to the </a:t>
          </a:r>
          <a:r>
            <a:rPr lang="en-US" b="1" dirty="0" err="1"/>
            <a:t>calculatory</a:t>
          </a:r>
          <a:r>
            <a:rPr lang="en-US" b="1" dirty="0"/>
            <a:t> net sales value)</a:t>
          </a:r>
          <a:endParaRPr lang="en-US" dirty="0"/>
        </a:p>
      </dgm:t>
    </dgm:pt>
    <dgm:pt modelId="{61C5EF45-1210-4249-9ED9-7821DE6F2FA8}" type="parTrans" cxnId="{7E541FF2-817F-4A93-BD15-9332BA078825}">
      <dgm:prSet/>
      <dgm:spPr/>
    </dgm:pt>
    <dgm:pt modelId="{6E81FB82-0346-445E-8A74-77DC22E110E3}" type="sibTrans" cxnId="{7E541FF2-817F-4A93-BD15-9332BA078825}">
      <dgm:prSet/>
      <dgm:spPr/>
    </dgm:pt>
    <dgm:pt modelId="{3255A894-96B4-411D-B904-83781995EB5C}" type="pres">
      <dgm:prSet presAssocID="{8A39D220-42D9-425E-834D-319405BC359A}" presName="outerComposite" presStyleCnt="0">
        <dgm:presLayoutVars>
          <dgm:chMax val="5"/>
          <dgm:dir/>
          <dgm:resizeHandles val="exact"/>
        </dgm:presLayoutVars>
      </dgm:prSet>
      <dgm:spPr/>
    </dgm:pt>
    <dgm:pt modelId="{3A451A26-900D-4A67-AE95-CC150C791DA1}" type="pres">
      <dgm:prSet presAssocID="{8A39D220-42D9-425E-834D-319405BC359A}" presName="dummyMaxCanvas" presStyleCnt="0">
        <dgm:presLayoutVars/>
      </dgm:prSet>
      <dgm:spPr/>
    </dgm:pt>
    <dgm:pt modelId="{F0034294-EEC8-45D9-9083-B66337A84217}" type="pres">
      <dgm:prSet presAssocID="{8A39D220-42D9-425E-834D-319405BC359A}" presName="FiveNodes_1" presStyleLbl="node1" presStyleIdx="0" presStyleCnt="5">
        <dgm:presLayoutVars>
          <dgm:bulletEnabled val="1"/>
        </dgm:presLayoutVars>
      </dgm:prSet>
      <dgm:spPr/>
    </dgm:pt>
    <dgm:pt modelId="{F54D3F99-C991-4799-8410-2975AEE65B3C}" type="pres">
      <dgm:prSet presAssocID="{8A39D220-42D9-425E-834D-319405BC359A}" presName="FiveNodes_2" presStyleLbl="node1" presStyleIdx="1" presStyleCnt="5">
        <dgm:presLayoutVars>
          <dgm:bulletEnabled val="1"/>
        </dgm:presLayoutVars>
      </dgm:prSet>
      <dgm:spPr/>
    </dgm:pt>
    <dgm:pt modelId="{C6A520EE-0D8E-4FF9-A23A-65BC2A374CEE}" type="pres">
      <dgm:prSet presAssocID="{8A39D220-42D9-425E-834D-319405BC359A}" presName="FiveNodes_3" presStyleLbl="node1" presStyleIdx="2" presStyleCnt="5">
        <dgm:presLayoutVars>
          <dgm:bulletEnabled val="1"/>
        </dgm:presLayoutVars>
      </dgm:prSet>
      <dgm:spPr/>
    </dgm:pt>
    <dgm:pt modelId="{F0C0407B-57C3-405C-8C27-B7EA1D86A2CB}" type="pres">
      <dgm:prSet presAssocID="{8A39D220-42D9-425E-834D-319405BC359A}" presName="FiveNodes_4" presStyleLbl="node1" presStyleIdx="3" presStyleCnt="5">
        <dgm:presLayoutVars>
          <dgm:bulletEnabled val="1"/>
        </dgm:presLayoutVars>
      </dgm:prSet>
      <dgm:spPr/>
    </dgm:pt>
    <dgm:pt modelId="{36882B7F-1CBD-44A7-AD7D-18ABA7557130}" type="pres">
      <dgm:prSet presAssocID="{8A39D220-42D9-425E-834D-319405BC359A}" presName="FiveNodes_5" presStyleLbl="node1" presStyleIdx="4" presStyleCnt="5">
        <dgm:presLayoutVars>
          <dgm:bulletEnabled val="1"/>
        </dgm:presLayoutVars>
      </dgm:prSet>
      <dgm:spPr/>
    </dgm:pt>
    <dgm:pt modelId="{A17186D3-E295-4442-823A-2EA82B061FA8}" type="pres">
      <dgm:prSet presAssocID="{8A39D220-42D9-425E-834D-319405BC359A}" presName="FiveConn_1-2" presStyleLbl="fgAccFollowNode1" presStyleIdx="0" presStyleCnt="4">
        <dgm:presLayoutVars>
          <dgm:bulletEnabled val="1"/>
        </dgm:presLayoutVars>
      </dgm:prSet>
      <dgm:spPr/>
    </dgm:pt>
    <dgm:pt modelId="{1491449D-B9CA-4997-87E8-3F62BF4B0244}" type="pres">
      <dgm:prSet presAssocID="{8A39D220-42D9-425E-834D-319405BC359A}" presName="FiveConn_2-3" presStyleLbl="fgAccFollowNode1" presStyleIdx="1" presStyleCnt="4">
        <dgm:presLayoutVars>
          <dgm:bulletEnabled val="1"/>
        </dgm:presLayoutVars>
      </dgm:prSet>
      <dgm:spPr/>
    </dgm:pt>
    <dgm:pt modelId="{FDB69663-666A-424A-A4F5-0ECBA0E33EE4}" type="pres">
      <dgm:prSet presAssocID="{8A39D220-42D9-425E-834D-319405BC359A}" presName="FiveConn_3-4" presStyleLbl="fgAccFollowNode1" presStyleIdx="2" presStyleCnt="4">
        <dgm:presLayoutVars>
          <dgm:bulletEnabled val="1"/>
        </dgm:presLayoutVars>
      </dgm:prSet>
      <dgm:spPr/>
    </dgm:pt>
    <dgm:pt modelId="{19A555F4-1682-4543-9DC9-23A2BB16AAE1}" type="pres">
      <dgm:prSet presAssocID="{8A39D220-42D9-425E-834D-319405BC359A}" presName="FiveConn_4-5" presStyleLbl="fgAccFollowNode1" presStyleIdx="3" presStyleCnt="4">
        <dgm:presLayoutVars>
          <dgm:bulletEnabled val="1"/>
        </dgm:presLayoutVars>
      </dgm:prSet>
      <dgm:spPr/>
    </dgm:pt>
    <dgm:pt modelId="{744138FE-7046-42A6-AED6-67C8E8D3A910}" type="pres">
      <dgm:prSet presAssocID="{8A39D220-42D9-425E-834D-319405BC359A}" presName="FiveNodes_1_text" presStyleLbl="node1" presStyleIdx="4" presStyleCnt="5">
        <dgm:presLayoutVars>
          <dgm:bulletEnabled val="1"/>
        </dgm:presLayoutVars>
      </dgm:prSet>
      <dgm:spPr/>
    </dgm:pt>
    <dgm:pt modelId="{0F9FBE6F-70B8-4CC3-9FC3-68BF0ED2F014}" type="pres">
      <dgm:prSet presAssocID="{8A39D220-42D9-425E-834D-319405BC359A}" presName="FiveNodes_2_text" presStyleLbl="node1" presStyleIdx="4" presStyleCnt="5">
        <dgm:presLayoutVars>
          <dgm:bulletEnabled val="1"/>
        </dgm:presLayoutVars>
      </dgm:prSet>
      <dgm:spPr/>
    </dgm:pt>
    <dgm:pt modelId="{8B89E1EF-9A62-486C-A902-2CBAB46E2180}" type="pres">
      <dgm:prSet presAssocID="{8A39D220-42D9-425E-834D-319405BC359A}" presName="FiveNodes_3_text" presStyleLbl="node1" presStyleIdx="4" presStyleCnt="5">
        <dgm:presLayoutVars>
          <dgm:bulletEnabled val="1"/>
        </dgm:presLayoutVars>
      </dgm:prSet>
      <dgm:spPr/>
    </dgm:pt>
    <dgm:pt modelId="{7ACE6B0F-827C-491A-A7BC-5445F7D3EEE8}" type="pres">
      <dgm:prSet presAssocID="{8A39D220-42D9-425E-834D-319405BC359A}" presName="FiveNodes_4_text" presStyleLbl="node1" presStyleIdx="4" presStyleCnt="5">
        <dgm:presLayoutVars>
          <dgm:bulletEnabled val="1"/>
        </dgm:presLayoutVars>
      </dgm:prSet>
      <dgm:spPr/>
    </dgm:pt>
    <dgm:pt modelId="{1056C03F-D462-4112-BDEB-2242C8585379}" type="pres">
      <dgm:prSet presAssocID="{8A39D220-42D9-425E-834D-319405BC359A}" presName="FiveNodes_5_text" presStyleLbl="node1" presStyleIdx="4" presStyleCnt="5">
        <dgm:presLayoutVars>
          <dgm:bulletEnabled val="1"/>
        </dgm:presLayoutVars>
      </dgm:prSet>
      <dgm:spPr/>
    </dgm:pt>
  </dgm:ptLst>
  <dgm:cxnLst>
    <dgm:cxn modelId="{D718A814-FE46-45F9-9E4A-530B579E9741}" type="presOf" srcId="{F43B89F7-0109-4B42-8A1E-F7DADBCB6B5A}" destId="{F0C0407B-57C3-405C-8C27-B7EA1D86A2CB}" srcOrd="0" destOrd="0" presId="urn:microsoft.com/office/officeart/2005/8/layout/vProcess5"/>
    <dgm:cxn modelId="{6DE0D514-5563-41DE-A49C-3D587E5EDAA2}" type="presOf" srcId="{F030F1E7-DE8F-4B06-AEB3-D4188B67B049}" destId="{F54D3F99-C991-4799-8410-2975AEE65B3C}" srcOrd="0" destOrd="0" presId="urn:microsoft.com/office/officeart/2005/8/layout/vProcess5"/>
    <dgm:cxn modelId="{5B31AC1E-2572-452F-B14A-389480A2EEEF}" srcId="{8A39D220-42D9-425E-834D-319405BC359A}" destId="{4F3F4BE8-C3B4-48C7-8A11-C93E2D9EA32B}" srcOrd="0" destOrd="0" parTransId="{8CC40C81-A2FC-4A7F-A611-D37B8082D8B2}" sibTransId="{411BE689-7666-461E-94BA-9407652F216D}"/>
    <dgm:cxn modelId="{3B84DF2E-F6BB-447F-8027-FB4E9B5F61BE}" type="presOf" srcId="{1258D02C-8F6A-48AA-9DED-CD2F07857F03}" destId="{36882B7F-1CBD-44A7-AD7D-18ABA7557130}" srcOrd="0" destOrd="0" presId="urn:microsoft.com/office/officeart/2005/8/layout/vProcess5"/>
    <dgm:cxn modelId="{02FD8F32-C928-4B58-97C6-848F9C5FE7A3}" type="presOf" srcId="{4F3F4BE8-C3B4-48C7-8A11-C93E2D9EA32B}" destId="{744138FE-7046-42A6-AED6-67C8E8D3A910}" srcOrd="1" destOrd="0" presId="urn:microsoft.com/office/officeart/2005/8/layout/vProcess5"/>
    <dgm:cxn modelId="{2AD71042-6630-4A7C-81A5-162B583B336A}" srcId="{8A39D220-42D9-425E-834D-319405BC359A}" destId="{B531B3DD-69D6-4A62-91EB-57339CF6FE03}" srcOrd="2" destOrd="0" parTransId="{B0D92251-B898-4559-B113-12FBB8378CDA}" sibTransId="{567E8751-1833-4F14-956D-019D8A145B03}"/>
    <dgm:cxn modelId="{25618770-5063-4D8B-BD88-A30547575447}" type="presOf" srcId="{1258D02C-8F6A-48AA-9DED-CD2F07857F03}" destId="{1056C03F-D462-4112-BDEB-2242C8585379}" srcOrd="1" destOrd="0" presId="urn:microsoft.com/office/officeart/2005/8/layout/vProcess5"/>
    <dgm:cxn modelId="{318FCE53-798D-4594-BC12-B0E0FFF80216}" type="presOf" srcId="{F030F1E7-DE8F-4B06-AEB3-D4188B67B049}" destId="{0F9FBE6F-70B8-4CC3-9FC3-68BF0ED2F014}" srcOrd="1" destOrd="0" presId="urn:microsoft.com/office/officeart/2005/8/layout/vProcess5"/>
    <dgm:cxn modelId="{C1B0FE55-2BDA-4621-AAF9-2E98EF2A53DD}" type="presOf" srcId="{567E8751-1833-4F14-956D-019D8A145B03}" destId="{FDB69663-666A-424A-A4F5-0ECBA0E33EE4}" srcOrd="0" destOrd="0" presId="urn:microsoft.com/office/officeart/2005/8/layout/vProcess5"/>
    <dgm:cxn modelId="{58DC2876-0EBE-49F3-B0F1-28727F9E0DAE}" type="presOf" srcId="{B531B3DD-69D6-4A62-91EB-57339CF6FE03}" destId="{C6A520EE-0D8E-4FF9-A23A-65BC2A374CEE}" srcOrd="0" destOrd="0" presId="urn:microsoft.com/office/officeart/2005/8/layout/vProcess5"/>
    <dgm:cxn modelId="{274E7480-E7D9-46EA-8EFE-28AF32AC5933}" srcId="{8A39D220-42D9-425E-834D-319405BC359A}" destId="{F030F1E7-DE8F-4B06-AEB3-D4188B67B049}" srcOrd="1" destOrd="0" parTransId="{1786C66F-F0E6-4AF4-A391-8B235F2C925D}" sibTransId="{960E8C77-EEF8-45D6-B23F-A1B8166F57F4}"/>
    <dgm:cxn modelId="{4467CA89-0A4F-405E-A417-3D7A7F72273A}" type="presOf" srcId="{8A39D220-42D9-425E-834D-319405BC359A}" destId="{3255A894-96B4-411D-B904-83781995EB5C}" srcOrd="0" destOrd="0" presId="urn:microsoft.com/office/officeart/2005/8/layout/vProcess5"/>
    <dgm:cxn modelId="{E547A28E-CDAD-4C4D-AD02-759EF44B10EA}" type="presOf" srcId="{960E8C77-EEF8-45D6-B23F-A1B8166F57F4}" destId="{1491449D-B9CA-4997-87E8-3F62BF4B0244}" srcOrd="0" destOrd="0" presId="urn:microsoft.com/office/officeart/2005/8/layout/vProcess5"/>
    <dgm:cxn modelId="{2FB8629B-4288-4879-AE0D-78048EEBC116}" type="presOf" srcId="{411BE689-7666-461E-94BA-9407652F216D}" destId="{A17186D3-E295-4442-823A-2EA82B061FA8}" srcOrd="0" destOrd="0" presId="urn:microsoft.com/office/officeart/2005/8/layout/vProcess5"/>
    <dgm:cxn modelId="{E98BCBA3-D2E8-4AAD-85B3-0CF51D2DDD79}" type="presOf" srcId="{F43B89F7-0109-4B42-8A1E-F7DADBCB6B5A}" destId="{7ACE6B0F-827C-491A-A7BC-5445F7D3EEE8}" srcOrd="1" destOrd="0" presId="urn:microsoft.com/office/officeart/2005/8/layout/vProcess5"/>
    <dgm:cxn modelId="{58F32EB1-D580-45F4-8F67-8A572271855A}" type="presOf" srcId="{B531B3DD-69D6-4A62-91EB-57339CF6FE03}" destId="{8B89E1EF-9A62-486C-A902-2CBAB46E2180}" srcOrd="1" destOrd="0" presId="urn:microsoft.com/office/officeart/2005/8/layout/vProcess5"/>
    <dgm:cxn modelId="{F01BF5B3-327A-47FB-BEBA-411F0306A21E}" type="presOf" srcId="{4EC34950-66E7-4A84-B6DE-3A55F14EA9DA}" destId="{19A555F4-1682-4543-9DC9-23A2BB16AAE1}" srcOrd="0" destOrd="0" presId="urn:microsoft.com/office/officeart/2005/8/layout/vProcess5"/>
    <dgm:cxn modelId="{40BE3BD6-062A-428C-AEBB-A40FCE0DA144}" type="presOf" srcId="{4F3F4BE8-C3B4-48C7-8A11-C93E2D9EA32B}" destId="{F0034294-EEC8-45D9-9083-B66337A84217}" srcOrd="0" destOrd="0" presId="urn:microsoft.com/office/officeart/2005/8/layout/vProcess5"/>
    <dgm:cxn modelId="{7E541FF2-817F-4A93-BD15-9332BA078825}" srcId="{8A39D220-42D9-425E-834D-319405BC359A}" destId="{1258D02C-8F6A-48AA-9DED-CD2F07857F03}" srcOrd="4" destOrd="0" parTransId="{61C5EF45-1210-4249-9ED9-7821DE6F2FA8}" sibTransId="{6E81FB82-0346-445E-8A74-77DC22E110E3}"/>
    <dgm:cxn modelId="{6AE878FB-4E3E-4B3C-A02E-1C4968B866AA}" srcId="{8A39D220-42D9-425E-834D-319405BC359A}" destId="{F43B89F7-0109-4B42-8A1E-F7DADBCB6B5A}" srcOrd="3" destOrd="0" parTransId="{A6560EFD-566B-4970-B391-57F45A3D602B}" sibTransId="{4EC34950-66E7-4A84-B6DE-3A55F14EA9DA}"/>
    <dgm:cxn modelId="{E6E50934-D463-4BC5-97C9-145DA147A288}" type="presParOf" srcId="{3255A894-96B4-411D-B904-83781995EB5C}" destId="{3A451A26-900D-4A67-AE95-CC150C791DA1}" srcOrd="0" destOrd="0" presId="urn:microsoft.com/office/officeart/2005/8/layout/vProcess5"/>
    <dgm:cxn modelId="{89E22288-C317-4D63-802C-524BCD71E123}" type="presParOf" srcId="{3255A894-96B4-411D-B904-83781995EB5C}" destId="{F0034294-EEC8-45D9-9083-B66337A84217}" srcOrd="1" destOrd="0" presId="urn:microsoft.com/office/officeart/2005/8/layout/vProcess5"/>
    <dgm:cxn modelId="{B62B5220-BF88-4A98-9C0C-592C63A27D71}" type="presParOf" srcId="{3255A894-96B4-411D-B904-83781995EB5C}" destId="{F54D3F99-C991-4799-8410-2975AEE65B3C}" srcOrd="2" destOrd="0" presId="urn:microsoft.com/office/officeart/2005/8/layout/vProcess5"/>
    <dgm:cxn modelId="{3AD80E80-16C4-4BEC-A16E-8211C6BAC4D0}" type="presParOf" srcId="{3255A894-96B4-411D-B904-83781995EB5C}" destId="{C6A520EE-0D8E-4FF9-A23A-65BC2A374CEE}" srcOrd="3" destOrd="0" presId="urn:microsoft.com/office/officeart/2005/8/layout/vProcess5"/>
    <dgm:cxn modelId="{6C4F5B2C-0C89-4DD2-98AF-AAA4429B3601}" type="presParOf" srcId="{3255A894-96B4-411D-B904-83781995EB5C}" destId="{F0C0407B-57C3-405C-8C27-B7EA1D86A2CB}" srcOrd="4" destOrd="0" presId="urn:microsoft.com/office/officeart/2005/8/layout/vProcess5"/>
    <dgm:cxn modelId="{9DEBDDA4-39B0-4FFA-8CFD-0C70B694921E}" type="presParOf" srcId="{3255A894-96B4-411D-B904-83781995EB5C}" destId="{36882B7F-1CBD-44A7-AD7D-18ABA7557130}" srcOrd="5" destOrd="0" presId="urn:microsoft.com/office/officeart/2005/8/layout/vProcess5"/>
    <dgm:cxn modelId="{90B7AE75-3A5F-465E-942C-1AE55702E517}" type="presParOf" srcId="{3255A894-96B4-411D-B904-83781995EB5C}" destId="{A17186D3-E295-4442-823A-2EA82B061FA8}" srcOrd="6" destOrd="0" presId="urn:microsoft.com/office/officeart/2005/8/layout/vProcess5"/>
    <dgm:cxn modelId="{45556E0C-EE56-4DBB-B1CC-3932C4D6CD40}" type="presParOf" srcId="{3255A894-96B4-411D-B904-83781995EB5C}" destId="{1491449D-B9CA-4997-87E8-3F62BF4B0244}" srcOrd="7" destOrd="0" presId="urn:microsoft.com/office/officeart/2005/8/layout/vProcess5"/>
    <dgm:cxn modelId="{7F189EB6-2BEB-4765-9030-BC038C7806BD}" type="presParOf" srcId="{3255A894-96B4-411D-B904-83781995EB5C}" destId="{FDB69663-666A-424A-A4F5-0ECBA0E33EE4}" srcOrd="8" destOrd="0" presId="urn:microsoft.com/office/officeart/2005/8/layout/vProcess5"/>
    <dgm:cxn modelId="{07B9FF9A-009D-44DF-8CBF-8ED8ACBDE18F}" type="presParOf" srcId="{3255A894-96B4-411D-B904-83781995EB5C}" destId="{19A555F4-1682-4543-9DC9-23A2BB16AAE1}" srcOrd="9" destOrd="0" presId="urn:microsoft.com/office/officeart/2005/8/layout/vProcess5"/>
    <dgm:cxn modelId="{C9CCDDD9-9803-4F74-B683-9E01793C5573}" type="presParOf" srcId="{3255A894-96B4-411D-B904-83781995EB5C}" destId="{744138FE-7046-42A6-AED6-67C8E8D3A910}" srcOrd="10" destOrd="0" presId="urn:microsoft.com/office/officeart/2005/8/layout/vProcess5"/>
    <dgm:cxn modelId="{777B4D06-63C4-46FF-BED4-00F4CCFDDDC4}" type="presParOf" srcId="{3255A894-96B4-411D-B904-83781995EB5C}" destId="{0F9FBE6F-70B8-4CC3-9FC3-68BF0ED2F014}" srcOrd="11" destOrd="0" presId="urn:microsoft.com/office/officeart/2005/8/layout/vProcess5"/>
    <dgm:cxn modelId="{22FC9093-766B-4D9E-9915-D36D8D60835A}" type="presParOf" srcId="{3255A894-96B4-411D-B904-83781995EB5C}" destId="{8B89E1EF-9A62-486C-A902-2CBAB46E2180}" srcOrd="12" destOrd="0" presId="urn:microsoft.com/office/officeart/2005/8/layout/vProcess5"/>
    <dgm:cxn modelId="{A6FF914B-7B4A-493C-AE79-C010A89ED743}" type="presParOf" srcId="{3255A894-96B4-411D-B904-83781995EB5C}" destId="{7ACE6B0F-827C-491A-A7BC-5445F7D3EEE8}" srcOrd="13" destOrd="0" presId="urn:microsoft.com/office/officeart/2005/8/layout/vProcess5"/>
    <dgm:cxn modelId="{584B3E12-1200-424C-AA70-45383AEC960B}" type="presParOf" srcId="{3255A894-96B4-411D-B904-83781995EB5C}" destId="{1056C03F-D462-4112-BDEB-2242C8585379}"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5C1BDD7-8F75-4686-A02E-FDA03E19A48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7AA625B-DBEC-4EA9-A94A-FDC1967584F9}">
      <dgm:prSet phldrT="[Text]"/>
      <dgm:spPr>
        <a:solidFill>
          <a:schemeClr val="accent1">
            <a:lumMod val="75000"/>
          </a:schemeClr>
        </a:solidFill>
      </dgm:spPr>
      <dgm:t>
        <a:bodyPr/>
        <a:lstStyle/>
        <a:p>
          <a:r>
            <a:rPr lang="en-US" b="1" dirty="0"/>
            <a:t>1 - 2  IRRELEVANT risk,</a:t>
          </a:r>
        </a:p>
      </dgm:t>
    </dgm:pt>
    <dgm:pt modelId="{52C2EF58-7475-4774-8667-630FD94CB43D}" type="parTrans" cxnId="{351B9349-934F-4A27-B049-13FEC50486D5}">
      <dgm:prSet/>
      <dgm:spPr/>
      <dgm:t>
        <a:bodyPr/>
        <a:lstStyle/>
        <a:p>
          <a:endParaRPr lang="en-US"/>
        </a:p>
      </dgm:t>
    </dgm:pt>
    <dgm:pt modelId="{1D5B4C7E-B3B7-460E-9D59-8307E6AE4608}" type="sibTrans" cxnId="{351B9349-934F-4A27-B049-13FEC50486D5}">
      <dgm:prSet/>
      <dgm:spPr/>
      <dgm:t>
        <a:bodyPr/>
        <a:lstStyle/>
        <a:p>
          <a:endParaRPr lang="en-US"/>
        </a:p>
      </dgm:t>
    </dgm:pt>
    <dgm:pt modelId="{11A329D2-DE43-4891-95B8-0602F9C4A380}">
      <dgm:prSet phldrT="[Text]"/>
      <dgm:spPr/>
      <dgm:t>
        <a:bodyPr/>
        <a:lstStyle/>
        <a:p>
          <a:r>
            <a:rPr lang="en-US" dirty="0"/>
            <a:t>No risk management actions are needed.</a:t>
          </a:r>
        </a:p>
      </dgm:t>
    </dgm:pt>
    <dgm:pt modelId="{C9F327D6-4470-4475-8F3E-A3AF1A3C1DCA}" type="parTrans" cxnId="{7FC48F97-8403-419A-8498-D7F473AADA17}">
      <dgm:prSet/>
      <dgm:spPr/>
      <dgm:t>
        <a:bodyPr/>
        <a:lstStyle/>
        <a:p>
          <a:endParaRPr lang="en-US"/>
        </a:p>
      </dgm:t>
    </dgm:pt>
    <dgm:pt modelId="{1319DB66-6E7B-47ED-A0F7-82BDC11D213D}" type="sibTrans" cxnId="{7FC48F97-8403-419A-8498-D7F473AADA17}">
      <dgm:prSet/>
      <dgm:spPr/>
      <dgm:t>
        <a:bodyPr/>
        <a:lstStyle/>
        <a:p>
          <a:endParaRPr lang="en-US"/>
        </a:p>
      </dgm:t>
    </dgm:pt>
    <dgm:pt modelId="{A49495A5-C2E5-41CD-AC26-13F0FBE0E6DB}">
      <dgm:prSet phldrT="[Text]"/>
      <dgm:spPr/>
      <dgm:t>
        <a:bodyPr/>
        <a:lstStyle/>
        <a:p>
          <a:r>
            <a:rPr lang="en-US" b="1" dirty="0"/>
            <a:t>3 - 4  LOW risk</a:t>
          </a:r>
        </a:p>
      </dgm:t>
    </dgm:pt>
    <dgm:pt modelId="{6728AB5F-600B-4A83-A0BD-025A036FCAB7}" type="parTrans" cxnId="{74EE8BC4-7B69-48C9-83EC-7460DF274B04}">
      <dgm:prSet/>
      <dgm:spPr/>
      <dgm:t>
        <a:bodyPr/>
        <a:lstStyle/>
        <a:p>
          <a:endParaRPr lang="en-US"/>
        </a:p>
      </dgm:t>
    </dgm:pt>
    <dgm:pt modelId="{BCB8391E-6B20-4BF0-B36C-D68A3CA13A5B}" type="sibTrans" cxnId="{74EE8BC4-7B69-48C9-83EC-7460DF274B04}">
      <dgm:prSet/>
      <dgm:spPr/>
      <dgm:t>
        <a:bodyPr/>
        <a:lstStyle/>
        <a:p>
          <a:endParaRPr lang="en-US"/>
        </a:p>
      </dgm:t>
    </dgm:pt>
    <dgm:pt modelId="{DC94A4EB-58C9-4CBD-A487-2A4E6F6705A2}">
      <dgm:prSet phldrT="[Text]"/>
      <dgm:spPr/>
      <dgm:t>
        <a:bodyPr/>
        <a:lstStyle/>
        <a:p>
          <a:r>
            <a:rPr lang="en-US" dirty="0"/>
            <a:t>No extra decreasing or controlling actions are needed. </a:t>
          </a:r>
        </a:p>
      </dgm:t>
    </dgm:pt>
    <dgm:pt modelId="{9C61539C-5B07-429C-B9FE-C73C1AD0709B}" type="parTrans" cxnId="{0B843A53-F249-49CB-902C-D52C06DFE0C7}">
      <dgm:prSet/>
      <dgm:spPr/>
      <dgm:t>
        <a:bodyPr/>
        <a:lstStyle/>
        <a:p>
          <a:endParaRPr lang="en-US"/>
        </a:p>
      </dgm:t>
    </dgm:pt>
    <dgm:pt modelId="{CDA7CE45-3D3F-4705-B135-213EA4C2AB03}" type="sibTrans" cxnId="{0B843A53-F249-49CB-902C-D52C06DFE0C7}">
      <dgm:prSet/>
      <dgm:spPr/>
      <dgm:t>
        <a:bodyPr/>
        <a:lstStyle/>
        <a:p>
          <a:endParaRPr lang="en-US"/>
        </a:p>
      </dgm:t>
    </dgm:pt>
    <dgm:pt modelId="{2601C5B0-F0CA-48F6-8222-055A04223F40}">
      <dgm:prSet phldrT="[Text]"/>
      <dgm:spPr/>
      <dgm:t>
        <a:bodyPr/>
        <a:lstStyle/>
        <a:p>
          <a:r>
            <a:rPr lang="en-US" dirty="0"/>
            <a:t>Cost-benefit analysis should be used to find out best practices.</a:t>
          </a:r>
        </a:p>
      </dgm:t>
    </dgm:pt>
    <dgm:pt modelId="{1B1C0F50-2FB8-4DB4-B1DE-E18FD1654CFE}" type="parTrans" cxnId="{5D9AEDD6-EAE2-4DD0-B83D-1EA042CBB549}">
      <dgm:prSet/>
      <dgm:spPr/>
    </dgm:pt>
    <dgm:pt modelId="{52A6DCEA-6C18-4CEE-A17D-1BC0258DFE69}" type="sibTrans" cxnId="{5D9AEDD6-EAE2-4DD0-B83D-1EA042CBB549}">
      <dgm:prSet/>
      <dgm:spPr/>
    </dgm:pt>
    <dgm:pt modelId="{006CDD2B-75BA-4559-87B9-05176E790398}" type="pres">
      <dgm:prSet presAssocID="{25C1BDD7-8F75-4686-A02E-FDA03E19A48B}" presName="linear" presStyleCnt="0">
        <dgm:presLayoutVars>
          <dgm:animLvl val="lvl"/>
          <dgm:resizeHandles val="exact"/>
        </dgm:presLayoutVars>
      </dgm:prSet>
      <dgm:spPr/>
    </dgm:pt>
    <dgm:pt modelId="{D5E7F00C-6C50-41CB-B343-DC14408035C3}" type="pres">
      <dgm:prSet presAssocID="{97AA625B-DBEC-4EA9-A94A-FDC1967584F9}" presName="parentText" presStyleLbl="node1" presStyleIdx="0" presStyleCnt="2">
        <dgm:presLayoutVars>
          <dgm:chMax val="0"/>
          <dgm:bulletEnabled val="1"/>
        </dgm:presLayoutVars>
      </dgm:prSet>
      <dgm:spPr/>
    </dgm:pt>
    <dgm:pt modelId="{8AFB99E0-2409-4609-8FF5-C96F9F39CEA8}" type="pres">
      <dgm:prSet presAssocID="{97AA625B-DBEC-4EA9-A94A-FDC1967584F9}" presName="childText" presStyleLbl="revTx" presStyleIdx="0" presStyleCnt="2">
        <dgm:presLayoutVars>
          <dgm:bulletEnabled val="1"/>
        </dgm:presLayoutVars>
      </dgm:prSet>
      <dgm:spPr/>
    </dgm:pt>
    <dgm:pt modelId="{D38D2C48-EF2F-40AC-8D44-4A495CF761AA}" type="pres">
      <dgm:prSet presAssocID="{A49495A5-C2E5-41CD-AC26-13F0FBE0E6DB}" presName="parentText" presStyleLbl="node1" presStyleIdx="1" presStyleCnt="2">
        <dgm:presLayoutVars>
          <dgm:chMax val="0"/>
          <dgm:bulletEnabled val="1"/>
        </dgm:presLayoutVars>
      </dgm:prSet>
      <dgm:spPr/>
    </dgm:pt>
    <dgm:pt modelId="{7BE77082-E422-4195-93EE-FD1A486EC370}" type="pres">
      <dgm:prSet presAssocID="{A49495A5-C2E5-41CD-AC26-13F0FBE0E6DB}" presName="childText" presStyleLbl="revTx" presStyleIdx="1" presStyleCnt="2">
        <dgm:presLayoutVars>
          <dgm:bulletEnabled val="1"/>
        </dgm:presLayoutVars>
      </dgm:prSet>
      <dgm:spPr/>
    </dgm:pt>
  </dgm:ptLst>
  <dgm:cxnLst>
    <dgm:cxn modelId="{B7AF530B-E740-4092-BEFE-D1810B0DB9EB}" type="presOf" srcId="{2601C5B0-F0CA-48F6-8222-055A04223F40}" destId="{7BE77082-E422-4195-93EE-FD1A486EC370}" srcOrd="0" destOrd="1" presId="urn:microsoft.com/office/officeart/2005/8/layout/vList2"/>
    <dgm:cxn modelId="{E9F2B727-22E4-4D35-BC2E-47665680E613}" type="presOf" srcId="{11A329D2-DE43-4891-95B8-0602F9C4A380}" destId="{8AFB99E0-2409-4609-8FF5-C96F9F39CEA8}" srcOrd="0" destOrd="0" presId="urn:microsoft.com/office/officeart/2005/8/layout/vList2"/>
    <dgm:cxn modelId="{351B9349-934F-4A27-B049-13FEC50486D5}" srcId="{25C1BDD7-8F75-4686-A02E-FDA03E19A48B}" destId="{97AA625B-DBEC-4EA9-A94A-FDC1967584F9}" srcOrd="0" destOrd="0" parTransId="{52C2EF58-7475-4774-8667-630FD94CB43D}" sibTransId="{1D5B4C7E-B3B7-460E-9D59-8307E6AE4608}"/>
    <dgm:cxn modelId="{CB1DCE69-FCD2-45BC-A5EB-4FD137578E62}" type="presOf" srcId="{97AA625B-DBEC-4EA9-A94A-FDC1967584F9}" destId="{D5E7F00C-6C50-41CB-B343-DC14408035C3}" srcOrd="0" destOrd="0" presId="urn:microsoft.com/office/officeart/2005/8/layout/vList2"/>
    <dgm:cxn modelId="{0B843A53-F249-49CB-902C-D52C06DFE0C7}" srcId="{A49495A5-C2E5-41CD-AC26-13F0FBE0E6DB}" destId="{DC94A4EB-58C9-4CBD-A487-2A4E6F6705A2}" srcOrd="0" destOrd="0" parTransId="{9C61539C-5B07-429C-B9FE-C73C1AD0709B}" sibTransId="{CDA7CE45-3D3F-4705-B135-213EA4C2AB03}"/>
    <dgm:cxn modelId="{7FC48F97-8403-419A-8498-D7F473AADA17}" srcId="{97AA625B-DBEC-4EA9-A94A-FDC1967584F9}" destId="{11A329D2-DE43-4891-95B8-0602F9C4A380}" srcOrd="0" destOrd="0" parTransId="{C9F327D6-4470-4475-8F3E-A3AF1A3C1DCA}" sibTransId="{1319DB66-6E7B-47ED-A0F7-82BDC11D213D}"/>
    <dgm:cxn modelId="{C1B489A5-6608-4A1D-9F81-CA7AD21C80EB}" type="presOf" srcId="{25C1BDD7-8F75-4686-A02E-FDA03E19A48B}" destId="{006CDD2B-75BA-4559-87B9-05176E790398}" srcOrd="0" destOrd="0" presId="urn:microsoft.com/office/officeart/2005/8/layout/vList2"/>
    <dgm:cxn modelId="{1C0411AA-C008-461C-ABBF-B0BE37A341A1}" type="presOf" srcId="{A49495A5-C2E5-41CD-AC26-13F0FBE0E6DB}" destId="{D38D2C48-EF2F-40AC-8D44-4A495CF761AA}" srcOrd="0" destOrd="0" presId="urn:microsoft.com/office/officeart/2005/8/layout/vList2"/>
    <dgm:cxn modelId="{74EE8BC4-7B69-48C9-83EC-7460DF274B04}" srcId="{25C1BDD7-8F75-4686-A02E-FDA03E19A48B}" destId="{A49495A5-C2E5-41CD-AC26-13F0FBE0E6DB}" srcOrd="1" destOrd="0" parTransId="{6728AB5F-600B-4A83-A0BD-025A036FCAB7}" sibTransId="{BCB8391E-6B20-4BF0-B36C-D68A3CA13A5B}"/>
    <dgm:cxn modelId="{5D9AEDD6-EAE2-4DD0-B83D-1EA042CBB549}" srcId="{A49495A5-C2E5-41CD-AC26-13F0FBE0E6DB}" destId="{2601C5B0-F0CA-48F6-8222-055A04223F40}" srcOrd="1" destOrd="0" parTransId="{1B1C0F50-2FB8-4DB4-B1DE-E18FD1654CFE}" sibTransId="{52A6DCEA-6C18-4CEE-A17D-1BC0258DFE69}"/>
    <dgm:cxn modelId="{84F996F1-F9C9-401D-B273-B79A0DF14870}" type="presOf" srcId="{DC94A4EB-58C9-4CBD-A487-2A4E6F6705A2}" destId="{7BE77082-E422-4195-93EE-FD1A486EC370}" srcOrd="0" destOrd="0" presId="urn:microsoft.com/office/officeart/2005/8/layout/vList2"/>
    <dgm:cxn modelId="{3201E360-30AA-47E1-94AC-B1FA65E0B855}" type="presParOf" srcId="{006CDD2B-75BA-4559-87B9-05176E790398}" destId="{D5E7F00C-6C50-41CB-B343-DC14408035C3}" srcOrd="0" destOrd="0" presId="urn:microsoft.com/office/officeart/2005/8/layout/vList2"/>
    <dgm:cxn modelId="{E12A5056-DE6B-4095-AAD9-CC25B4C8D75E}" type="presParOf" srcId="{006CDD2B-75BA-4559-87B9-05176E790398}" destId="{8AFB99E0-2409-4609-8FF5-C96F9F39CEA8}" srcOrd="1" destOrd="0" presId="urn:microsoft.com/office/officeart/2005/8/layout/vList2"/>
    <dgm:cxn modelId="{AB47F726-1291-48F4-8C24-A64E374219F3}" type="presParOf" srcId="{006CDD2B-75BA-4559-87B9-05176E790398}" destId="{D38D2C48-EF2F-40AC-8D44-4A495CF761AA}" srcOrd="2" destOrd="0" presId="urn:microsoft.com/office/officeart/2005/8/layout/vList2"/>
    <dgm:cxn modelId="{5A9EE91F-B150-4353-AB01-5E4609001B01}" type="presParOf" srcId="{006CDD2B-75BA-4559-87B9-05176E790398}" destId="{7BE77082-E422-4195-93EE-FD1A486EC370}"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5C1BDD7-8F75-4686-A02E-FDA03E19A48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7AA625B-DBEC-4EA9-A94A-FDC1967584F9}">
      <dgm:prSet phldrT="[Text]"/>
      <dgm:spPr>
        <a:solidFill>
          <a:schemeClr val="accent4"/>
        </a:solidFill>
      </dgm:spPr>
      <dgm:t>
        <a:bodyPr/>
        <a:lstStyle/>
        <a:p>
          <a:r>
            <a:rPr lang="en-US" b="1" dirty="0"/>
            <a:t>5 - 9  MEDIUM risk</a:t>
          </a:r>
        </a:p>
      </dgm:t>
    </dgm:pt>
    <dgm:pt modelId="{52C2EF58-7475-4774-8667-630FD94CB43D}" type="parTrans" cxnId="{351B9349-934F-4A27-B049-13FEC50486D5}">
      <dgm:prSet/>
      <dgm:spPr/>
      <dgm:t>
        <a:bodyPr/>
        <a:lstStyle/>
        <a:p>
          <a:endParaRPr lang="en-US"/>
        </a:p>
      </dgm:t>
    </dgm:pt>
    <dgm:pt modelId="{1D5B4C7E-B3B7-460E-9D59-8307E6AE4608}" type="sibTrans" cxnId="{351B9349-934F-4A27-B049-13FEC50486D5}">
      <dgm:prSet/>
      <dgm:spPr/>
      <dgm:t>
        <a:bodyPr/>
        <a:lstStyle/>
        <a:p>
          <a:endParaRPr lang="en-US"/>
        </a:p>
      </dgm:t>
    </dgm:pt>
    <dgm:pt modelId="{11A329D2-DE43-4891-95B8-0602F9C4A380}">
      <dgm:prSet phldrT="[Text]"/>
      <dgm:spPr/>
      <dgm:t>
        <a:bodyPr/>
        <a:lstStyle/>
        <a:p>
          <a:r>
            <a:rPr lang="en-US" dirty="0"/>
            <a:t>It is necessary to decrease or control the risk exposure by using long term solutions. </a:t>
          </a:r>
        </a:p>
      </dgm:t>
    </dgm:pt>
    <dgm:pt modelId="{C9F327D6-4470-4475-8F3E-A3AF1A3C1DCA}" type="parTrans" cxnId="{7FC48F97-8403-419A-8498-D7F473AADA17}">
      <dgm:prSet/>
      <dgm:spPr/>
      <dgm:t>
        <a:bodyPr/>
        <a:lstStyle/>
        <a:p>
          <a:endParaRPr lang="en-US"/>
        </a:p>
      </dgm:t>
    </dgm:pt>
    <dgm:pt modelId="{1319DB66-6E7B-47ED-A0F7-82BDC11D213D}" type="sibTrans" cxnId="{7FC48F97-8403-419A-8498-D7F473AADA17}">
      <dgm:prSet/>
      <dgm:spPr/>
      <dgm:t>
        <a:bodyPr/>
        <a:lstStyle/>
        <a:p>
          <a:endParaRPr lang="en-US"/>
        </a:p>
      </dgm:t>
    </dgm:pt>
    <dgm:pt modelId="{DA0BF696-4FFF-4669-BA19-9578B13B6B7B}">
      <dgm:prSet phldrT="[Text]"/>
      <dgm:spPr/>
      <dgm:t>
        <a:bodyPr/>
        <a:lstStyle/>
        <a:p>
          <a:r>
            <a:rPr lang="en-US" dirty="0"/>
            <a:t>The follow-up measures are needed to manage the risk.</a:t>
          </a:r>
        </a:p>
      </dgm:t>
    </dgm:pt>
    <dgm:pt modelId="{FF0AE4B4-14F9-49FD-95E3-76237A8FB4EE}" type="parTrans" cxnId="{976A1C41-513C-4113-A6CC-7EEFB3415D5B}">
      <dgm:prSet/>
      <dgm:spPr/>
    </dgm:pt>
    <dgm:pt modelId="{66A8CFC2-DF53-45D6-B474-6555027A5A9B}" type="sibTrans" cxnId="{976A1C41-513C-4113-A6CC-7EEFB3415D5B}">
      <dgm:prSet/>
      <dgm:spPr/>
    </dgm:pt>
    <dgm:pt modelId="{006CDD2B-75BA-4559-87B9-05176E790398}" type="pres">
      <dgm:prSet presAssocID="{25C1BDD7-8F75-4686-A02E-FDA03E19A48B}" presName="linear" presStyleCnt="0">
        <dgm:presLayoutVars>
          <dgm:animLvl val="lvl"/>
          <dgm:resizeHandles val="exact"/>
        </dgm:presLayoutVars>
      </dgm:prSet>
      <dgm:spPr/>
    </dgm:pt>
    <dgm:pt modelId="{D5E7F00C-6C50-41CB-B343-DC14408035C3}" type="pres">
      <dgm:prSet presAssocID="{97AA625B-DBEC-4EA9-A94A-FDC1967584F9}" presName="parentText" presStyleLbl="node1" presStyleIdx="0" presStyleCnt="1">
        <dgm:presLayoutVars>
          <dgm:chMax val="0"/>
          <dgm:bulletEnabled val="1"/>
        </dgm:presLayoutVars>
      </dgm:prSet>
      <dgm:spPr/>
    </dgm:pt>
    <dgm:pt modelId="{8AFB99E0-2409-4609-8FF5-C96F9F39CEA8}" type="pres">
      <dgm:prSet presAssocID="{97AA625B-DBEC-4EA9-A94A-FDC1967584F9}" presName="childText" presStyleLbl="revTx" presStyleIdx="0" presStyleCnt="1">
        <dgm:presLayoutVars>
          <dgm:bulletEnabled val="1"/>
        </dgm:presLayoutVars>
      </dgm:prSet>
      <dgm:spPr/>
    </dgm:pt>
  </dgm:ptLst>
  <dgm:cxnLst>
    <dgm:cxn modelId="{9ADB0635-63B7-45AE-80A1-9BB1660B6BD9}" type="presOf" srcId="{11A329D2-DE43-4891-95B8-0602F9C4A380}" destId="{8AFB99E0-2409-4609-8FF5-C96F9F39CEA8}" srcOrd="0" destOrd="0" presId="urn:microsoft.com/office/officeart/2005/8/layout/vList2"/>
    <dgm:cxn modelId="{976A1C41-513C-4113-A6CC-7EEFB3415D5B}" srcId="{97AA625B-DBEC-4EA9-A94A-FDC1967584F9}" destId="{DA0BF696-4FFF-4669-BA19-9578B13B6B7B}" srcOrd="1" destOrd="0" parTransId="{FF0AE4B4-14F9-49FD-95E3-76237A8FB4EE}" sibTransId="{66A8CFC2-DF53-45D6-B474-6555027A5A9B}"/>
    <dgm:cxn modelId="{351B9349-934F-4A27-B049-13FEC50486D5}" srcId="{25C1BDD7-8F75-4686-A02E-FDA03E19A48B}" destId="{97AA625B-DBEC-4EA9-A94A-FDC1967584F9}" srcOrd="0" destOrd="0" parTransId="{52C2EF58-7475-4774-8667-630FD94CB43D}" sibTransId="{1D5B4C7E-B3B7-460E-9D59-8307E6AE4608}"/>
    <dgm:cxn modelId="{EBC5416A-94BB-4D84-9FA8-014BB9F2E2CC}" type="presOf" srcId="{97AA625B-DBEC-4EA9-A94A-FDC1967584F9}" destId="{D5E7F00C-6C50-41CB-B343-DC14408035C3}" srcOrd="0" destOrd="0" presId="urn:microsoft.com/office/officeart/2005/8/layout/vList2"/>
    <dgm:cxn modelId="{7FC48F97-8403-419A-8498-D7F473AADA17}" srcId="{97AA625B-DBEC-4EA9-A94A-FDC1967584F9}" destId="{11A329D2-DE43-4891-95B8-0602F9C4A380}" srcOrd="0" destOrd="0" parTransId="{C9F327D6-4470-4475-8F3E-A3AF1A3C1DCA}" sibTransId="{1319DB66-6E7B-47ED-A0F7-82BDC11D213D}"/>
    <dgm:cxn modelId="{963C7CCF-63CB-4478-B453-A13A70F8E9B7}" type="presOf" srcId="{DA0BF696-4FFF-4669-BA19-9578B13B6B7B}" destId="{8AFB99E0-2409-4609-8FF5-C96F9F39CEA8}" srcOrd="0" destOrd="1" presId="urn:microsoft.com/office/officeart/2005/8/layout/vList2"/>
    <dgm:cxn modelId="{1201F8FD-E972-4052-AE3E-7F5360ED93BA}" type="presOf" srcId="{25C1BDD7-8F75-4686-A02E-FDA03E19A48B}" destId="{006CDD2B-75BA-4559-87B9-05176E790398}" srcOrd="0" destOrd="0" presId="urn:microsoft.com/office/officeart/2005/8/layout/vList2"/>
    <dgm:cxn modelId="{61321942-36EE-4370-B0A4-5CE9A5BE3B84}" type="presParOf" srcId="{006CDD2B-75BA-4559-87B9-05176E790398}" destId="{D5E7F00C-6C50-41CB-B343-DC14408035C3}" srcOrd="0" destOrd="0" presId="urn:microsoft.com/office/officeart/2005/8/layout/vList2"/>
    <dgm:cxn modelId="{83917F7A-2964-4AF5-A129-2900EA9D7676}" type="presParOf" srcId="{006CDD2B-75BA-4559-87B9-05176E790398}" destId="{8AFB99E0-2409-4609-8FF5-C96F9F39CEA8}"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4FB3DCF-1370-42B4-A61E-EFB83118343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963B0B4-7E7E-4FDE-913E-D4BFA36F033E}">
      <dgm:prSet phldrT="[Text]" custT="1"/>
      <dgm:spPr/>
      <dgm:t>
        <a:bodyPr/>
        <a:lstStyle/>
        <a:p>
          <a:r>
            <a:rPr lang="en-US" sz="1400" dirty="0"/>
            <a:t>Head of Risk Management</a:t>
          </a:r>
        </a:p>
      </dgm:t>
    </dgm:pt>
    <dgm:pt modelId="{D313EFB1-2858-4AF4-8A66-E5001A5DF764}" type="parTrans" cxnId="{4664F59A-EEB4-4B5F-9D52-DD196639E0D5}">
      <dgm:prSet/>
      <dgm:spPr/>
      <dgm:t>
        <a:bodyPr/>
        <a:lstStyle/>
        <a:p>
          <a:endParaRPr lang="en-US"/>
        </a:p>
      </dgm:t>
    </dgm:pt>
    <dgm:pt modelId="{EEBFE557-25C2-4385-8429-0DC226DD1B5F}" type="sibTrans" cxnId="{4664F59A-EEB4-4B5F-9D52-DD196639E0D5}">
      <dgm:prSet/>
      <dgm:spPr/>
      <dgm:t>
        <a:bodyPr/>
        <a:lstStyle/>
        <a:p>
          <a:endParaRPr lang="en-US"/>
        </a:p>
      </dgm:t>
    </dgm:pt>
    <dgm:pt modelId="{AF199D56-8605-4D56-A61F-33A859D3F6FF}">
      <dgm:prSet phldrT="[Text]" custT="1"/>
      <dgm:spPr/>
      <dgm:t>
        <a:bodyPr/>
        <a:lstStyle/>
        <a:p>
          <a:r>
            <a:rPr lang="en-US" sz="1400" dirty="0"/>
            <a:t>Group Risk Manager</a:t>
          </a:r>
        </a:p>
      </dgm:t>
    </dgm:pt>
    <dgm:pt modelId="{A6D5A284-9EB7-49E5-9A4E-164A41B74660}" type="parTrans" cxnId="{29E67F1C-1DE5-48AF-99CC-6FD1C3695D49}">
      <dgm:prSet/>
      <dgm:spPr/>
      <dgm:t>
        <a:bodyPr/>
        <a:lstStyle/>
        <a:p>
          <a:endParaRPr lang="en-US"/>
        </a:p>
      </dgm:t>
    </dgm:pt>
    <dgm:pt modelId="{ECB65942-22A4-43D2-8D4D-80C5E20E2BCD}" type="sibTrans" cxnId="{29E67F1C-1DE5-48AF-99CC-6FD1C3695D49}">
      <dgm:prSet/>
      <dgm:spPr/>
      <dgm:t>
        <a:bodyPr/>
        <a:lstStyle/>
        <a:p>
          <a:endParaRPr lang="en-US"/>
        </a:p>
      </dgm:t>
    </dgm:pt>
    <dgm:pt modelId="{6D3BAFFF-8B9D-4066-A176-CB8448573F33}">
      <dgm:prSet phldrT="[Text]" custT="1"/>
      <dgm:spPr/>
      <dgm:t>
        <a:bodyPr/>
        <a:lstStyle/>
        <a:p>
          <a:r>
            <a:rPr lang="en-US" sz="1400" dirty="0"/>
            <a:t>Risk Management Specialist</a:t>
          </a:r>
        </a:p>
      </dgm:t>
    </dgm:pt>
    <dgm:pt modelId="{05ED5341-D7A7-46F9-91E0-CC19C161C755}" type="parTrans" cxnId="{EDC20AF1-28DC-491A-B127-DDD8DDA26D1E}">
      <dgm:prSet/>
      <dgm:spPr/>
      <dgm:t>
        <a:bodyPr/>
        <a:lstStyle/>
        <a:p>
          <a:endParaRPr lang="en-US"/>
        </a:p>
      </dgm:t>
    </dgm:pt>
    <dgm:pt modelId="{3A52BA84-5BF7-4C8D-8218-EA0D5EE40869}" type="sibTrans" cxnId="{EDC20AF1-28DC-491A-B127-DDD8DDA26D1E}">
      <dgm:prSet/>
      <dgm:spPr/>
      <dgm:t>
        <a:bodyPr/>
        <a:lstStyle/>
        <a:p>
          <a:endParaRPr lang="en-US"/>
        </a:p>
      </dgm:t>
    </dgm:pt>
    <dgm:pt modelId="{3C39A574-291C-4583-93CC-B370E63948B7}">
      <dgm:prSet phldrT="[Text]" custT="1"/>
      <dgm:spPr/>
      <dgm:t>
        <a:bodyPr/>
        <a:lstStyle/>
        <a:p>
          <a:r>
            <a:rPr lang="en-US" sz="1400" dirty="0" err="1"/>
            <a:t>Asko</a:t>
          </a:r>
          <a:r>
            <a:rPr lang="en-US" sz="1400" dirty="0"/>
            <a:t> </a:t>
          </a:r>
          <a:r>
            <a:rPr lang="en-US" sz="1400" dirty="0" err="1"/>
            <a:t>Partti</a:t>
          </a:r>
          <a:endParaRPr lang="en-US" sz="1400" dirty="0"/>
        </a:p>
      </dgm:t>
    </dgm:pt>
    <dgm:pt modelId="{751A5C05-EEA7-4C10-AB3F-2A2080B782D2}" type="parTrans" cxnId="{C535215E-617E-417E-82AD-829044895C5C}">
      <dgm:prSet/>
      <dgm:spPr/>
      <dgm:t>
        <a:bodyPr/>
        <a:lstStyle/>
        <a:p>
          <a:endParaRPr lang="en-US"/>
        </a:p>
      </dgm:t>
    </dgm:pt>
    <dgm:pt modelId="{3E764691-6DD1-4B96-8E3C-B0AF0957BA51}" type="sibTrans" cxnId="{C535215E-617E-417E-82AD-829044895C5C}">
      <dgm:prSet/>
      <dgm:spPr/>
      <dgm:t>
        <a:bodyPr/>
        <a:lstStyle/>
        <a:p>
          <a:endParaRPr lang="en-US"/>
        </a:p>
      </dgm:t>
    </dgm:pt>
    <dgm:pt modelId="{A2C67B1E-8FFD-49F6-BDA4-E6BF843EB7ED}">
      <dgm:prSet phldrT="[Text]" custT="1"/>
      <dgm:spPr/>
      <dgm:t>
        <a:bodyPr/>
        <a:lstStyle/>
        <a:p>
          <a:r>
            <a:rPr lang="en-US" sz="1400" dirty="0"/>
            <a:t>Asko Partti</a:t>
          </a:r>
        </a:p>
      </dgm:t>
    </dgm:pt>
    <dgm:pt modelId="{7F43C8A1-7D44-4FF2-8341-4A2151AD06C1}" type="parTrans" cxnId="{9C1996F9-167E-419F-A80E-9D2162655C7F}">
      <dgm:prSet/>
      <dgm:spPr/>
      <dgm:t>
        <a:bodyPr/>
        <a:lstStyle/>
        <a:p>
          <a:endParaRPr lang="en-US"/>
        </a:p>
      </dgm:t>
    </dgm:pt>
    <dgm:pt modelId="{30564D9E-EECE-46EA-A6E8-7509733F2E19}" type="sibTrans" cxnId="{9C1996F9-167E-419F-A80E-9D2162655C7F}">
      <dgm:prSet/>
      <dgm:spPr/>
      <dgm:t>
        <a:bodyPr/>
        <a:lstStyle/>
        <a:p>
          <a:endParaRPr lang="en-US"/>
        </a:p>
      </dgm:t>
    </dgm:pt>
    <dgm:pt modelId="{EC35794F-F04D-45CE-8895-ADC514B5F5EF}">
      <dgm:prSet phldrT="[Text]" custT="1"/>
      <dgm:spPr/>
      <dgm:t>
        <a:bodyPr/>
        <a:lstStyle/>
        <a:p>
          <a:r>
            <a:rPr lang="en-US" sz="1400" dirty="0"/>
            <a:t>NN</a:t>
          </a:r>
        </a:p>
      </dgm:t>
    </dgm:pt>
    <dgm:pt modelId="{87781820-F9A3-4965-A1E0-CAF69CF4023F}" type="parTrans" cxnId="{28DEC2BA-702F-41BF-831D-35117EA5C4C1}">
      <dgm:prSet/>
      <dgm:spPr/>
      <dgm:t>
        <a:bodyPr/>
        <a:lstStyle/>
        <a:p>
          <a:endParaRPr lang="en-US"/>
        </a:p>
      </dgm:t>
    </dgm:pt>
    <dgm:pt modelId="{0028B495-811C-4407-A664-3F38576A0EEE}" type="sibTrans" cxnId="{28DEC2BA-702F-41BF-831D-35117EA5C4C1}">
      <dgm:prSet/>
      <dgm:spPr/>
      <dgm:t>
        <a:bodyPr/>
        <a:lstStyle/>
        <a:p>
          <a:endParaRPr lang="en-US"/>
        </a:p>
      </dgm:t>
    </dgm:pt>
    <dgm:pt modelId="{8F87F8FE-9A13-4709-B725-57E29E3F0A74}" type="pres">
      <dgm:prSet presAssocID="{84FB3DCF-1370-42B4-A61E-EFB831183432}" presName="linear" presStyleCnt="0">
        <dgm:presLayoutVars>
          <dgm:dir/>
          <dgm:animLvl val="lvl"/>
          <dgm:resizeHandles val="exact"/>
        </dgm:presLayoutVars>
      </dgm:prSet>
      <dgm:spPr/>
    </dgm:pt>
    <dgm:pt modelId="{F3BBB8DE-8D67-4FD2-8061-5EC86E1CB264}" type="pres">
      <dgm:prSet presAssocID="{7963B0B4-7E7E-4FDE-913E-D4BFA36F033E}" presName="parentLin" presStyleCnt="0"/>
      <dgm:spPr/>
    </dgm:pt>
    <dgm:pt modelId="{FB9AF8A5-472C-452F-B9E4-C8BE368A0EEA}" type="pres">
      <dgm:prSet presAssocID="{7963B0B4-7E7E-4FDE-913E-D4BFA36F033E}" presName="parentLeftMargin" presStyleLbl="node1" presStyleIdx="0" presStyleCnt="3"/>
      <dgm:spPr/>
    </dgm:pt>
    <dgm:pt modelId="{ACE8D004-4957-47B2-BB5F-9D8C26996A7A}" type="pres">
      <dgm:prSet presAssocID="{7963B0B4-7E7E-4FDE-913E-D4BFA36F033E}" presName="parentText" presStyleLbl="node1" presStyleIdx="0" presStyleCnt="3">
        <dgm:presLayoutVars>
          <dgm:chMax val="0"/>
          <dgm:bulletEnabled val="1"/>
        </dgm:presLayoutVars>
      </dgm:prSet>
      <dgm:spPr/>
    </dgm:pt>
    <dgm:pt modelId="{C750A877-2BA9-4CBC-8E1B-CF93846527FC}" type="pres">
      <dgm:prSet presAssocID="{7963B0B4-7E7E-4FDE-913E-D4BFA36F033E}" presName="negativeSpace" presStyleCnt="0"/>
      <dgm:spPr/>
    </dgm:pt>
    <dgm:pt modelId="{99D40F54-957E-4255-8073-FEBCCA572B7E}" type="pres">
      <dgm:prSet presAssocID="{7963B0B4-7E7E-4FDE-913E-D4BFA36F033E}" presName="childText" presStyleLbl="conFgAcc1" presStyleIdx="0" presStyleCnt="3">
        <dgm:presLayoutVars>
          <dgm:bulletEnabled val="1"/>
        </dgm:presLayoutVars>
      </dgm:prSet>
      <dgm:spPr/>
    </dgm:pt>
    <dgm:pt modelId="{344DBBF2-43E6-4953-9DC6-F23131171032}" type="pres">
      <dgm:prSet presAssocID="{EEBFE557-25C2-4385-8429-0DC226DD1B5F}" presName="spaceBetweenRectangles" presStyleCnt="0"/>
      <dgm:spPr/>
    </dgm:pt>
    <dgm:pt modelId="{7BB40F32-7967-441D-9273-4E3F944D99FD}" type="pres">
      <dgm:prSet presAssocID="{AF199D56-8605-4D56-A61F-33A859D3F6FF}" presName="parentLin" presStyleCnt="0"/>
      <dgm:spPr/>
    </dgm:pt>
    <dgm:pt modelId="{45199553-A668-4239-BA02-015676E97FDD}" type="pres">
      <dgm:prSet presAssocID="{AF199D56-8605-4D56-A61F-33A859D3F6FF}" presName="parentLeftMargin" presStyleLbl="node1" presStyleIdx="0" presStyleCnt="3"/>
      <dgm:spPr/>
    </dgm:pt>
    <dgm:pt modelId="{828A477C-B090-4099-8E98-F2ABD77EAA51}" type="pres">
      <dgm:prSet presAssocID="{AF199D56-8605-4D56-A61F-33A859D3F6FF}" presName="parentText" presStyleLbl="node1" presStyleIdx="1" presStyleCnt="3">
        <dgm:presLayoutVars>
          <dgm:chMax val="0"/>
          <dgm:bulletEnabled val="1"/>
        </dgm:presLayoutVars>
      </dgm:prSet>
      <dgm:spPr/>
    </dgm:pt>
    <dgm:pt modelId="{831BF55B-2E78-4C3A-A1D7-8638D561669D}" type="pres">
      <dgm:prSet presAssocID="{AF199D56-8605-4D56-A61F-33A859D3F6FF}" presName="negativeSpace" presStyleCnt="0"/>
      <dgm:spPr/>
    </dgm:pt>
    <dgm:pt modelId="{418B5C1E-8F81-4F7D-BA57-BE18FAF7DC3F}" type="pres">
      <dgm:prSet presAssocID="{AF199D56-8605-4D56-A61F-33A859D3F6FF}" presName="childText" presStyleLbl="conFgAcc1" presStyleIdx="1" presStyleCnt="3">
        <dgm:presLayoutVars>
          <dgm:bulletEnabled val="1"/>
        </dgm:presLayoutVars>
      </dgm:prSet>
      <dgm:spPr/>
    </dgm:pt>
    <dgm:pt modelId="{EFE4663F-85DA-4A27-A108-D11C9A3738C2}" type="pres">
      <dgm:prSet presAssocID="{ECB65942-22A4-43D2-8D4D-80C5E20E2BCD}" presName="spaceBetweenRectangles" presStyleCnt="0"/>
      <dgm:spPr/>
    </dgm:pt>
    <dgm:pt modelId="{07A3723D-67AB-496E-861A-9A38559648CC}" type="pres">
      <dgm:prSet presAssocID="{6D3BAFFF-8B9D-4066-A176-CB8448573F33}" presName="parentLin" presStyleCnt="0"/>
      <dgm:spPr/>
    </dgm:pt>
    <dgm:pt modelId="{01484FF1-D9F8-4E67-8582-BDF7C55AE2C6}" type="pres">
      <dgm:prSet presAssocID="{6D3BAFFF-8B9D-4066-A176-CB8448573F33}" presName="parentLeftMargin" presStyleLbl="node1" presStyleIdx="1" presStyleCnt="3"/>
      <dgm:spPr/>
    </dgm:pt>
    <dgm:pt modelId="{F727201F-9811-4970-A850-B91925DB9BC4}" type="pres">
      <dgm:prSet presAssocID="{6D3BAFFF-8B9D-4066-A176-CB8448573F33}" presName="parentText" presStyleLbl="node1" presStyleIdx="2" presStyleCnt="3">
        <dgm:presLayoutVars>
          <dgm:chMax val="0"/>
          <dgm:bulletEnabled val="1"/>
        </dgm:presLayoutVars>
      </dgm:prSet>
      <dgm:spPr/>
    </dgm:pt>
    <dgm:pt modelId="{2B96D9D1-5B84-4409-B578-B4AB93DD5801}" type="pres">
      <dgm:prSet presAssocID="{6D3BAFFF-8B9D-4066-A176-CB8448573F33}" presName="negativeSpace" presStyleCnt="0"/>
      <dgm:spPr/>
    </dgm:pt>
    <dgm:pt modelId="{A54DBDDC-0B64-4661-96E4-3B0FB7EE0E42}" type="pres">
      <dgm:prSet presAssocID="{6D3BAFFF-8B9D-4066-A176-CB8448573F33}" presName="childText" presStyleLbl="conFgAcc1" presStyleIdx="2" presStyleCnt="3" custLinFactNeighborX="30919" custLinFactNeighborY="-14015">
        <dgm:presLayoutVars>
          <dgm:bulletEnabled val="1"/>
        </dgm:presLayoutVars>
      </dgm:prSet>
      <dgm:spPr/>
    </dgm:pt>
  </dgm:ptLst>
  <dgm:cxnLst>
    <dgm:cxn modelId="{086EE405-B96F-4E99-B1FB-5D499F547FC0}" type="presOf" srcId="{AF199D56-8605-4D56-A61F-33A859D3F6FF}" destId="{828A477C-B090-4099-8E98-F2ABD77EAA51}" srcOrd="1" destOrd="0" presId="urn:microsoft.com/office/officeart/2005/8/layout/list1"/>
    <dgm:cxn modelId="{29E67F1C-1DE5-48AF-99CC-6FD1C3695D49}" srcId="{84FB3DCF-1370-42B4-A61E-EFB831183432}" destId="{AF199D56-8605-4D56-A61F-33A859D3F6FF}" srcOrd="1" destOrd="0" parTransId="{A6D5A284-9EB7-49E5-9A4E-164A41B74660}" sibTransId="{ECB65942-22A4-43D2-8D4D-80C5E20E2BCD}"/>
    <dgm:cxn modelId="{C0D6CD22-2903-4A36-A984-1275B2C51C5F}" type="presOf" srcId="{EC35794F-F04D-45CE-8895-ADC514B5F5EF}" destId="{A54DBDDC-0B64-4661-96E4-3B0FB7EE0E42}" srcOrd="0" destOrd="0" presId="urn:microsoft.com/office/officeart/2005/8/layout/list1"/>
    <dgm:cxn modelId="{23D1A52C-6353-40DE-8293-8BA82646C0A0}" type="presOf" srcId="{7963B0B4-7E7E-4FDE-913E-D4BFA36F033E}" destId="{ACE8D004-4957-47B2-BB5F-9D8C26996A7A}" srcOrd="1" destOrd="0" presId="urn:microsoft.com/office/officeart/2005/8/layout/list1"/>
    <dgm:cxn modelId="{C535215E-617E-417E-82AD-829044895C5C}" srcId="{7963B0B4-7E7E-4FDE-913E-D4BFA36F033E}" destId="{3C39A574-291C-4583-93CC-B370E63948B7}" srcOrd="0" destOrd="0" parTransId="{751A5C05-EEA7-4C10-AB3F-2A2080B782D2}" sibTransId="{3E764691-6DD1-4B96-8E3C-B0AF0957BA51}"/>
    <dgm:cxn modelId="{1F422165-8D79-45AB-8054-BED3445F0A13}" type="presOf" srcId="{AF199D56-8605-4D56-A61F-33A859D3F6FF}" destId="{45199553-A668-4239-BA02-015676E97FDD}" srcOrd="0" destOrd="0" presId="urn:microsoft.com/office/officeart/2005/8/layout/list1"/>
    <dgm:cxn modelId="{00DBE553-F9D9-43AC-AFC6-238E49BF2C6B}" type="presOf" srcId="{7963B0B4-7E7E-4FDE-913E-D4BFA36F033E}" destId="{FB9AF8A5-472C-452F-B9E4-C8BE368A0EEA}" srcOrd="0" destOrd="0" presId="urn:microsoft.com/office/officeart/2005/8/layout/list1"/>
    <dgm:cxn modelId="{E127FF76-BAB1-42B5-B208-D97ED970D664}" type="presOf" srcId="{6D3BAFFF-8B9D-4066-A176-CB8448573F33}" destId="{F727201F-9811-4970-A850-B91925DB9BC4}" srcOrd="1" destOrd="0" presId="urn:microsoft.com/office/officeart/2005/8/layout/list1"/>
    <dgm:cxn modelId="{BA814D7A-E8EB-416D-9679-EA3721F765F3}" type="presOf" srcId="{6D3BAFFF-8B9D-4066-A176-CB8448573F33}" destId="{01484FF1-D9F8-4E67-8582-BDF7C55AE2C6}" srcOrd="0" destOrd="0" presId="urn:microsoft.com/office/officeart/2005/8/layout/list1"/>
    <dgm:cxn modelId="{4664F59A-EEB4-4B5F-9D52-DD196639E0D5}" srcId="{84FB3DCF-1370-42B4-A61E-EFB831183432}" destId="{7963B0B4-7E7E-4FDE-913E-D4BFA36F033E}" srcOrd="0" destOrd="0" parTransId="{D313EFB1-2858-4AF4-8A66-E5001A5DF764}" sibTransId="{EEBFE557-25C2-4385-8429-0DC226DD1B5F}"/>
    <dgm:cxn modelId="{F6E652B0-F1EB-446F-82AB-ED431D2C59D2}" type="presOf" srcId="{84FB3DCF-1370-42B4-A61E-EFB831183432}" destId="{8F87F8FE-9A13-4709-B725-57E29E3F0A74}" srcOrd="0" destOrd="0" presId="urn:microsoft.com/office/officeart/2005/8/layout/list1"/>
    <dgm:cxn modelId="{28DEC2BA-702F-41BF-831D-35117EA5C4C1}" srcId="{6D3BAFFF-8B9D-4066-A176-CB8448573F33}" destId="{EC35794F-F04D-45CE-8895-ADC514B5F5EF}" srcOrd="0" destOrd="0" parTransId="{87781820-F9A3-4965-A1E0-CAF69CF4023F}" sibTransId="{0028B495-811C-4407-A664-3F38576A0EEE}"/>
    <dgm:cxn modelId="{2D8BD6E3-AB70-4E6A-BF59-DC9F7B3C079E}" type="presOf" srcId="{A2C67B1E-8FFD-49F6-BDA4-E6BF843EB7ED}" destId="{418B5C1E-8F81-4F7D-BA57-BE18FAF7DC3F}" srcOrd="0" destOrd="0" presId="urn:microsoft.com/office/officeart/2005/8/layout/list1"/>
    <dgm:cxn modelId="{EDC20AF1-28DC-491A-B127-DDD8DDA26D1E}" srcId="{84FB3DCF-1370-42B4-A61E-EFB831183432}" destId="{6D3BAFFF-8B9D-4066-A176-CB8448573F33}" srcOrd="2" destOrd="0" parTransId="{05ED5341-D7A7-46F9-91E0-CC19C161C755}" sibTransId="{3A52BA84-5BF7-4C8D-8218-EA0D5EE40869}"/>
    <dgm:cxn modelId="{D3E684F4-A6C1-436D-9469-4F4D269D1C63}" type="presOf" srcId="{3C39A574-291C-4583-93CC-B370E63948B7}" destId="{99D40F54-957E-4255-8073-FEBCCA572B7E}" srcOrd="0" destOrd="0" presId="urn:microsoft.com/office/officeart/2005/8/layout/list1"/>
    <dgm:cxn modelId="{9C1996F9-167E-419F-A80E-9D2162655C7F}" srcId="{AF199D56-8605-4D56-A61F-33A859D3F6FF}" destId="{A2C67B1E-8FFD-49F6-BDA4-E6BF843EB7ED}" srcOrd="0" destOrd="0" parTransId="{7F43C8A1-7D44-4FF2-8341-4A2151AD06C1}" sibTransId="{30564D9E-EECE-46EA-A6E8-7509733F2E19}"/>
    <dgm:cxn modelId="{0E031F6F-3C96-496C-BAD7-AFF5318EDD6C}" type="presParOf" srcId="{8F87F8FE-9A13-4709-B725-57E29E3F0A74}" destId="{F3BBB8DE-8D67-4FD2-8061-5EC86E1CB264}" srcOrd="0" destOrd="0" presId="urn:microsoft.com/office/officeart/2005/8/layout/list1"/>
    <dgm:cxn modelId="{1D2D722C-9B71-4D69-83FB-F46667F0238C}" type="presParOf" srcId="{F3BBB8DE-8D67-4FD2-8061-5EC86E1CB264}" destId="{FB9AF8A5-472C-452F-B9E4-C8BE368A0EEA}" srcOrd="0" destOrd="0" presId="urn:microsoft.com/office/officeart/2005/8/layout/list1"/>
    <dgm:cxn modelId="{82EDB1A7-879F-497D-BDCE-99E57C749294}" type="presParOf" srcId="{F3BBB8DE-8D67-4FD2-8061-5EC86E1CB264}" destId="{ACE8D004-4957-47B2-BB5F-9D8C26996A7A}" srcOrd="1" destOrd="0" presId="urn:microsoft.com/office/officeart/2005/8/layout/list1"/>
    <dgm:cxn modelId="{A09EE94A-EF7D-4284-A606-1A06858E7E23}" type="presParOf" srcId="{8F87F8FE-9A13-4709-B725-57E29E3F0A74}" destId="{C750A877-2BA9-4CBC-8E1B-CF93846527FC}" srcOrd="1" destOrd="0" presId="urn:microsoft.com/office/officeart/2005/8/layout/list1"/>
    <dgm:cxn modelId="{C32A08EB-541F-43F6-834C-31FB8B012CA0}" type="presParOf" srcId="{8F87F8FE-9A13-4709-B725-57E29E3F0A74}" destId="{99D40F54-957E-4255-8073-FEBCCA572B7E}" srcOrd="2" destOrd="0" presId="urn:microsoft.com/office/officeart/2005/8/layout/list1"/>
    <dgm:cxn modelId="{F2961FB4-8668-4C8A-B13A-77551A461EFC}" type="presParOf" srcId="{8F87F8FE-9A13-4709-B725-57E29E3F0A74}" destId="{344DBBF2-43E6-4953-9DC6-F23131171032}" srcOrd="3" destOrd="0" presId="urn:microsoft.com/office/officeart/2005/8/layout/list1"/>
    <dgm:cxn modelId="{86A83754-0BA3-4054-8043-AE0BDC12660E}" type="presParOf" srcId="{8F87F8FE-9A13-4709-B725-57E29E3F0A74}" destId="{7BB40F32-7967-441D-9273-4E3F944D99FD}" srcOrd="4" destOrd="0" presId="urn:microsoft.com/office/officeart/2005/8/layout/list1"/>
    <dgm:cxn modelId="{0DB5A183-8A80-4600-9F2A-F02976437E94}" type="presParOf" srcId="{7BB40F32-7967-441D-9273-4E3F944D99FD}" destId="{45199553-A668-4239-BA02-015676E97FDD}" srcOrd="0" destOrd="0" presId="urn:microsoft.com/office/officeart/2005/8/layout/list1"/>
    <dgm:cxn modelId="{19A5840B-5194-4DD5-A92C-CFF12E1D98F6}" type="presParOf" srcId="{7BB40F32-7967-441D-9273-4E3F944D99FD}" destId="{828A477C-B090-4099-8E98-F2ABD77EAA51}" srcOrd="1" destOrd="0" presId="urn:microsoft.com/office/officeart/2005/8/layout/list1"/>
    <dgm:cxn modelId="{F0E8F495-15F2-45F3-B84F-4E656F79765E}" type="presParOf" srcId="{8F87F8FE-9A13-4709-B725-57E29E3F0A74}" destId="{831BF55B-2E78-4C3A-A1D7-8638D561669D}" srcOrd="5" destOrd="0" presId="urn:microsoft.com/office/officeart/2005/8/layout/list1"/>
    <dgm:cxn modelId="{27226BDE-0F00-4DCD-90D2-551A90F8A95E}" type="presParOf" srcId="{8F87F8FE-9A13-4709-B725-57E29E3F0A74}" destId="{418B5C1E-8F81-4F7D-BA57-BE18FAF7DC3F}" srcOrd="6" destOrd="0" presId="urn:microsoft.com/office/officeart/2005/8/layout/list1"/>
    <dgm:cxn modelId="{3BE17B79-0914-46C5-978F-CDE9D33FAFD1}" type="presParOf" srcId="{8F87F8FE-9A13-4709-B725-57E29E3F0A74}" destId="{EFE4663F-85DA-4A27-A108-D11C9A3738C2}" srcOrd="7" destOrd="0" presId="urn:microsoft.com/office/officeart/2005/8/layout/list1"/>
    <dgm:cxn modelId="{8AF62347-DCB0-4DF9-B619-9E37AEB407C4}" type="presParOf" srcId="{8F87F8FE-9A13-4709-B725-57E29E3F0A74}" destId="{07A3723D-67AB-496E-861A-9A38559648CC}" srcOrd="8" destOrd="0" presId="urn:microsoft.com/office/officeart/2005/8/layout/list1"/>
    <dgm:cxn modelId="{25C9B03C-F2A8-4052-8D15-9AE448598589}" type="presParOf" srcId="{07A3723D-67AB-496E-861A-9A38559648CC}" destId="{01484FF1-D9F8-4E67-8582-BDF7C55AE2C6}" srcOrd="0" destOrd="0" presId="urn:microsoft.com/office/officeart/2005/8/layout/list1"/>
    <dgm:cxn modelId="{7CD444EA-969C-4DA0-8299-4BFFA121B933}" type="presParOf" srcId="{07A3723D-67AB-496E-861A-9A38559648CC}" destId="{F727201F-9811-4970-A850-B91925DB9BC4}" srcOrd="1" destOrd="0" presId="urn:microsoft.com/office/officeart/2005/8/layout/list1"/>
    <dgm:cxn modelId="{AB354222-F83C-4FF5-B38C-3F468EF012DA}" type="presParOf" srcId="{8F87F8FE-9A13-4709-B725-57E29E3F0A74}" destId="{2B96D9D1-5B84-4409-B578-B4AB93DD5801}" srcOrd="9" destOrd="0" presId="urn:microsoft.com/office/officeart/2005/8/layout/list1"/>
    <dgm:cxn modelId="{EC0348D7-24AD-4C3B-8858-1D72013B534B}" type="presParOf" srcId="{8F87F8FE-9A13-4709-B725-57E29E3F0A74}" destId="{A54DBDDC-0B64-4661-96E4-3B0FB7EE0E4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5C1BDD7-8F75-4686-A02E-FDA03E19A48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7AA625B-DBEC-4EA9-A94A-FDC1967584F9}">
      <dgm:prSet phldrT="[Text]"/>
      <dgm:spPr>
        <a:solidFill>
          <a:srgbClr val="FF0000"/>
        </a:solidFill>
      </dgm:spPr>
      <dgm:t>
        <a:bodyPr/>
        <a:lstStyle/>
        <a:p>
          <a:r>
            <a:rPr lang="en-US" b="1" dirty="0"/>
            <a:t>10 – 20  HIGH risk </a:t>
          </a:r>
        </a:p>
      </dgm:t>
    </dgm:pt>
    <dgm:pt modelId="{52C2EF58-7475-4774-8667-630FD94CB43D}" type="parTrans" cxnId="{351B9349-934F-4A27-B049-13FEC50486D5}">
      <dgm:prSet/>
      <dgm:spPr/>
      <dgm:t>
        <a:bodyPr/>
        <a:lstStyle/>
        <a:p>
          <a:endParaRPr lang="en-US"/>
        </a:p>
      </dgm:t>
    </dgm:pt>
    <dgm:pt modelId="{1D5B4C7E-B3B7-460E-9D59-8307E6AE4608}" type="sibTrans" cxnId="{351B9349-934F-4A27-B049-13FEC50486D5}">
      <dgm:prSet/>
      <dgm:spPr/>
      <dgm:t>
        <a:bodyPr/>
        <a:lstStyle/>
        <a:p>
          <a:endParaRPr lang="en-US"/>
        </a:p>
      </dgm:t>
    </dgm:pt>
    <dgm:pt modelId="{11A329D2-DE43-4891-95B8-0602F9C4A380}">
      <dgm:prSet phldrT="[Text]"/>
      <dgm:spPr/>
      <dgm:t>
        <a:bodyPr/>
        <a:lstStyle/>
        <a:p>
          <a:r>
            <a:rPr lang="en-US" dirty="0"/>
            <a:t>Risk exposure must be controlled by using operational measures like business planning, compliance-, rescue-, recovery, contingency- and similar planning. </a:t>
          </a:r>
        </a:p>
      </dgm:t>
    </dgm:pt>
    <dgm:pt modelId="{C9F327D6-4470-4475-8F3E-A3AF1A3C1DCA}" type="parTrans" cxnId="{7FC48F97-8403-419A-8498-D7F473AADA17}">
      <dgm:prSet/>
      <dgm:spPr/>
      <dgm:t>
        <a:bodyPr/>
        <a:lstStyle/>
        <a:p>
          <a:endParaRPr lang="en-US"/>
        </a:p>
      </dgm:t>
    </dgm:pt>
    <dgm:pt modelId="{1319DB66-6E7B-47ED-A0F7-82BDC11D213D}" type="sibTrans" cxnId="{7FC48F97-8403-419A-8498-D7F473AADA17}">
      <dgm:prSet/>
      <dgm:spPr/>
      <dgm:t>
        <a:bodyPr/>
        <a:lstStyle/>
        <a:p>
          <a:endParaRPr lang="en-US"/>
        </a:p>
      </dgm:t>
    </dgm:pt>
    <dgm:pt modelId="{D160E521-DCEC-4D97-B16C-1C24305173B4}">
      <dgm:prSet phldrT="[Text]"/>
      <dgm:spPr/>
      <dgm:t>
        <a:bodyPr/>
        <a:lstStyle/>
        <a:p>
          <a:r>
            <a:rPr lang="en-US" dirty="0"/>
            <a:t>If the risk is connected to an ongoing operation/work, the risk exposure should be reduced or controlled before continuing the work. </a:t>
          </a:r>
        </a:p>
      </dgm:t>
    </dgm:pt>
    <dgm:pt modelId="{ABC24604-F9AF-4A7F-93D0-EB7088D46071}" type="parTrans" cxnId="{61798162-D7DB-4449-BEB1-45ADFCDB3B64}">
      <dgm:prSet/>
      <dgm:spPr/>
      <dgm:t>
        <a:bodyPr/>
        <a:lstStyle/>
        <a:p>
          <a:endParaRPr lang="en-US"/>
        </a:p>
      </dgm:t>
    </dgm:pt>
    <dgm:pt modelId="{C90084E8-B175-4926-8C67-D76DF82F5785}" type="sibTrans" cxnId="{61798162-D7DB-4449-BEB1-45ADFCDB3B64}">
      <dgm:prSet/>
      <dgm:spPr/>
      <dgm:t>
        <a:bodyPr/>
        <a:lstStyle/>
        <a:p>
          <a:endParaRPr lang="en-US"/>
        </a:p>
      </dgm:t>
    </dgm:pt>
    <dgm:pt modelId="{006CDD2B-75BA-4559-87B9-05176E790398}" type="pres">
      <dgm:prSet presAssocID="{25C1BDD7-8F75-4686-A02E-FDA03E19A48B}" presName="linear" presStyleCnt="0">
        <dgm:presLayoutVars>
          <dgm:animLvl val="lvl"/>
          <dgm:resizeHandles val="exact"/>
        </dgm:presLayoutVars>
      </dgm:prSet>
      <dgm:spPr/>
    </dgm:pt>
    <dgm:pt modelId="{D5E7F00C-6C50-41CB-B343-DC14408035C3}" type="pres">
      <dgm:prSet presAssocID="{97AA625B-DBEC-4EA9-A94A-FDC1967584F9}" presName="parentText" presStyleLbl="node1" presStyleIdx="0" presStyleCnt="1">
        <dgm:presLayoutVars>
          <dgm:chMax val="0"/>
          <dgm:bulletEnabled val="1"/>
        </dgm:presLayoutVars>
      </dgm:prSet>
      <dgm:spPr/>
    </dgm:pt>
    <dgm:pt modelId="{8AFB99E0-2409-4609-8FF5-C96F9F39CEA8}" type="pres">
      <dgm:prSet presAssocID="{97AA625B-DBEC-4EA9-A94A-FDC1967584F9}" presName="childText" presStyleLbl="revTx" presStyleIdx="0" presStyleCnt="1">
        <dgm:presLayoutVars>
          <dgm:bulletEnabled val="1"/>
        </dgm:presLayoutVars>
      </dgm:prSet>
      <dgm:spPr/>
    </dgm:pt>
  </dgm:ptLst>
  <dgm:cxnLst>
    <dgm:cxn modelId="{54FB442B-E8A0-478E-96D6-6D375E52BCF1}" type="presOf" srcId="{97AA625B-DBEC-4EA9-A94A-FDC1967584F9}" destId="{D5E7F00C-6C50-41CB-B343-DC14408035C3}" srcOrd="0" destOrd="0" presId="urn:microsoft.com/office/officeart/2005/8/layout/vList2"/>
    <dgm:cxn modelId="{7301922D-F5E4-4844-BF2B-5A3E3A4E0F19}" type="presOf" srcId="{11A329D2-DE43-4891-95B8-0602F9C4A380}" destId="{8AFB99E0-2409-4609-8FF5-C96F9F39CEA8}" srcOrd="0" destOrd="0" presId="urn:microsoft.com/office/officeart/2005/8/layout/vList2"/>
    <dgm:cxn modelId="{61798162-D7DB-4449-BEB1-45ADFCDB3B64}" srcId="{97AA625B-DBEC-4EA9-A94A-FDC1967584F9}" destId="{D160E521-DCEC-4D97-B16C-1C24305173B4}" srcOrd="1" destOrd="0" parTransId="{ABC24604-F9AF-4A7F-93D0-EB7088D46071}" sibTransId="{C90084E8-B175-4926-8C67-D76DF82F5785}"/>
    <dgm:cxn modelId="{351B9349-934F-4A27-B049-13FEC50486D5}" srcId="{25C1BDD7-8F75-4686-A02E-FDA03E19A48B}" destId="{97AA625B-DBEC-4EA9-A94A-FDC1967584F9}" srcOrd="0" destOrd="0" parTransId="{52C2EF58-7475-4774-8667-630FD94CB43D}" sibTransId="{1D5B4C7E-B3B7-460E-9D59-8307E6AE4608}"/>
    <dgm:cxn modelId="{7FC48F97-8403-419A-8498-D7F473AADA17}" srcId="{97AA625B-DBEC-4EA9-A94A-FDC1967584F9}" destId="{11A329D2-DE43-4891-95B8-0602F9C4A380}" srcOrd="0" destOrd="0" parTransId="{C9F327D6-4470-4475-8F3E-A3AF1A3C1DCA}" sibTransId="{1319DB66-6E7B-47ED-A0F7-82BDC11D213D}"/>
    <dgm:cxn modelId="{28D317C6-A41A-4AF0-A8A8-E9C4925D22AC}" type="presOf" srcId="{D160E521-DCEC-4D97-B16C-1C24305173B4}" destId="{8AFB99E0-2409-4609-8FF5-C96F9F39CEA8}" srcOrd="0" destOrd="1" presId="urn:microsoft.com/office/officeart/2005/8/layout/vList2"/>
    <dgm:cxn modelId="{E79AE5E0-C89D-4CF0-9852-EF8DEEC85289}" type="presOf" srcId="{25C1BDD7-8F75-4686-A02E-FDA03E19A48B}" destId="{006CDD2B-75BA-4559-87B9-05176E790398}" srcOrd="0" destOrd="0" presId="urn:microsoft.com/office/officeart/2005/8/layout/vList2"/>
    <dgm:cxn modelId="{56D1D8BF-B8E5-4B87-8B05-3B1CFAB02070}" type="presParOf" srcId="{006CDD2B-75BA-4559-87B9-05176E790398}" destId="{D5E7F00C-6C50-41CB-B343-DC14408035C3}" srcOrd="0" destOrd="0" presId="urn:microsoft.com/office/officeart/2005/8/layout/vList2"/>
    <dgm:cxn modelId="{630FFCB4-D385-4C0B-AE9C-9EFCF1DAB4AB}" type="presParOf" srcId="{006CDD2B-75BA-4559-87B9-05176E790398}" destId="{8AFB99E0-2409-4609-8FF5-C96F9F39CEA8}"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5C1BDD7-8F75-4686-A02E-FDA03E19A48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49495A5-C2E5-41CD-AC26-13F0FBE0E6DB}">
      <dgm:prSet phldrT="[Text]"/>
      <dgm:spPr>
        <a:solidFill>
          <a:srgbClr val="C00000"/>
        </a:solidFill>
      </dgm:spPr>
      <dgm:t>
        <a:bodyPr/>
        <a:lstStyle/>
        <a:p>
          <a:r>
            <a:rPr lang="en-US" b="1" dirty="0"/>
            <a:t>20 - 25  EXTREME risk. </a:t>
          </a:r>
        </a:p>
      </dgm:t>
    </dgm:pt>
    <dgm:pt modelId="{6728AB5F-600B-4A83-A0BD-025A036FCAB7}" type="parTrans" cxnId="{74EE8BC4-7B69-48C9-83EC-7460DF274B04}">
      <dgm:prSet/>
      <dgm:spPr/>
      <dgm:t>
        <a:bodyPr/>
        <a:lstStyle/>
        <a:p>
          <a:endParaRPr lang="en-US"/>
        </a:p>
      </dgm:t>
    </dgm:pt>
    <dgm:pt modelId="{BCB8391E-6B20-4BF0-B36C-D68A3CA13A5B}" type="sibTrans" cxnId="{74EE8BC4-7B69-48C9-83EC-7460DF274B04}">
      <dgm:prSet/>
      <dgm:spPr/>
      <dgm:t>
        <a:bodyPr/>
        <a:lstStyle/>
        <a:p>
          <a:endParaRPr lang="en-US"/>
        </a:p>
      </dgm:t>
    </dgm:pt>
    <dgm:pt modelId="{DC94A4EB-58C9-4CBD-A487-2A4E6F6705A2}">
      <dgm:prSet phldrT="[Text]"/>
      <dgm:spPr/>
      <dgm:t>
        <a:bodyPr/>
        <a:lstStyle/>
        <a:p>
          <a:r>
            <a:rPr lang="en-US" dirty="0"/>
            <a:t>The operation shall not be started or continued before the risk exposure has been decreased or controlled. </a:t>
          </a:r>
        </a:p>
      </dgm:t>
    </dgm:pt>
    <dgm:pt modelId="{9C61539C-5B07-429C-B9FE-C73C1AD0709B}" type="parTrans" cxnId="{0B843A53-F249-49CB-902C-D52C06DFE0C7}">
      <dgm:prSet/>
      <dgm:spPr/>
      <dgm:t>
        <a:bodyPr/>
        <a:lstStyle/>
        <a:p>
          <a:endParaRPr lang="en-US"/>
        </a:p>
      </dgm:t>
    </dgm:pt>
    <dgm:pt modelId="{CDA7CE45-3D3F-4705-B135-213EA4C2AB03}" type="sibTrans" cxnId="{0B843A53-F249-49CB-902C-D52C06DFE0C7}">
      <dgm:prSet/>
      <dgm:spPr/>
      <dgm:t>
        <a:bodyPr/>
        <a:lstStyle/>
        <a:p>
          <a:endParaRPr lang="en-US"/>
        </a:p>
      </dgm:t>
    </dgm:pt>
    <dgm:pt modelId="{A9A22B3B-95E7-46F7-95EA-6410BE934C30}">
      <dgm:prSet/>
      <dgm:spPr/>
      <dgm:t>
        <a:bodyPr/>
        <a:lstStyle/>
        <a:p>
          <a:r>
            <a:rPr lang="en-US" dirty="0"/>
            <a:t>If the risk exposure can't be decreased (negative) or controlled (positive) even with remarkable resources, the operation must be prohibited/cancelled (negative) or re-planned (positive).</a:t>
          </a:r>
        </a:p>
      </dgm:t>
    </dgm:pt>
    <dgm:pt modelId="{357686FA-F56E-4FC7-BE0A-21687AA8864E}" type="parTrans" cxnId="{B32DF74E-7B3F-4CE8-85E9-1E3F52C39EDF}">
      <dgm:prSet/>
      <dgm:spPr/>
      <dgm:t>
        <a:bodyPr/>
        <a:lstStyle/>
        <a:p>
          <a:endParaRPr lang="en-US"/>
        </a:p>
      </dgm:t>
    </dgm:pt>
    <dgm:pt modelId="{EBC8B36B-61A4-43E8-870F-0F03EC31075F}" type="sibTrans" cxnId="{B32DF74E-7B3F-4CE8-85E9-1E3F52C39EDF}">
      <dgm:prSet/>
      <dgm:spPr/>
      <dgm:t>
        <a:bodyPr/>
        <a:lstStyle/>
        <a:p>
          <a:endParaRPr lang="en-US"/>
        </a:p>
      </dgm:t>
    </dgm:pt>
    <dgm:pt modelId="{006CDD2B-75BA-4559-87B9-05176E790398}" type="pres">
      <dgm:prSet presAssocID="{25C1BDD7-8F75-4686-A02E-FDA03E19A48B}" presName="linear" presStyleCnt="0">
        <dgm:presLayoutVars>
          <dgm:animLvl val="lvl"/>
          <dgm:resizeHandles val="exact"/>
        </dgm:presLayoutVars>
      </dgm:prSet>
      <dgm:spPr/>
    </dgm:pt>
    <dgm:pt modelId="{D38D2C48-EF2F-40AC-8D44-4A495CF761AA}" type="pres">
      <dgm:prSet presAssocID="{A49495A5-C2E5-41CD-AC26-13F0FBE0E6DB}" presName="parentText" presStyleLbl="node1" presStyleIdx="0" presStyleCnt="1">
        <dgm:presLayoutVars>
          <dgm:chMax val="0"/>
          <dgm:bulletEnabled val="1"/>
        </dgm:presLayoutVars>
      </dgm:prSet>
      <dgm:spPr/>
    </dgm:pt>
    <dgm:pt modelId="{7BE77082-E422-4195-93EE-FD1A486EC370}" type="pres">
      <dgm:prSet presAssocID="{A49495A5-C2E5-41CD-AC26-13F0FBE0E6DB}" presName="childText" presStyleLbl="revTx" presStyleIdx="0" presStyleCnt="1">
        <dgm:presLayoutVars>
          <dgm:bulletEnabled val="1"/>
        </dgm:presLayoutVars>
      </dgm:prSet>
      <dgm:spPr/>
    </dgm:pt>
  </dgm:ptLst>
  <dgm:cxnLst>
    <dgm:cxn modelId="{0EEC5E29-8E77-4CA9-B2EE-28E21DAD8190}" type="presOf" srcId="{A9A22B3B-95E7-46F7-95EA-6410BE934C30}" destId="{7BE77082-E422-4195-93EE-FD1A486EC370}" srcOrd="0" destOrd="1" presId="urn:microsoft.com/office/officeart/2005/8/layout/vList2"/>
    <dgm:cxn modelId="{B32DF74E-7B3F-4CE8-85E9-1E3F52C39EDF}" srcId="{A49495A5-C2E5-41CD-AC26-13F0FBE0E6DB}" destId="{A9A22B3B-95E7-46F7-95EA-6410BE934C30}" srcOrd="1" destOrd="0" parTransId="{357686FA-F56E-4FC7-BE0A-21687AA8864E}" sibTransId="{EBC8B36B-61A4-43E8-870F-0F03EC31075F}"/>
    <dgm:cxn modelId="{0B843A53-F249-49CB-902C-D52C06DFE0C7}" srcId="{A49495A5-C2E5-41CD-AC26-13F0FBE0E6DB}" destId="{DC94A4EB-58C9-4CBD-A487-2A4E6F6705A2}" srcOrd="0" destOrd="0" parTransId="{9C61539C-5B07-429C-B9FE-C73C1AD0709B}" sibTransId="{CDA7CE45-3D3F-4705-B135-213EA4C2AB03}"/>
    <dgm:cxn modelId="{2A631697-5CAD-4A83-BBBD-308C459E1D04}" type="presOf" srcId="{25C1BDD7-8F75-4686-A02E-FDA03E19A48B}" destId="{006CDD2B-75BA-4559-87B9-05176E790398}" srcOrd="0" destOrd="0" presId="urn:microsoft.com/office/officeart/2005/8/layout/vList2"/>
    <dgm:cxn modelId="{74EE8BC4-7B69-48C9-83EC-7460DF274B04}" srcId="{25C1BDD7-8F75-4686-A02E-FDA03E19A48B}" destId="{A49495A5-C2E5-41CD-AC26-13F0FBE0E6DB}" srcOrd="0" destOrd="0" parTransId="{6728AB5F-600B-4A83-A0BD-025A036FCAB7}" sibTransId="{BCB8391E-6B20-4BF0-B36C-D68A3CA13A5B}"/>
    <dgm:cxn modelId="{3B16E9D4-1419-4ECE-8D29-86511E9661E7}" type="presOf" srcId="{A49495A5-C2E5-41CD-AC26-13F0FBE0E6DB}" destId="{D38D2C48-EF2F-40AC-8D44-4A495CF761AA}" srcOrd="0" destOrd="0" presId="urn:microsoft.com/office/officeart/2005/8/layout/vList2"/>
    <dgm:cxn modelId="{B46117F0-9C63-40DE-88B0-121AF5DD0BEE}" type="presOf" srcId="{DC94A4EB-58C9-4CBD-A487-2A4E6F6705A2}" destId="{7BE77082-E422-4195-93EE-FD1A486EC370}" srcOrd="0" destOrd="0" presId="urn:microsoft.com/office/officeart/2005/8/layout/vList2"/>
    <dgm:cxn modelId="{8553CCE7-B841-4920-80AF-8A10289059C6}" type="presParOf" srcId="{006CDD2B-75BA-4559-87B9-05176E790398}" destId="{D38D2C48-EF2F-40AC-8D44-4A495CF761AA}" srcOrd="0" destOrd="0" presId="urn:microsoft.com/office/officeart/2005/8/layout/vList2"/>
    <dgm:cxn modelId="{C21114CC-16C9-4EB6-8F93-B98BEDAE20F7}" type="presParOf" srcId="{006CDD2B-75BA-4559-87B9-05176E790398}" destId="{7BE77082-E422-4195-93EE-FD1A486EC370}"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41B00FD-9092-44C0-AD31-DA099F595CA0}"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en-US"/>
        </a:p>
      </dgm:t>
    </dgm:pt>
    <dgm:pt modelId="{C2AE0ADF-689F-45BC-93A4-41CBCC21A0B2}">
      <dgm:prSet phldrT="[Text]"/>
      <dgm:spPr>
        <a:solidFill>
          <a:schemeClr val="accent4"/>
        </a:solidFill>
      </dgm:spPr>
      <dgm:t>
        <a:bodyPr/>
        <a:lstStyle/>
        <a:p>
          <a:r>
            <a:rPr lang="en-US" dirty="0"/>
            <a:t>Corporate IT risks</a:t>
          </a:r>
        </a:p>
      </dgm:t>
    </dgm:pt>
    <dgm:pt modelId="{193C8614-2CBA-4339-A181-3A52BEE139EC}" type="parTrans" cxnId="{CDDDF11A-BA37-41B3-87B0-320F6A9733FA}">
      <dgm:prSet/>
      <dgm:spPr/>
      <dgm:t>
        <a:bodyPr/>
        <a:lstStyle/>
        <a:p>
          <a:endParaRPr lang="en-US"/>
        </a:p>
      </dgm:t>
    </dgm:pt>
    <dgm:pt modelId="{77617837-28DA-4D06-8909-837B417F0AC7}" type="sibTrans" cxnId="{CDDDF11A-BA37-41B3-87B0-320F6A9733FA}">
      <dgm:prSet/>
      <dgm:spPr/>
      <dgm:t>
        <a:bodyPr/>
        <a:lstStyle/>
        <a:p>
          <a:endParaRPr lang="en-US"/>
        </a:p>
      </dgm:t>
    </dgm:pt>
    <dgm:pt modelId="{B3202608-6F9D-494E-B8EF-D8FEB6B09ED8}">
      <dgm:prSet phldrT="[Text]"/>
      <dgm:spPr>
        <a:solidFill>
          <a:schemeClr val="accent4"/>
        </a:solidFill>
      </dgm:spPr>
      <dgm:t>
        <a:bodyPr/>
        <a:lstStyle/>
        <a:p>
          <a:r>
            <a:rPr lang="en-US" dirty="0"/>
            <a:t>Corporate HSE risks</a:t>
          </a:r>
        </a:p>
      </dgm:t>
    </dgm:pt>
    <dgm:pt modelId="{510D0C10-C7CB-4886-AC43-B166CC0F4E0C}" type="parTrans" cxnId="{694007EB-04C6-4D80-930C-ADFEDB49F22D}">
      <dgm:prSet/>
      <dgm:spPr/>
      <dgm:t>
        <a:bodyPr/>
        <a:lstStyle/>
        <a:p>
          <a:endParaRPr lang="en-US"/>
        </a:p>
      </dgm:t>
    </dgm:pt>
    <dgm:pt modelId="{0343C8D4-14F9-4BD8-9EF2-181528A44AAE}" type="sibTrans" cxnId="{694007EB-04C6-4D80-930C-ADFEDB49F22D}">
      <dgm:prSet/>
      <dgm:spPr/>
      <dgm:t>
        <a:bodyPr/>
        <a:lstStyle/>
        <a:p>
          <a:endParaRPr lang="en-US"/>
        </a:p>
      </dgm:t>
    </dgm:pt>
    <dgm:pt modelId="{C3802E22-F54D-4F17-89AA-5D3E58DBAE3E}">
      <dgm:prSet phldrT="[Text]"/>
      <dgm:spPr/>
      <dgm:t>
        <a:bodyPr/>
        <a:lstStyle/>
        <a:p>
          <a:r>
            <a:rPr lang="en-US" dirty="0"/>
            <a:t>Victoria Larsson</a:t>
          </a:r>
        </a:p>
      </dgm:t>
    </dgm:pt>
    <dgm:pt modelId="{4FAB9B74-C938-4D33-9159-CC6B853B0BFA}" type="parTrans" cxnId="{1A58A5BD-93D7-43F1-8ACA-1E62367A7B08}">
      <dgm:prSet/>
      <dgm:spPr/>
      <dgm:t>
        <a:bodyPr/>
        <a:lstStyle/>
        <a:p>
          <a:endParaRPr lang="en-US"/>
        </a:p>
      </dgm:t>
    </dgm:pt>
    <dgm:pt modelId="{6F885751-4882-48CB-B1C5-750283CB34B9}" type="sibTrans" cxnId="{1A58A5BD-93D7-43F1-8ACA-1E62367A7B08}">
      <dgm:prSet/>
      <dgm:spPr/>
      <dgm:t>
        <a:bodyPr/>
        <a:lstStyle/>
        <a:p>
          <a:endParaRPr lang="en-US"/>
        </a:p>
      </dgm:t>
    </dgm:pt>
    <dgm:pt modelId="{779F7405-6C09-44BE-B7F0-E1EEAC153FF1}">
      <dgm:prSet/>
      <dgm:spPr>
        <a:solidFill>
          <a:schemeClr val="accent4"/>
        </a:solidFill>
      </dgm:spPr>
      <dgm:t>
        <a:bodyPr/>
        <a:lstStyle/>
        <a:p>
          <a:r>
            <a:rPr lang="en-US" dirty="0"/>
            <a:t>Corporate Financial risks</a:t>
          </a:r>
        </a:p>
      </dgm:t>
    </dgm:pt>
    <dgm:pt modelId="{D8E9811D-C277-48C0-9FA1-FEA58A815DEE}" type="parTrans" cxnId="{8F883381-3200-4D58-B235-35A040237347}">
      <dgm:prSet/>
      <dgm:spPr/>
      <dgm:t>
        <a:bodyPr/>
        <a:lstStyle/>
        <a:p>
          <a:endParaRPr lang="en-US"/>
        </a:p>
      </dgm:t>
    </dgm:pt>
    <dgm:pt modelId="{FACC005C-0A7F-4F7D-9229-D9008767B627}" type="sibTrans" cxnId="{8F883381-3200-4D58-B235-35A040237347}">
      <dgm:prSet/>
      <dgm:spPr/>
      <dgm:t>
        <a:bodyPr/>
        <a:lstStyle/>
        <a:p>
          <a:endParaRPr lang="en-US"/>
        </a:p>
      </dgm:t>
    </dgm:pt>
    <dgm:pt modelId="{F1FEEA4D-A127-4C41-AB7E-3F38C43FFD47}">
      <dgm:prSet phldrT="[Text]"/>
      <dgm:spPr/>
      <dgm:t>
        <a:bodyPr/>
        <a:lstStyle/>
        <a:p>
          <a:r>
            <a:rPr lang="en-US" dirty="0" err="1"/>
            <a:t>Janne</a:t>
          </a:r>
          <a:r>
            <a:rPr lang="en-US" dirty="0"/>
            <a:t> </a:t>
          </a:r>
          <a:r>
            <a:rPr lang="en-US" dirty="0" err="1"/>
            <a:t>Puustinen</a:t>
          </a:r>
          <a:endParaRPr lang="en-US" dirty="0"/>
        </a:p>
      </dgm:t>
    </dgm:pt>
    <dgm:pt modelId="{2962A1CA-DF72-4E99-9D1B-6C3CF1CACA44}" type="parTrans" cxnId="{1FDD43DF-C1AB-4405-80BE-4A41721BC322}">
      <dgm:prSet/>
      <dgm:spPr/>
      <dgm:t>
        <a:bodyPr/>
        <a:lstStyle/>
        <a:p>
          <a:endParaRPr lang="en-US"/>
        </a:p>
      </dgm:t>
    </dgm:pt>
    <dgm:pt modelId="{078891D8-3419-4DD3-BA4A-A1FBC2EEEA40}" type="sibTrans" cxnId="{1FDD43DF-C1AB-4405-80BE-4A41721BC322}">
      <dgm:prSet/>
      <dgm:spPr/>
      <dgm:t>
        <a:bodyPr/>
        <a:lstStyle/>
        <a:p>
          <a:endParaRPr lang="en-US"/>
        </a:p>
      </dgm:t>
    </dgm:pt>
    <dgm:pt modelId="{0C1839B4-67B3-4610-A108-9BF9BBF76983}">
      <dgm:prSet/>
      <dgm:spPr/>
      <dgm:t>
        <a:bodyPr/>
        <a:lstStyle/>
        <a:p>
          <a:r>
            <a:rPr lang="fi-FI" dirty="0"/>
            <a:t>Reetta Antila</a:t>
          </a:r>
          <a:endParaRPr lang="en-US" dirty="0"/>
        </a:p>
      </dgm:t>
    </dgm:pt>
    <dgm:pt modelId="{0BCB86DD-6004-4D47-9278-1F5AC5778EED}" type="parTrans" cxnId="{E6DD08D3-2F47-4269-BDB4-D04A5E5B6A0B}">
      <dgm:prSet/>
      <dgm:spPr/>
      <dgm:t>
        <a:bodyPr/>
        <a:lstStyle/>
        <a:p>
          <a:endParaRPr lang="en-US"/>
        </a:p>
      </dgm:t>
    </dgm:pt>
    <dgm:pt modelId="{CDA3CD1F-002D-4D2D-BDCB-1A167B3368FB}" type="sibTrans" cxnId="{E6DD08D3-2F47-4269-BDB4-D04A5E5B6A0B}">
      <dgm:prSet/>
      <dgm:spPr/>
      <dgm:t>
        <a:bodyPr/>
        <a:lstStyle/>
        <a:p>
          <a:endParaRPr lang="en-US"/>
        </a:p>
      </dgm:t>
    </dgm:pt>
    <dgm:pt modelId="{27680E3A-A890-4323-B04A-767C5A9E8D34}" type="pres">
      <dgm:prSet presAssocID="{641B00FD-9092-44C0-AD31-DA099F595CA0}" presName="linear" presStyleCnt="0">
        <dgm:presLayoutVars>
          <dgm:dir/>
          <dgm:animLvl val="lvl"/>
          <dgm:resizeHandles val="exact"/>
        </dgm:presLayoutVars>
      </dgm:prSet>
      <dgm:spPr/>
    </dgm:pt>
    <dgm:pt modelId="{DA71F064-7076-41C2-A370-53FF4CA93F83}" type="pres">
      <dgm:prSet presAssocID="{C2AE0ADF-689F-45BC-93A4-41CBCC21A0B2}" presName="parentLin" presStyleCnt="0"/>
      <dgm:spPr/>
    </dgm:pt>
    <dgm:pt modelId="{181FF36F-47D2-4E3D-9022-4D8976418D19}" type="pres">
      <dgm:prSet presAssocID="{C2AE0ADF-689F-45BC-93A4-41CBCC21A0B2}" presName="parentLeftMargin" presStyleLbl="node1" presStyleIdx="0" presStyleCnt="3"/>
      <dgm:spPr/>
    </dgm:pt>
    <dgm:pt modelId="{A9B43A85-70EC-4B51-B244-80501D072951}" type="pres">
      <dgm:prSet presAssocID="{C2AE0ADF-689F-45BC-93A4-41CBCC21A0B2}" presName="parentText" presStyleLbl="node1" presStyleIdx="0" presStyleCnt="3">
        <dgm:presLayoutVars>
          <dgm:chMax val="0"/>
          <dgm:bulletEnabled val="1"/>
        </dgm:presLayoutVars>
      </dgm:prSet>
      <dgm:spPr/>
    </dgm:pt>
    <dgm:pt modelId="{3ACDF2B3-CDFC-4F62-8ED4-246B3936A8FA}" type="pres">
      <dgm:prSet presAssocID="{C2AE0ADF-689F-45BC-93A4-41CBCC21A0B2}" presName="negativeSpace" presStyleCnt="0"/>
      <dgm:spPr/>
    </dgm:pt>
    <dgm:pt modelId="{E828E4DB-92D6-4B13-81DB-645B6496D72B}" type="pres">
      <dgm:prSet presAssocID="{C2AE0ADF-689F-45BC-93A4-41CBCC21A0B2}" presName="childText" presStyleLbl="conFgAcc1" presStyleIdx="0" presStyleCnt="3">
        <dgm:presLayoutVars>
          <dgm:bulletEnabled val="1"/>
        </dgm:presLayoutVars>
      </dgm:prSet>
      <dgm:spPr/>
    </dgm:pt>
    <dgm:pt modelId="{FA7FB109-9FA3-45A1-9A09-C64158F8073C}" type="pres">
      <dgm:prSet presAssocID="{77617837-28DA-4D06-8909-837B417F0AC7}" presName="spaceBetweenRectangles" presStyleCnt="0"/>
      <dgm:spPr/>
    </dgm:pt>
    <dgm:pt modelId="{959A59F4-9BBB-46B3-92C7-D1DB091574EB}" type="pres">
      <dgm:prSet presAssocID="{779F7405-6C09-44BE-B7F0-E1EEAC153FF1}" presName="parentLin" presStyleCnt="0"/>
      <dgm:spPr/>
    </dgm:pt>
    <dgm:pt modelId="{62326F73-9BBE-48F0-97B3-21C47A178248}" type="pres">
      <dgm:prSet presAssocID="{779F7405-6C09-44BE-B7F0-E1EEAC153FF1}" presName="parentLeftMargin" presStyleLbl="node1" presStyleIdx="0" presStyleCnt="3"/>
      <dgm:spPr/>
    </dgm:pt>
    <dgm:pt modelId="{698A7F07-28E1-46EC-84E5-BB132BF8D5D3}" type="pres">
      <dgm:prSet presAssocID="{779F7405-6C09-44BE-B7F0-E1EEAC153FF1}" presName="parentText" presStyleLbl="node1" presStyleIdx="1" presStyleCnt="3">
        <dgm:presLayoutVars>
          <dgm:chMax val="0"/>
          <dgm:bulletEnabled val="1"/>
        </dgm:presLayoutVars>
      </dgm:prSet>
      <dgm:spPr/>
    </dgm:pt>
    <dgm:pt modelId="{FA6DEED4-F8E9-4A17-A317-8333DE74E712}" type="pres">
      <dgm:prSet presAssocID="{779F7405-6C09-44BE-B7F0-E1EEAC153FF1}" presName="negativeSpace" presStyleCnt="0"/>
      <dgm:spPr/>
    </dgm:pt>
    <dgm:pt modelId="{4839E108-D659-46D4-B1B1-544555DAD4D5}" type="pres">
      <dgm:prSet presAssocID="{779F7405-6C09-44BE-B7F0-E1EEAC153FF1}" presName="childText" presStyleLbl="conFgAcc1" presStyleIdx="1" presStyleCnt="3" custLinFactNeighborY="-21275">
        <dgm:presLayoutVars>
          <dgm:bulletEnabled val="1"/>
        </dgm:presLayoutVars>
      </dgm:prSet>
      <dgm:spPr/>
    </dgm:pt>
    <dgm:pt modelId="{936CAFCE-3115-4E93-8522-AC522B67B90F}" type="pres">
      <dgm:prSet presAssocID="{FACC005C-0A7F-4F7D-9229-D9008767B627}" presName="spaceBetweenRectangles" presStyleCnt="0"/>
      <dgm:spPr/>
    </dgm:pt>
    <dgm:pt modelId="{28184407-EB39-461E-B129-E96E6A73FB4B}" type="pres">
      <dgm:prSet presAssocID="{B3202608-6F9D-494E-B8EF-D8FEB6B09ED8}" presName="parentLin" presStyleCnt="0"/>
      <dgm:spPr/>
    </dgm:pt>
    <dgm:pt modelId="{946195ED-8422-4299-8E2D-651AC7DB794C}" type="pres">
      <dgm:prSet presAssocID="{B3202608-6F9D-494E-B8EF-D8FEB6B09ED8}" presName="parentLeftMargin" presStyleLbl="node1" presStyleIdx="1" presStyleCnt="3"/>
      <dgm:spPr/>
    </dgm:pt>
    <dgm:pt modelId="{C57833E7-730E-4477-A637-298892ABD8A3}" type="pres">
      <dgm:prSet presAssocID="{B3202608-6F9D-494E-B8EF-D8FEB6B09ED8}" presName="parentText" presStyleLbl="node1" presStyleIdx="2" presStyleCnt="3">
        <dgm:presLayoutVars>
          <dgm:chMax val="0"/>
          <dgm:bulletEnabled val="1"/>
        </dgm:presLayoutVars>
      </dgm:prSet>
      <dgm:spPr/>
    </dgm:pt>
    <dgm:pt modelId="{BA33E98E-0D7E-44BD-ABB1-3F2263570339}" type="pres">
      <dgm:prSet presAssocID="{B3202608-6F9D-494E-B8EF-D8FEB6B09ED8}" presName="negativeSpace" presStyleCnt="0"/>
      <dgm:spPr/>
    </dgm:pt>
    <dgm:pt modelId="{15F38633-614B-4346-881B-AC4FE6236CED}" type="pres">
      <dgm:prSet presAssocID="{B3202608-6F9D-494E-B8EF-D8FEB6B09ED8}" presName="childText" presStyleLbl="conFgAcc1" presStyleIdx="2" presStyleCnt="3">
        <dgm:presLayoutVars>
          <dgm:bulletEnabled val="1"/>
        </dgm:presLayoutVars>
      </dgm:prSet>
      <dgm:spPr/>
    </dgm:pt>
  </dgm:ptLst>
  <dgm:cxnLst>
    <dgm:cxn modelId="{A91A4B0F-62E4-4481-8866-D8C411C44FFA}" type="presOf" srcId="{779F7405-6C09-44BE-B7F0-E1EEAC153FF1}" destId="{62326F73-9BBE-48F0-97B3-21C47A178248}" srcOrd="0" destOrd="0" presId="urn:microsoft.com/office/officeart/2005/8/layout/list1"/>
    <dgm:cxn modelId="{CDDDF11A-BA37-41B3-87B0-320F6A9733FA}" srcId="{641B00FD-9092-44C0-AD31-DA099F595CA0}" destId="{C2AE0ADF-689F-45BC-93A4-41CBCC21A0B2}" srcOrd="0" destOrd="0" parTransId="{193C8614-2CBA-4339-A181-3A52BEE139EC}" sibTransId="{77617837-28DA-4D06-8909-837B417F0AC7}"/>
    <dgm:cxn modelId="{A79AC737-8832-40E5-BC0B-394E27831F7A}" type="presOf" srcId="{779F7405-6C09-44BE-B7F0-E1EEAC153FF1}" destId="{698A7F07-28E1-46EC-84E5-BB132BF8D5D3}" srcOrd="1" destOrd="0" presId="urn:microsoft.com/office/officeart/2005/8/layout/list1"/>
    <dgm:cxn modelId="{04EA5479-967E-4209-B1BB-1B800E1AAC16}" type="presOf" srcId="{0C1839B4-67B3-4610-A108-9BF9BBF76983}" destId="{4839E108-D659-46D4-B1B1-544555DAD4D5}" srcOrd="0" destOrd="0" presId="urn:microsoft.com/office/officeart/2005/8/layout/list1"/>
    <dgm:cxn modelId="{559BF17A-52A3-475A-9AB9-F417B83C43BC}" type="presOf" srcId="{F1FEEA4D-A127-4C41-AB7E-3F38C43FFD47}" destId="{E828E4DB-92D6-4B13-81DB-645B6496D72B}" srcOrd="0" destOrd="0" presId="urn:microsoft.com/office/officeart/2005/8/layout/list1"/>
    <dgm:cxn modelId="{8DB56E7C-BC5E-496C-B039-D2CE8A6F02BF}" type="presOf" srcId="{B3202608-6F9D-494E-B8EF-D8FEB6B09ED8}" destId="{946195ED-8422-4299-8E2D-651AC7DB794C}" srcOrd="0" destOrd="0" presId="urn:microsoft.com/office/officeart/2005/8/layout/list1"/>
    <dgm:cxn modelId="{8F883381-3200-4D58-B235-35A040237347}" srcId="{641B00FD-9092-44C0-AD31-DA099F595CA0}" destId="{779F7405-6C09-44BE-B7F0-E1EEAC153FF1}" srcOrd="1" destOrd="0" parTransId="{D8E9811D-C277-48C0-9FA1-FEA58A815DEE}" sibTransId="{FACC005C-0A7F-4F7D-9229-D9008767B627}"/>
    <dgm:cxn modelId="{FC6F9494-C5BA-4116-AFC4-C4D09BD02B1D}" type="presOf" srcId="{641B00FD-9092-44C0-AD31-DA099F595CA0}" destId="{27680E3A-A890-4323-B04A-767C5A9E8D34}" srcOrd="0" destOrd="0" presId="urn:microsoft.com/office/officeart/2005/8/layout/list1"/>
    <dgm:cxn modelId="{D477BDB0-3A15-4D21-8521-E86BBBA5D320}" type="presOf" srcId="{C2AE0ADF-689F-45BC-93A4-41CBCC21A0B2}" destId="{A9B43A85-70EC-4B51-B244-80501D072951}" srcOrd="1" destOrd="0" presId="urn:microsoft.com/office/officeart/2005/8/layout/list1"/>
    <dgm:cxn modelId="{1A58A5BD-93D7-43F1-8ACA-1E62367A7B08}" srcId="{B3202608-6F9D-494E-B8EF-D8FEB6B09ED8}" destId="{C3802E22-F54D-4F17-89AA-5D3E58DBAE3E}" srcOrd="0" destOrd="0" parTransId="{4FAB9B74-C938-4D33-9159-CC6B853B0BFA}" sibTransId="{6F885751-4882-48CB-B1C5-750283CB34B9}"/>
    <dgm:cxn modelId="{E6DD08D3-2F47-4269-BDB4-D04A5E5B6A0B}" srcId="{779F7405-6C09-44BE-B7F0-E1EEAC153FF1}" destId="{0C1839B4-67B3-4610-A108-9BF9BBF76983}" srcOrd="0" destOrd="0" parTransId="{0BCB86DD-6004-4D47-9278-1F5AC5778EED}" sibTransId="{CDA3CD1F-002D-4D2D-BDCB-1A167B3368FB}"/>
    <dgm:cxn modelId="{1FDD43DF-C1AB-4405-80BE-4A41721BC322}" srcId="{C2AE0ADF-689F-45BC-93A4-41CBCC21A0B2}" destId="{F1FEEA4D-A127-4C41-AB7E-3F38C43FFD47}" srcOrd="0" destOrd="0" parTransId="{2962A1CA-DF72-4E99-9D1B-6C3CF1CACA44}" sibTransId="{078891D8-3419-4DD3-BA4A-A1FBC2EEEA40}"/>
    <dgm:cxn modelId="{6AFBD1DF-689C-4169-BF8E-521A818FFBDF}" type="presOf" srcId="{C3802E22-F54D-4F17-89AA-5D3E58DBAE3E}" destId="{15F38633-614B-4346-881B-AC4FE6236CED}" srcOrd="0" destOrd="0" presId="urn:microsoft.com/office/officeart/2005/8/layout/list1"/>
    <dgm:cxn modelId="{A91DF9DF-F840-4B93-B61C-0C589D0D29CF}" type="presOf" srcId="{C2AE0ADF-689F-45BC-93A4-41CBCC21A0B2}" destId="{181FF36F-47D2-4E3D-9022-4D8976418D19}" srcOrd="0" destOrd="0" presId="urn:microsoft.com/office/officeart/2005/8/layout/list1"/>
    <dgm:cxn modelId="{694007EB-04C6-4D80-930C-ADFEDB49F22D}" srcId="{641B00FD-9092-44C0-AD31-DA099F595CA0}" destId="{B3202608-6F9D-494E-B8EF-D8FEB6B09ED8}" srcOrd="2" destOrd="0" parTransId="{510D0C10-C7CB-4886-AC43-B166CC0F4E0C}" sibTransId="{0343C8D4-14F9-4BD8-9EF2-181528A44AAE}"/>
    <dgm:cxn modelId="{DBD36AEE-474B-4C0F-A490-2D6E50C6519B}" type="presOf" srcId="{B3202608-6F9D-494E-B8EF-D8FEB6B09ED8}" destId="{C57833E7-730E-4477-A637-298892ABD8A3}" srcOrd="1" destOrd="0" presId="urn:microsoft.com/office/officeart/2005/8/layout/list1"/>
    <dgm:cxn modelId="{15983E96-9594-461C-BE4F-6FFE0166BFE4}" type="presParOf" srcId="{27680E3A-A890-4323-B04A-767C5A9E8D34}" destId="{DA71F064-7076-41C2-A370-53FF4CA93F83}" srcOrd="0" destOrd="0" presId="urn:microsoft.com/office/officeart/2005/8/layout/list1"/>
    <dgm:cxn modelId="{CA29C0F2-4B63-40B3-B27D-87A036129C66}" type="presParOf" srcId="{DA71F064-7076-41C2-A370-53FF4CA93F83}" destId="{181FF36F-47D2-4E3D-9022-4D8976418D19}" srcOrd="0" destOrd="0" presId="urn:microsoft.com/office/officeart/2005/8/layout/list1"/>
    <dgm:cxn modelId="{CDBFB0B6-0C91-427B-B95D-B09096A3BFD9}" type="presParOf" srcId="{DA71F064-7076-41C2-A370-53FF4CA93F83}" destId="{A9B43A85-70EC-4B51-B244-80501D072951}" srcOrd="1" destOrd="0" presId="urn:microsoft.com/office/officeart/2005/8/layout/list1"/>
    <dgm:cxn modelId="{94FFFEC9-B9C0-4830-A4FC-2A993EE64DFB}" type="presParOf" srcId="{27680E3A-A890-4323-B04A-767C5A9E8D34}" destId="{3ACDF2B3-CDFC-4F62-8ED4-246B3936A8FA}" srcOrd="1" destOrd="0" presId="urn:microsoft.com/office/officeart/2005/8/layout/list1"/>
    <dgm:cxn modelId="{EAEED5F2-F246-40DD-88F6-7783892B07F4}" type="presParOf" srcId="{27680E3A-A890-4323-B04A-767C5A9E8D34}" destId="{E828E4DB-92D6-4B13-81DB-645B6496D72B}" srcOrd="2" destOrd="0" presId="urn:microsoft.com/office/officeart/2005/8/layout/list1"/>
    <dgm:cxn modelId="{4961E358-65BB-414F-925A-0C3898B0D007}" type="presParOf" srcId="{27680E3A-A890-4323-B04A-767C5A9E8D34}" destId="{FA7FB109-9FA3-45A1-9A09-C64158F8073C}" srcOrd="3" destOrd="0" presId="urn:microsoft.com/office/officeart/2005/8/layout/list1"/>
    <dgm:cxn modelId="{B4082972-41BA-4CB9-91E5-3DB77D1827BA}" type="presParOf" srcId="{27680E3A-A890-4323-B04A-767C5A9E8D34}" destId="{959A59F4-9BBB-46B3-92C7-D1DB091574EB}" srcOrd="4" destOrd="0" presId="urn:microsoft.com/office/officeart/2005/8/layout/list1"/>
    <dgm:cxn modelId="{4A399B7B-8D89-4A8D-8F55-1E93EB08EB89}" type="presParOf" srcId="{959A59F4-9BBB-46B3-92C7-D1DB091574EB}" destId="{62326F73-9BBE-48F0-97B3-21C47A178248}" srcOrd="0" destOrd="0" presId="urn:microsoft.com/office/officeart/2005/8/layout/list1"/>
    <dgm:cxn modelId="{E497CD42-0EF7-4EB3-BF69-79B2584239E3}" type="presParOf" srcId="{959A59F4-9BBB-46B3-92C7-D1DB091574EB}" destId="{698A7F07-28E1-46EC-84E5-BB132BF8D5D3}" srcOrd="1" destOrd="0" presId="urn:microsoft.com/office/officeart/2005/8/layout/list1"/>
    <dgm:cxn modelId="{0B2A226B-B984-4650-8400-C30D90DEFA63}" type="presParOf" srcId="{27680E3A-A890-4323-B04A-767C5A9E8D34}" destId="{FA6DEED4-F8E9-4A17-A317-8333DE74E712}" srcOrd="5" destOrd="0" presId="urn:microsoft.com/office/officeart/2005/8/layout/list1"/>
    <dgm:cxn modelId="{BDBF6557-7CB1-4883-9F2C-B780ED549FCC}" type="presParOf" srcId="{27680E3A-A890-4323-B04A-767C5A9E8D34}" destId="{4839E108-D659-46D4-B1B1-544555DAD4D5}" srcOrd="6" destOrd="0" presId="urn:microsoft.com/office/officeart/2005/8/layout/list1"/>
    <dgm:cxn modelId="{F778E5CC-6356-4835-BC3E-14B735C29E68}" type="presParOf" srcId="{27680E3A-A890-4323-B04A-767C5A9E8D34}" destId="{936CAFCE-3115-4E93-8522-AC522B67B90F}" srcOrd="7" destOrd="0" presId="urn:microsoft.com/office/officeart/2005/8/layout/list1"/>
    <dgm:cxn modelId="{FB4138C7-3AF8-41D2-91EF-8DAFBCCF7EFB}" type="presParOf" srcId="{27680E3A-A890-4323-B04A-767C5A9E8D34}" destId="{28184407-EB39-461E-B129-E96E6A73FB4B}" srcOrd="8" destOrd="0" presId="urn:microsoft.com/office/officeart/2005/8/layout/list1"/>
    <dgm:cxn modelId="{BF85F733-6374-4C41-841B-A6436CB6A5FC}" type="presParOf" srcId="{28184407-EB39-461E-B129-E96E6A73FB4B}" destId="{946195ED-8422-4299-8E2D-651AC7DB794C}" srcOrd="0" destOrd="0" presId="urn:microsoft.com/office/officeart/2005/8/layout/list1"/>
    <dgm:cxn modelId="{4BE02C0B-94E1-4BA2-B328-3FE71F89F8AB}" type="presParOf" srcId="{28184407-EB39-461E-B129-E96E6A73FB4B}" destId="{C57833E7-730E-4477-A637-298892ABD8A3}" srcOrd="1" destOrd="0" presId="urn:microsoft.com/office/officeart/2005/8/layout/list1"/>
    <dgm:cxn modelId="{1AF080E6-44E5-41B6-9899-8BD92CB24F5B}" type="presParOf" srcId="{27680E3A-A890-4323-B04A-767C5A9E8D34}" destId="{BA33E98E-0D7E-44BD-ABB1-3F2263570339}" srcOrd="9" destOrd="0" presId="urn:microsoft.com/office/officeart/2005/8/layout/list1"/>
    <dgm:cxn modelId="{244DBCCE-E7D5-42CB-BF6A-88D001A5A357}" type="presParOf" srcId="{27680E3A-A890-4323-B04A-767C5A9E8D34}" destId="{15F38633-614B-4346-881B-AC4FE6236CED}" srcOrd="10"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0C7B96D-3CAF-4EBA-90E9-3A4787F6B67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4C72AA62-20A6-4CA0-B5E2-22A2F3382C7F}">
      <dgm:prSet phldrT="[Text]" custT="1"/>
      <dgm:spPr>
        <a:solidFill>
          <a:schemeClr val="accent6"/>
        </a:solidFill>
      </dgm:spPr>
      <dgm:t>
        <a:bodyPr/>
        <a:lstStyle/>
        <a:p>
          <a:r>
            <a:rPr lang="en-US" sz="1600" dirty="0"/>
            <a:t>Risk Management Team</a:t>
          </a:r>
        </a:p>
      </dgm:t>
    </dgm:pt>
    <dgm:pt modelId="{5F505F17-36DC-4E2B-B264-691F91E87614}" type="parTrans" cxnId="{0DB69EA9-4FAB-4408-80A7-0D1793387EE5}">
      <dgm:prSet/>
      <dgm:spPr/>
      <dgm:t>
        <a:bodyPr/>
        <a:lstStyle/>
        <a:p>
          <a:endParaRPr lang="en-US"/>
        </a:p>
      </dgm:t>
    </dgm:pt>
    <dgm:pt modelId="{D92DBC71-26A3-4557-99E7-EC2EE1A989F2}" type="sibTrans" cxnId="{0DB69EA9-4FAB-4408-80A7-0D1793387EE5}">
      <dgm:prSet/>
      <dgm:spPr/>
      <dgm:t>
        <a:bodyPr/>
        <a:lstStyle/>
        <a:p>
          <a:endParaRPr lang="en-US"/>
        </a:p>
      </dgm:t>
    </dgm:pt>
    <dgm:pt modelId="{38B2D968-8E8C-47E9-B2C8-BED1BACA46C6}">
      <dgm:prSet phldrT="[Text]" custT="1"/>
      <dgm:spPr>
        <a:ln>
          <a:solidFill>
            <a:schemeClr val="bg2"/>
          </a:solidFill>
        </a:ln>
      </dgm:spPr>
      <dgm:t>
        <a:bodyPr/>
        <a:lstStyle/>
        <a:p>
          <a:r>
            <a:rPr lang="en-US" sz="1400" dirty="0"/>
            <a:t>Katri Hokkanen, CFO</a:t>
          </a:r>
        </a:p>
      </dgm:t>
    </dgm:pt>
    <dgm:pt modelId="{E01B37D0-DB0B-4A4F-9B18-806D74EB455D}" type="parTrans" cxnId="{FDC28AE6-1BBD-468A-9BD9-DA59B2AC7A85}">
      <dgm:prSet/>
      <dgm:spPr/>
      <dgm:t>
        <a:bodyPr/>
        <a:lstStyle/>
        <a:p>
          <a:endParaRPr lang="en-US"/>
        </a:p>
      </dgm:t>
    </dgm:pt>
    <dgm:pt modelId="{A8940054-2525-4A6A-893B-81467A478B45}" type="sibTrans" cxnId="{FDC28AE6-1BBD-468A-9BD9-DA59B2AC7A85}">
      <dgm:prSet/>
      <dgm:spPr/>
      <dgm:t>
        <a:bodyPr/>
        <a:lstStyle/>
        <a:p>
          <a:endParaRPr lang="en-US"/>
        </a:p>
      </dgm:t>
    </dgm:pt>
    <dgm:pt modelId="{D675A75F-6FD6-47F8-B8CC-F8FF1F14726C}">
      <dgm:prSet phldrT="[Text]" custT="1"/>
      <dgm:spPr>
        <a:ln>
          <a:solidFill>
            <a:schemeClr val="bg2"/>
          </a:solidFill>
        </a:ln>
      </dgm:spPr>
      <dgm:t>
        <a:bodyPr/>
        <a:lstStyle/>
        <a:p>
          <a:r>
            <a:rPr lang="en-US" sz="1400" dirty="0" err="1"/>
            <a:t>Rasmus</a:t>
          </a:r>
          <a:r>
            <a:rPr lang="en-US" sz="1400" dirty="0"/>
            <a:t> </a:t>
          </a:r>
          <a:r>
            <a:rPr lang="en-US" sz="1400" dirty="0" err="1"/>
            <a:t>Oksala</a:t>
          </a:r>
          <a:endParaRPr lang="en-US" sz="1400" dirty="0"/>
        </a:p>
      </dgm:t>
    </dgm:pt>
    <dgm:pt modelId="{6178632C-67B5-407E-9A2D-0485D414A541}" type="parTrans" cxnId="{8EB8A307-7C3C-4520-B952-3DED2D0CDCFF}">
      <dgm:prSet/>
      <dgm:spPr/>
      <dgm:t>
        <a:bodyPr/>
        <a:lstStyle/>
        <a:p>
          <a:endParaRPr lang="en-US"/>
        </a:p>
      </dgm:t>
    </dgm:pt>
    <dgm:pt modelId="{32DDF248-D07C-49EF-A81F-6547ABEE8D87}" type="sibTrans" cxnId="{8EB8A307-7C3C-4520-B952-3DED2D0CDCFF}">
      <dgm:prSet/>
      <dgm:spPr/>
      <dgm:t>
        <a:bodyPr/>
        <a:lstStyle/>
        <a:p>
          <a:endParaRPr lang="en-US"/>
        </a:p>
      </dgm:t>
    </dgm:pt>
    <dgm:pt modelId="{6BCC4F01-2D21-421F-B766-C8826E6DD96F}">
      <dgm:prSet phldrT="[Text]" custT="1"/>
      <dgm:spPr>
        <a:ln>
          <a:solidFill>
            <a:schemeClr val="bg2"/>
          </a:solidFill>
        </a:ln>
      </dgm:spPr>
      <dgm:t>
        <a:bodyPr/>
        <a:lstStyle/>
        <a:p>
          <a:r>
            <a:rPr lang="en-US" sz="1400" dirty="0" err="1"/>
            <a:t>Asko</a:t>
          </a:r>
          <a:r>
            <a:rPr lang="en-US" sz="1400" dirty="0"/>
            <a:t> </a:t>
          </a:r>
          <a:r>
            <a:rPr lang="en-US" sz="1400" dirty="0" err="1"/>
            <a:t>Partti</a:t>
          </a:r>
          <a:endParaRPr lang="en-US" sz="1400" dirty="0"/>
        </a:p>
      </dgm:t>
    </dgm:pt>
    <dgm:pt modelId="{DFCAC8D5-41BF-4C0C-8B3F-DC48D834EC59}" type="parTrans" cxnId="{85C35AA2-AB23-4F49-85D7-88A575630597}">
      <dgm:prSet/>
      <dgm:spPr/>
      <dgm:t>
        <a:bodyPr/>
        <a:lstStyle/>
        <a:p>
          <a:endParaRPr lang="en-US"/>
        </a:p>
      </dgm:t>
    </dgm:pt>
    <dgm:pt modelId="{F7A0B6C1-FB8E-4EE9-BE67-45C5FBA02FB4}" type="sibTrans" cxnId="{85C35AA2-AB23-4F49-85D7-88A575630597}">
      <dgm:prSet/>
      <dgm:spPr/>
      <dgm:t>
        <a:bodyPr/>
        <a:lstStyle/>
        <a:p>
          <a:endParaRPr lang="en-US"/>
        </a:p>
      </dgm:t>
    </dgm:pt>
    <dgm:pt modelId="{C1F171B5-7B55-452E-A19D-7E2C8F166A20}" type="pres">
      <dgm:prSet presAssocID="{B0C7B96D-3CAF-4EBA-90E9-3A4787F6B67C}" presName="linear" presStyleCnt="0">
        <dgm:presLayoutVars>
          <dgm:dir/>
          <dgm:animLvl val="lvl"/>
          <dgm:resizeHandles val="exact"/>
        </dgm:presLayoutVars>
      </dgm:prSet>
      <dgm:spPr/>
    </dgm:pt>
    <dgm:pt modelId="{D6FF9C26-40FF-448C-86E6-67AC1F1B4D97}" type="pres">
      <dgm:prSet presAssocID="{4C72AA62-20A6-4CA0-B5E2-22A2F3382C7F}" presName="parentLin" presStyleCnt="0"/>
      <dgm:spPr/>
    </dgm:pt>
    <dgm:pt modelId="{29BCA474-1C0B-4016-AD3B-91571952C148}" type="pres">
      <dgm:prSet presAssocID="{4C72AA62-20A6-4CA0-B5E2-22A2F3382C7F}" presName="parentLeftMargin" presStyleLbl="node1" presStyleIdx="0" presStyleCnt="1"/>
      <dgm:spPr/>
    </dgm:pt>
    <dgm:pt modelId="{5502BF29-0BB4-4F4D-9C31-CD48CEF8CDAE}" type="pres">
      <dgm:prSet presAssocID="{4C72AA62-20A6-4CA0-B5E2-22A2F3382C7F}" presName="parentText" presStyleLbl="node1" presStyleIdx="0" presStyleCnt="1" custScaleX="103896" custScaleY="87651">
        <dgm:presLayoutVars>
          <dgm:chMax val="0"/>
          <dgm:bulletEnabled val="1"/>
        </dgm:presLayoutVars>
      </dgm:prSet>
      <dgm:spPr/>
    </dgm:pt>
    <dgm:pt modelId="{83760438-262D-4903-96A3-AE910DB93C07}" type="pres">
      <dgm:prSet presAssocID="{4C72AA62-20A6-4CA0-B5E2-22A2F3382C7F}" presName="negativeSpace" presStyleCnt="0"/>
      <dgm:spPr/>
    </dgm:pt>
    <dgm:pt modelId="{8FF41E8D-9010-41A0-90D2-44BBC7B63B02}" type="pres">
      <dgm:prSet presAssocID="{4C72AA62-20A6-4CA0-B5E2-22A2F3382C7F}" presName="childText" presStyleLbl="conFgAcc1" presStyleIdx="0" presStyleCnt="1">
        <dgm:presLayoutVars>
          <dgm:bulletEnabled val="1"/>
        </dgm:presLayoutVars>
      </dgm:prSet>
      <dgm:spPr/>
    </dgm:pt>
  </dgm:ptLst>
  <dgm:cxnLst>
    <dgm:cxn modelId="{8EB8A307-7C3C-4520-B952-3DED2D0CDCFF}" srcId="{4C72AA62-20A6-4CA0-B5E2-22A2F3382C7F}" destId="{D675A75F-6FD6-47F8-B8CC-F8FF1F14726C}" srcOrd="1" destOrd="0" parTransId="{6178632C-67B5-407E-9A2D-0485D414A541}" sibTransId="{32DDF248-D07C-49EF-A81F-6547ABEE8D87}"/>
    <dgm:cxn modelId="{27B80A6A-7AEC-47A2-8994-A2FFC721034E}" type="presOf" srcId="{6BCC4F01-2D21-421F-B766-C8826E6DD96F}" destId="{8FF41E8D-9010-41A0-90D2-44BBC7B63B02}" srcOrd="0" destOrd="2" presId="urn:microsoft.com/office/officeart/2005/8/layout/list1"/>
    <dgm:cxn modelId="{71355172-0A08-4018-87B3-1DDE170AEEA5}" type="presOf" srcId="{4C72AA62-20A6-4CA0-B5E2-22A2F3382C7F}" destId="{29BCA474-1C0B-4016-AD3B-91571952C148}" srcOrd="0" destOrd="0" presId="urn:microsoft.com/office/officeart/2005/8/layout/list1"/>
    <dgm:cxn modelId="{628CA786-DCD2-46AF-AE4E-7C35A5C5A61B}" type="presOf" srcId="{B0C7B96D-3CAF-4EBA-90E9-3A4787F6B67C}" destId="{C1F171B5-7B55-452E-A19D-7E2C8F166A20}" srcOrd="0" destOrd="0" presId="urn:microsoft.com/office/officeart/2005/8/layout/list1"/>
    <dgm:cxn modelId="{85C35AA2-AB23-4F49-85D7-88A575630597}" srcId="{4C72AA62-20A6-4CA0-B5E2-22A2F3382C7F}" destId="{6BCC4F01-2D21-421F-B766-C8826E6DD96F}" srcOrd="2" destOrd="0" parTransId="{DFCAC8D5-41BF-4C0C-8B3F-DC48D834EC59}" sibTransId="{F7A0B6C1-FB8E-4EE9-BE67-45C5FBA02FB4}"/>
    <dgm:cxn modelId="{0DB69EA9-4FAB-4408-80A7-0D1793387EE5}" srcId="{B0C7B96D-3CAF-4EBA-90E9-3A4787F6B67C}" destId="{4C72AA62-20A6-4CA0-B5E2-22A2F3382C7F}" srcOrd="0" destOrd="0" parTransId="{5F505F17-36DC-4E2B-B264-691F91E87614}" sibTransId="{D92DBC71-26A3-4557-99E7-EC2EE1A989F2}"/>
    <dgm:cxn modelId="{AFCC74C8-67C1-4B47-AF7A-10FA866A9E5C}" type="presOf" srcId="{D675A75F-6FD6-47F8-B8CC-F8FF1F14726C}" destId="{8FF41E8D-9010-41A0-90D2-44BBC7B63B02}" srcOrd="0" destOrd="1" presId="urn:microsoft.com/office/officeart/2005/8/layout/list1"/>
    <dgm:cxn modelId="{2539CACD-3F2E-4D82-8398-D7AB53C735CC}" type="presOf" srcId="{38B2D968-8E8C-47E9-B2C8-BED1BACA46C6}" destId="{8FF41E8D-9010-41A0-90D2-44BBC7B63B02}" srcOrd="0" destOrd="0" presId="urn:microsoft.com/office/officeart/2005/8/layout/list1"/>
    <dgm:cxn modelId="{FDC28AE6-1BBD-468A-9BD9-DA59B2AC7A85}" srcId="{4C72AA62-20A6-4CA0-B5E2-22A2F3382C7F}" destId="{38B2D968-8E8C-47E9-B2C8-BED1BACA46C6}" srcOrd="0" destOrd="0" parTransId="{E01B37D0-DB0B-4A4F-9B18-806D74EB455D}" sibTransId="{A8940054-2525-4A6A-893B-81467A478B45}"/>
    <dgm:cxn modelId="{96D2A9F0-7168-498C-8F5F-8CCCE04A3FE0}" type="presOf" srcId="{4C72AA62-20A6-4CA0-B5E2-22A2F3382C7F}" destId="{5502BF29-0BB4-4F4D-9C31-CD48CEF8CDAE}" srcOrd="1" destOrd="0" presId="urn:microsoft.com/office/officeart/2005/8/layout/list1"/>
    <dgm:cxn modelId="{EEF8CEBA-8815-4640-A596-BD9E38BE43C1}" type="presParOf" srcId="{C1F171B5-7B55-452E-A19D-7E2C8F166A20}" destId="{D6FF9C26-40FF-448C-86E6-67AC1F1B4D97}" srcOrd="0" destOrd="0" presId="urn:microsoft.com/office/officeart/2005/8/layout/list1"/>
    <dgm:cxn modelId="{D3276B97-9DEF-417B-BAC6-A7F8A98AE6C8}" type="presParOf" srcId="{D6FF9C26-40FF-448C-86E6-67AC1F1B4D97}" destId="{29BCA474-1C0B-4016-AD3B-91571952C148}" srcOrd="0" destOrd="0" presId="urn:microsoft.com/office/officeart/2005/8/layout/list1"/>
    <dgm:cxn modelId="{768CAC3F-3989-4486-A748-1E23015B552A}" type="presParOf" srcId="{D6FF9C26-40FF-448C-86E6-67AC1F1B4D97}" destId="{5502BF29-0BB4-4F4D-9C31-CD48CEF8CDAE}" srcOrd="1" destOrd="0" presId="urn:microsoft.com/office/officeart/2005/8/layout/list1"/>
    <dgm:cxn modelId="{62854CB5-EB1A-4B23-967B-0009BC897EB3}" type="presParOf" srcId="{C1F171B5-7B55-452E-A19D-7E2C8F166A20}" destId="{83760438-262D-4903-96A3-AE910DB93C07}" srcOrd="1" destOrd="0" presId="urn:microsoft.com/office/officeart/2005/8/layout/list1"/>
    <dgm:cxn modelId="{4809C1A6-692A-4453-B3C3-AF36E6C6594F}" type="presParOf" srcId="{C1F171B5-7B55-452E-A19D-7E2C8F166A20}" destId="{8FF41E8D-9010-41A0-90D2-44BBC7B63B02}" srcOrd="2" destOrd="0" presId="urn:microsoft.com/office/officeart/2005/8/layout/list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0B900C4-FFAA-4914-8B41-0EBF62152F91}" type="doc">
      <dgm:prSet loTypeId="urn:microsoft.com/office/officeart/2005/8/layout/list1" loCatId="list" qsTypeId="urn:microsoft.com/office/officeart/2005/8/quickstyle/simple1" qsCatId="simple" csTypeId="urn:microsoft.com/office/officeart/2005/8/colors/accent3_2" csCatId="accent3" phldr="1"/>
      <dgm:spPr/>
      <dgm:t>
        <a:bodyPr/>
        <a:lstStyle/>
        <a:p>
          <a:endParaRPr lang="en-US"/>
        </a:p>
      </dgm:t>
    </dgm:pt>
    <dgm:pt modelId="{185252AD-A6DA-4FC9-BD56-A34058339A72}">
      <dgm:prSet phldrT="[Text]" custT="1"/>
      <dgm:spPr/>
      <dgm:t>
        <a:bodyPr/>
        <a:lstStyle/>
        <a:p>
          <a:r>
            <a:rPr lang="en-US" sz="1400" dirty="0"/>
            <a:t>Services  risks</a:t>
          </a:r>
        </a:p>
      </dgm:t>
    </dgm:pt>
    <dgm:pt modelId="{C1DD031E-809C-46EF-847F-7A2CD7156047}" type="parTrans" cxnId="{5C8BF016-6F1B-4A65-AD81-6A3ACA917F9E}">
      <dgm:prSet/>
      <dgm:spPr/>
      <dgm:t>
        <a:bodyPr/>
        <a:lstStyle/>
        <a:p>
          <a:endParaRPr lang="en-US" sz="1600"/>
        </a:p>
      </dgm:t>
    </dgm:pt>
    <dgm:pt modelId="{0DB8B1B7-AC60-490C-808E-3518EF502DC0}" type="sibTrans" cxnId="{5C8BF016-6F1B-4A65-AD81-6A3ACA917F9E}">
      <dgm:prSet/>
      <dgm:spPr/>
      <dgm:t>
        <a:bodyPr/>
        <a:lstStyle/>
        <a:p>
          <a:endParaRPr lang="en-US" sz="1600"/>
        </a:p>
      </dgm:t>
    </dgm:pt>
    <dgm:pt modelId="{E7126B88-74B0-47D8-A75F-71A751B85153}">
      <dgm:prSet phldrT="[Text]" custT="1"/>
      <dgm:spPr/>
      <dgm:t>
        <a:bodyPr/>
        <a:lstStyle/>
        <a:p>
          <a:r>
            <a:rPr lang="en-US" sz="1400" strike="noStrike" dirty="0"/>
            <a:t>Bill Zervas</a:t>
          </a:r>
        </a:p>
      </dgm:t>
    </dgm:pt>
    <dgm:pt modelId="{D373130A-2A0C-4B80-8746-7179CA882AD3}" type="parTrans" cxnId="{E4A4BF8C-04F5-49C7-A6F9-EF5F6492D43E}">
      <dgm:prSet/>
      <dgm:spPr/>
      <dgm:t>
        <a:bodyPr/>
        <a:lstStyle/>
        <a:p>
          <a:endParaRPr lang="en-US" sz="1600"/>
        </a:p>
      </dgm:t>
    </dgm:pt>
    <dgm:pt modelId="{BED3D9C6-E32E-42E0-B9DD-486B267BEF3D}" type="sibTrans" cxnId="{E4A4BF8C-04F5-49C7-A6F9-EF5F6492D43E}">
      <dgm:prSet/>
      <dgm:spPr/>
      <dgm:t>
        <a:bodyPr/>
        <a:lstStyle/>
        <a:p>
          <a:endParaRPr lang="en-US" sz="1600"/>
        </a:p>
      </dgm:t>
    </dgm:pt>
    <dgm:pt modelId="{6BEE92D0-2BDE-430E-A09B-BC755A7F469D}">
      <dgm:prSet phldrT="[Text]" custT="1"/>
      <dgm:spPr/>
      <dgm:t>
        <a:bodyPr/>
        <a:lstStyle/>
        <a:p>
          <a:r>
            <a:rPr lang="en-US" sz="1400" dirty="0"/>
            <a:t>Paper  risks </a:t>
          </a:r>
        </a:p>
      </dgm:t>
    </dgm:pt>
    <dgm:pt modelId="{25AD4520-021F-40A1-8513-27396CE791C2}" type="parTrans" cxnId="{56499173-2D64-4B14-BCF5-751D9706243F}">
      <dgm:prSet/>
      <dgm:spPr/>
      <dgm:t>
        <a:bodyPr/>
        <a:lstStyle/>
        <a:p>
          <a:endParaRPr lang="en-US" sz="1600"/>
        </a:p>
      </dgm:t>
    </dgm:pt>
    <dgm:pt modelId="{C4C77B54-8E7A-4058-8DBC-696ACBD4A9A3}" type="sibTrans" cxnId="{56499173-2D64-4B14-BCF5-751D9706243F}">
      <dgm:prSet/>
      <dgm:spPr/>
      <dgm:t>
        <a:bodyPr/>
        <a:lstStyle/>
        <a:p>
          <a:endParaRPr lang="en-US" sz="1600"/>
        </a:p>
      </dgm:t>
    </dgm:pt>
    <dgm:pt modelId="{0C6E2126-0B17-40C0-86B6-84114E45A481}">
      <dgm:prSet phldrT="[Text]" custT="1"/>
      <dgm:spPr/>
      <dgm:t>
        <a:bodyPr/>
        <a:lstStyle/>
        <a:p>
          <a:r>
            <a:rPr lang="en-US" sz="1400" strike="noStrike" dirty="0"/>
            <a:t>Heikki Koivula</a:t>
          </a:r>
        </a:p>
      </dgm:t>
    </dgm:pt>
    <dgm:pt modelId="{DDEAED3D-2566-4DB0-910D-E78A355FD449}" type="parTrans" cxnId="{AE0D296E-DBF5-4B15-919F-5A9C6A7D9FAE}">
      <dgm:prSet/>
      <dgm:spPr/>
      <dgm:t>
        <a:bodyPr/>
        <a:lstStyle/>
        <a:p>
          <a:endParaRPr lang="en-US" sz="1600"/>
        </a:p>
      </dgm:t>
    </dgm:pt>
    <dgm:pt modelId="{A570EB4E-6BA4-41AC-9113-62F522DCEAAE}" type="sibTrans" cxnId="{AE0D296E-DBF5-4B15-919F-5A9C6A7D9FAE}">
      <dgm:prSet/>
      <dgm:spPr/>
      <dgm:t>
        <a:bodyPr/>
        <a:lstStyle/>
        <a:p>
          <a:endParaRPr lang="en-US" sz="1600"/>
        </a:p>
      </dgm:t>
    </dgm:pt>
    <dgm:pt modelId="{507066CB-CE54-422B-8A9C-1D80EC3D6C7E}">
      <dgm:prSet phldrT="[Text]" custT="1"/>
      <dgm:spPr/>
      <dgm:t>
        <a:bodyPr/>
        <a:lstStyle/>
        <a:p>
          <a:r>
            <a:rPr lang="en-US" sz="1400" dirty="0"/>
            <a:t>Pulp and Energy risks</a:t>
          </a:r>
        </a:p>
      </dgm:t>
    </dgm:pt>
    <dgm:pt modelId="{94F43BA3-5A57-4260-9079-ABC4F7A8E349}" type="parTrans" cxnId="{5D1EF79C-587D-48BA-B371-41370CB140A9}">
      <dgm:prSet/>
      <dgm:spPr/>
      <dgm:t>
        <a:bodyPr/>
        <a:lstStyle/>
        <a:p>
          <a:endParaRPr lang="en-US" sz="1600"/>
        </a:p>
      </dgm:t>
    </dgm:pt>
    <dgm:pt modelId="{D468844A-6C38-412F-AB00-56D2364E5B2E}" type="sibTrans" cxnId="{5D1EF79C-587D-48BA-B371-41370CB140A9}">
      <dgm:prSet/>
      <dgm:spPr/>
      <dgm:t>
        <a:bodyPr/>
        <a:lstStyle/>
        <a:p>
          <a:endParaRPr lang="en-US" sz="1600"/>
        </a:p>
      </dgm:t>
    </dgm:pt>
    <dgm:pt modelId="{20798161-7912-476E-9BAA-DAB5BEA1E9EB}">
      <dgm:prSet phldrT="[Text]" custT="1"/>
      <dgm:spPr/>
      <dgm:t>
        <a:bodyPr/>
        <a:lstStyle/>
        <a:p>
          <a:r>
            <a:rPr lang="en-US" sz="1400" strike="noStrike" dirty="0"/>
            <a:t>Niklas Nylund </a:t>
          </a:r>
        </a:p>
      </dgm:t>
    </dgm:pt>
    <dgm:pt modelId="{5E5CD761-EB56-483A-8266-AB83D79450C5}" type="parTrans" cxnId="{5A80C2E5-AF76-404C-88BE-361834297469}">
      <dgm:prSet/>
      <dgm:spPr/>
      <dgm:t>
        <a:bodyPr/>
        <a:lstStyle/>
        <a:p>
          <a:endParaRPr lang="en-US" sz="1600"/>
        </a:p>
      </dgm:t>
    </dgm:pt>
    <dgm:pt modelId="{52A22F15-669F-427E-A9F7-60AE65BDF23E}" type="sibTrans" cxnId="{5A80C2E5-AF76-404C-88BE-361834297469}">
      <dgm:prSet/>
      <dgm:spPr/>
      <dgm:t>
        <a:bodyPr/>
        <a:lstStyle/>
        <a:p>
          <a:endParaRPr lang="en-US" sz="1600"/>
        </a:p>
      </dgm:t>
    </dgm:pt>
    <dgm:pt modelId="{764F46F2-5E8D-4657-8C2C-4A3F750336B9}">
      <dgm:prSet phldrT="[Text]" custT="1"/>
      <dgm:spPr/>
      <dgm:t>
        <a:bodyPr/>
        <a:lstStyle/>
        <a:p>
          <a:r>
            <a:rPr lang="en-US" sz="1400" strike="noStrike" dirty="0"/>
            <a:t>Chris van Laar</a:t>
          </a:r>
        </a:p>
      </dgm:t>
    </dgm:pt>
    <dgm:pt modelId="{72598882-91BF-49E3-919A-5B973F58D0B4}" type="parTrans" cxnId="{EDDDDC71-20DB-49C5-9409-61A765C37190}">
      <dgm:prSet/>
      <dgm:spPr/>
      <dgm:t>
        <a:bodyPr/>
        <a:lstStyle/>
        <a:p>
          <a:endParaRPr lang="en-US"/>
        </a:p>
      </dgm:t>
    </dgm:pt>
    <dgm:pt modelId="{5BC57136-1C8C-4DC5-9304-FC2D789197DD}" type="sibTrans" cxnId="{EDDDDC71-20DB-49C5-9409-61A765C37190}">
      <dgm:prSet/>
      <dgm:spPr/>
      <dgm:t>
        <a:bodyPr/>
        <a:lstStyle/>
        <a:p>
          <a:endParaRPr lang="en-US"/>
        </a:p>
      </dgm:t>
    </dgm:pt>
    <dgm:pt modelId="{8E2FE515-2C99-4B24-8143-04648D91381F}">
      <dgm:prSet phldrT="[Text]" custT="1"/>
      <dgm:spPr/>
      <dgm:t>
        <a:bodyPr/>
        <a:lstStyle/>
        <a:p>
          <a:r>
            <a:rPr lang="en-US" sz="1400" strike="noStrike" dirty="0"/>
            <a:t>Automation risks</a:t>
          </a:r>
        </a:p>
      </dgm:t>
    </dgm:pt>
    <dgm:pt modelId="{C50F60C8-B327-4D02-ACE7-BF6BE0409996}" type="parTrans" cxnId="{53C84BE2-4B24-4541-BFA4-37CC226DF481}">
      <dgm:prSet/>
      <dgm:spPr/>
      <dgm:t>
        <a:bodyPr/>
        <a:lstStyle/>
        <a:p>
          <a:endParaRPr lang="en-US"/>
        </a:p>
      </dgm:t>
    </dgm:pt>
    <dgm:pt modelId="{92BF0CE2-15B0-4573-8DD1-15E371586D7B}" type="sibTrans" cxnId="{53C84BE2-4B24-4541-BFA4-37CC226DF481}">
      <dgm:prSet/>
      <dgm:spPr/>
      <dgm:t>
        <a:bodyPr/>
        <a:lstStyle/>
        <a:p>
          <a:endParaRPr lang="en-US"/>
        </a:p>
      </dgm:t>
    </dgm:pt>
    <dgm:pt modelId="{8C2D4E72-AF0C-4B39-BD56-8DB867E3DA4D}" type="pres">
      <dgm:prSet presAssocID="{E0B900C4-FFAA-4914-8B41-0EBF62152F91}" presName="linear" presStyleCnt="0">
        <dgm:presLayoutVars>
          <dgm:dir/>
          <dgm:animLvl val="lvl"/>
          <dgm:resizeHandles val="exact"/>
        </dgm:presLayoutVars>
      </dgm:prSet>
      <dgm:spPr/>
    </dgm:pt>
    <dgm:pt modelId="{06CDC3C9-A6CF-4E08-8D6F-7F95FBF7E402}" type="pres">
      <dgm:prSet presAssocID="{185252AD-A6DA-4FC9-BD56-A34058339A72}" presName="parentLin" presStyleCnt="0"/>
      <dgm:spPr/>
    </dgm:pt>
    <dgm:pt modelId="{E46FBCFB-EF76-4CC2-A5D6-3FFFB8F83DC1}" type="pres">
      <dgm:prSet presAssocID="{185252AD-A6DA-4FC9-BD56-A34058339A72}" presName="parentLeftMargin" presStyleLbl="node1" presStyleIdx="0" presStyleCnt="4"/>
      <dgm:spPr/>
    </dgm:pt>
    <dgm:pt modelId="{2CA00E55-534F-4C61-863F-2714941CB254}" type="pres">
      <dgm:prSet presAssocID="{185252AD-A6DA-4FC9-BD56-A34058339A72}" presName="parentText" presStyleLbl="node1" presStyleIdx="0" presStyleCnt="4">
        <dgm:presLayoutVars>
          <dgm:chMax val="0"/>
          <dgm:bulletEnabled val="1"/>
        </dgm:presLayoutVars>
      </dgm:prSet>
      <dgm:spPr/>
    </dgm:pt>
    <dgm:pt modelId="{C8009886-FABE-4407-811D-F24C5972B88C}" type="pres">
      <dgm:prSet presAssocID="{185252AD-A6DA-4FC9-BD56-A34058339A72}" presName="negativeSpace" presStyleCnt="0"/>
      <dgm:spPr/>
    </dgm:pt>
    <dgm:pt modelId="{21B81C08-A7F7-450E-A105-F00FF905B1DA}" type="pres">
      <dgm:prSet presAssocID="{185252AD-A6DA-4FC9-BD56-A34058339A72}" presName="childText" presStyleLbl="conFgAcc1" presStyleIdx="0" presStyleCnt="4" custLinFactNeighborX="6215" custLinFactNeighborY="-23648">
        <dgm:presLayoutVars>
          <dgm:bulletEnabled val="1"/>
        </dgm:presLayoutVars>
      </dgm:prSet>
      <dgm:spPr/>
    </dgm:pt>
    <dgm:pt modelId="{7F5069E7-40E0-4948-8DDF-8138D4DE3C3C}" type="pres">
      <dgm:prSet presAssocID="{0DB8B1B7-AC60-490C-808E-3518EF502DC0}" presName="spaceBetweenRectangles" presStyleCnt="0"/>
      <dgm:spPr/>
    </dgm:pt>
    <dgm:pt modelId="{CD9658A7-DCE4-4F1B-BE36-7FC0C7F920B2}" type="pres">
      <dgm:prSet presAssocID="{6BEE92D0-2BDE-430E-A09B-BC755A7F469D}" presName="parentLin" presStyleCnt="0"/>
      <dgm:spPr/>
    </dgm:pt>
    <dgm:pt modelId="{ABEF9089-3967-4F95-B7FB-6F726ED9A462}" type="pres">
      <dgm:prSet presAssocID="{6BEE92D0-2BDE-430E-A09B-BC755A7F469D}" presName="parentLeftMargin" presStyleLbl="node1" presStyleIdx="0" presStyleCnt="4"/>
      <dgm:spPr/>
    </dgm:pt>
    <dgm:pt modelId="{6FEB0A0A-ADCE-450D-BD16-2EE6CADA4D58}" type="pres">
      <dgm:prSet presAssocID="{6BEE92D0-2BDE-430E-A09B-BC755A7F469D}" presName="parentText" presStyleLbl="node1" presStyleIdx="1" presStyleCnt="4">
        <dgm:presLayoutVars>
          <dgm:chMax val="0"/>
          <dgm:bulletEnabled val="1"/>
        </dgm:presLayoutVars>
      </dgm:prSet>
      <dgm:spPr/>
    </dgm:pt>
    <dgm:pt modelId="{8B5B5B46-62A7-4E54-BB8E-D50BC8A153E8}" type="pres">
      <dgm:prSet presAssocID="{6BEE92D0-2BDE-430E-A09B-BC755A7F469D}" presName="negativeSpace" presStyleCnt="0"/>
      <dgm:spPr/>
    </dgm:pt>
    <dgm:pt modelId="{39ED2C19-5A0C-4007-BC76-96367C457C10}" type="pres">
      <dgm:prSet presAssocID="{6BEE92D0-2BDE-430E-A09B-BC755A7F469D}" presName="childText" presStyleLbl="conFgAcc1" presStyleIdx="1" presStyleCnt="4">
        <dgm:presLayoutVars>
          <dgm:bulletEnabled val="1"/>
        </dgm:presLayoutVars>
      </dgm:prSet>
      <dgm:spPr/>
    </dgm:pt>
    <dgm:pt modelId="{863F62B1-A9D4-4F40-B7EA-2A436B14DC46}" type="pres">
      <dgm:prSet presAssocID="{C4C77B54-8E7A-4058-8DBC-696ACBD4A9A3}" presName="spaceBetweenRectangles" presStyleCnt="0"/>
      <dgm:spPr/>
    </dgm:pt>
    <dgm:pt modelId="{E6667AE0-C373-411B-AB90-1010E7CC08C4}" type="pres">
      <dgm:prSet presAssocID="{507066CB-CE54-422B-8A9C-1D80EC3D6C7E}" presName="parentLin" presStyleCnt="0"/>
      <dgm:spPr/>
    </dgm:pt>
    <dgm:pt modelId="{1F957ECA-CA0E-42E5-A0FF-6F468EA0D45F}" type="pres">
      <dgm:prSet presAssocID="{507066CB-CE54-422B-8A9C-1D80EC3D6C7E}" presName="parentLeftMargin" presStyleLbl="node1" presStyleIdx="1" presStyleCnt="4"/>
      <dgm:spPr/>
    </dgm:pt>
    <dgm:pt modelId="{7CB15FAD-F4B0-4941-9FF1-A9F9031554EB}" type="pres">
      <dgm:prSet presAssocID="{507066CB-CE54-422B-8A9C-1D80EC3D6C7E}" presName="parentText" presStyleLbl="node1" presStyleIdx="2" presStyleCnt="4">
        <dgm:presLayoutVars>
          <dgm:chMax val="0"/>
          <dgm:bulletEnabled val="1"/>
        </dgm:presLayoutVars>
      </dgm:prSet>
      <dgm:spPr/>
    </dgm:pt>
    <dgm:pt modelId="{3794DAC6-D925-4F23-8F9C-339D0FB52219}" type="pres">
      <dgm:prSet presAssocID="{507066CB-CE54-422B-8A9C-1D80EC3D6C7E}" presName="negativeSpace" presStyleCnt="0"/>
      <dgm:spPr/>
    </dgm:pt>
    <dgm:pt modelId="{050C96D9-652A-4564-8865-16F2899B11B4}" type="pres">
      <dgm:prSet presAssocID="{507066CB-CE54-422B-8A9C-1D80EC3D6C7E}" presName="childText" presStyleLbl="conFgAcc1" presStyleIdx="2" presStyleCnt="4">
        <dgm:presLayoutVars>
          <dgm:bulletEnabled val="1"/>
        </dgm:presLayoutVars>
      </dgm:prSet>
      <dgm:spPr/>
    </dgm:pt>
    <dgm:pt modelId="{7A11B6AF-AE65-4781-A295-EA03BCC3F5ED}" type="pres">
      <dgm:prSet presAssocID="{D468844A-6C38-412F-AB00-56D2364E5B2E}" presName="spaceBetweenRectangles" presStyleCnt="0"/>
      <dgm:spPr/>
    </dgm:pt>
    <dgm:pt modelId="{CBB9D650-365B-4D39-8221-C28931E6237A}" type="pres">
      <dgm:prSet presAssocID="{8E2FE515-2C99-4B24-8143-04648D91381F}" presName="parentLin" presStyleCnt="0"/>
      <dgm:spPr/>
    </dgm:pt>
    <dgm:pt modelId="{2A6A9736-C21B-4D13-ADBF-15E92D7CC6A4}" type="pres">
      <dgm:prSet presAssocID="{8E2FE515-2C99-4B24-8143-04648D91381F}" presName="parentLeftMargin" presStyleLbl="node1" presStyleIdx="2" presStyleCnt="4"/>
      <dgm:spPr/>
    </dgm:pt>
    <dgm:pt modelId="{11C9E656-7E94-4C11-B92B-FCA073728900}" type="pres">
      <dgm:prSet presAssocID="{8E2FE515-2C99-4B24-8143-04648D91381F}" presName="parentText" presStyleLbl="node1" presStyleIdx="3" presStyleCnt="4">
        <dgm:presLayoutVars>
          <dgm:chMax val="0"/>
          <dgm:bulletEnabled val="1"/>
        </dgm:presLayoutVars>
      </dgm:prSet>
      <dgm:spPr/>
    </dgm:pt>
    <dgm:pt modelId="{ED5CE716-C9A7-4F18-9ED3-FE3306D47002}" type="pres">
      <dgm:prSet presAssocID="{8E2FE515-2C99-4B24-8143-04648D91381F}" presName="negativeSpace" presStyleCnt="0"/>
      <dgm:spPr/>
    </dgm:pt>
    <dgm:pt modelId="{C027DEA3-77E0-487A-B508-5BAEFF0171B8}" type="pres">
      <dgm:prSet presAssocID="{8E2FE515-2C99-4B24-8143-04648D91381F}" presName="childText" presStyleLbl="conFgAcc1" presStyleIdx="3" presStyleCnt="4">
        <dgm:presLayoutVars>
          <dgm:bulletEnabled val="1"/>
        </dgm:presLayoutVars>
      </dgm:prSet>
      <dgm:spPr/>
    </dgm:pt>
  </dgm:ptLst>
  <dgm:cxnLst>
    <dgm:cxn modelId="{BD87EC07-B332-482C-8F98-A7F85C71B626}" type="presOf" srcId="{0C6E2126-0B17-40C0-86B6-84114E45A481}" destId="{39ED2C19-5A0C-4007-BC76-96367C457C10}" srcOrd="0" destOrd="0" presId="urn:microsoft.com/office/officeart/2005/8/layout/list1"/>
    <dgm:cxn modelId="{5C8BF016-6F1B-4A65-AD81-6A3ACA917F9E}" srcId="{E0B900C4-FFAA-4914-8B41-0EBF62152F91}" destId="{185252AD-A6DA-4FC9-BD56-A34058339A72}" srcOrd="0" destOrd="0" parTransId="{C1DD031E-809C-46EF-847F-7A2CD7156047}" sibTransId="{0DB8B1B7-AC60-490C-808E-3518EF502DC0}"/>
    <dgm:cxn modelId="{DD20142C-847D-4E57-AD97-C9CC13A92153}" type="presOf" srcId="{6BEE92D0-2BDE-430E-A09B-BC755A7F469D}" destId="{6FEB0A0A-ADCE-450D-BD16-2EE6CADA4D58}" srcOrd="1" destOrd="0" presId="urn:microsoft.com/office/officeart/2005/8/layout/list1"/>
    <dgm:cxn modelId="{7148D737-9C1D-420D-837E-994EE8374207}" type="presOf" srcId="{764F46F2-5E8D-4657-8C2C-4A3F750336B9}" destId="{C027DEA3-77E0-487A-B508-5BAEFF0171B8}" srcOrd="0" destOrd="0" presId="urn:microsoft.com/office/officeart/2005/8/layout/list1"/>
    <dgm:cxn modelId="{CDD81B3B-B9FA-484A-8E7A-17CD46BB1E9A}" type="presOf" srcId="{507066CB-CE54-422B-8A9C-1D80EC3D6C7E}" destId="{7CB15FAD-F4B0-4941-9FF1-A9F9031554EB}" srcOrd="1" destOrd="0" presId="urn:microsoft.com/office/officeart/2005/8/layout/list1"/>
    <dgm:cxn modelId="{AE0D296E-DBF5-4B15-919F-5A9C6A7D9FAE}" srcId="{6BEE92D0-2BDE-430E-A09B-BC755A7F469D}" destId="{0C6E2126-0B17-40C0-86B6-84114E45A481}" srcOrd="0" destOrd="0" parTransId="{DDEAED3D-2566-4DB0-910D-E78A355FD449}" sibTransId="{A570EB4E-6BA4-41AC-9113-62F522DCEAAE}"/>
    <dgm:cxn modelId="{EDDDDC71-20DB-49C5-9409-61A765C37190}" srcId="{8E2FE515-2C99-4B24-8143-04648D91381F}" destId="{764F46F2-5E8D-4657-8C2C-4A3F750336B9}" srcOrd="0" destOrd="0" parTransId="{72598882-91BF-49E3-919A-5B973F58D0B4}" sibTransId="{5BC57136-1C8C-4DC5-9304-FC2D789197DD}"/>
    <dgm:cxn modelId="{56499173-2D64-4B14-BCF5-751D9706243F}" srcId="{E0B900C4-FFAA-4914-8B41-0EBF62152F91}" destId="{6BEE92D0-2BDE-430E-A09B-BC755A7F469D}" srcOrd="1" destOrd="0" parTransId="{25AD4520-021F-40A1-8513-27396CE791C2}" sibTransId="{C4C77B54-8E7A-4058-8DBC-696ACBD4A9A3}"/>
    <dgm:cxn modelId="{E4A4BF8C-04F5-49C7-A6F9-EF5F6492D43E}" srcId="{185252AD-A6DA-4FC9-BD56-A34058339A72}" destId="{E7126B88-74B0-47D8-A75F-71A751B85153}" srcOrd="0" destOrd="0" parTransId="{D373130A-2A0C-4B80-8746-7179CA882AD3}" sibTransId="{BED3D9C6-E32E-42E0-B9DD-486B267BEF3D}"/>
    <dgm:cxn modelId="{AABB088E-7F40-41CB-B56D-23A42B90AFFD}" type="presOf" srcId="{8E2FE515-2C99-4B24-8143-04648D91381F}" destId="{11C9E656-7E94-4C11-B92B-FCA073728900}" srcOrd="1" destOrd="0" presId="urn:microsoft.com/office/officeart/2005/8/layout/list1"/>
    <dgm:cxn modelId="{50523395-34FE-481B-B6E7-454C86347C95}" type="presOf" srcId="{6BEE92D0-2BDE-430E-A09B-BC755A7F469D}" destId="{ABEF9089-3967-4F95-B7FB-6F726ED9A462}" srcOrd="0" destOrd="0" presId="urn:microsoft.com/office/officeart/2005/8/layout/list1"/>
    <dgm:cxn modelId="{5D1EF79C-587D-48BA-B371-41370CB140A9}" srcId="{E0B900C4-FFAA-4914-8B41-0EBF62152F91}" destId="{507066CB-CE54-422B-8A9C-1D80EC3D6C7E}" srcOrd="2" destOrd="0" parTransId="{94F43BA3-5A57-4260-9079-ABC4F7A8E349}" sibTransId="{D468844A-6C38-412F-AB00-56D2364E5B2E}"/>
    <dgm:cxn modelId="{C8FCAEA1-4272-4E3B-8C20-ECD2BCC5FF94}" type="presOf" srcId="{185252AD-A6DA-4FC9-BD56-A34058339A72}" destId="{2CA00E55-534F-4C61-863F-2714941CB254}" srcOrd="1" destOrd="0" presId="urn:microsoft.com/office/officeart/2005/8/layout/list1"/>
    <dgm:cxn modelId="{C09BD6AC-57F3-410A-8154-5D4658295104}" type="presOf" srcId="{20798161-7912-476E-9BAA-DAB5BEA1E9EB}" destId="{050C96D9-652A-4564-8865-16F2899B11B4}" srcOrd="0" destOrd="0" presId="urn:microsoft.com/office/officeart/2005/8/layout/list1"/>
    <dgm:cxn modelId="{E92657B1-18AF-4467-9473-9AEF6BBB83FB}" type="presOf" srcId="{E0B900C4-FFAA-4914-8B41-0EBF62152F91}" destId="{8C2D4E72-AF0C-4B39-BD56-8DB867E3DA4D}" srcOrd="0" destOrd="0" presId="urn:microsoft.com/office/officeart/2005/8/layout/list1"/>
    <dgm:cxn modelId="{FA1BDCB3-6BF2-4AD2-874B-B2440DFDCF35}" type="presOf" srcId="{E7126B88-74B0-47D8-A75F-71A751B85153}" destId="{21B81C08-A7F7-450E-A105-F00FF905B1DA}" srcOrd="0" destOrd="0" presId="urn:microsoft.com/office/officeart/2005/8/layout/list1"/>
    <dgm:cxn modelId="{4F0A88CD-D3B4-4684-900A-4E8C047609DE}" type="presOf" srcId="{507066CB-CE54-422B-8A9C-1D80EC3D6C7E}" destId="{1F957ECA-CA0E-42E5-A0FF-6F468EA0D45F}" srcOrd="0" destOrd="0" presId="urn:microsoft.com/office/officeart/2005/8/layout/list1"/>
    <dgm:cxn modelId="{53C84BE2-4B24-4541-BFA4-37CC226DF481}" srcId="{E0B900C4-FFAA-4914-8B41-0EBF62152F91}" destId="{8E2FE515-2C99-4B24-8143-04648D91381F}" srcOrd="3" destOrd="0" parTransId="{C50F60C8-B327-4D02-ACE7-BF6BE0409996}" sibTransId="{92BF0CE2-15B0-4573-8DD1-15E371586D7B}"/>
    <dgm:cxn modelId="{5A80C2E5-AF76-404C-88BE-361834297469}" srcId="{507066CB-CE54-422B-8A9C-1D80EC3D6C7E}" destId="{20798161-7912-476E-9BAA-DAB5BEA1E9EB}" srcOrd="0" destOrd="0" parTransId="{5E5CD761-EB56-483A-8266-AB83D79450C5}" sibTransId="{52A22F15-669F-427E-A9F7-60AE65BDF23E}"/>
    <dgm:cxn modelId="{862342E6-A7FA-4194-BFA2-7D5E70A37EDE}" type="presOf" srcId="{8E2FE515-2C99-4B24-8143-04648D91381F}" destId="{2A6A9736-C21B-4D13-ADBF-15E92D7CC6A4}" srcOrd="0" destOrd="0" presId="urn:microsoft.com/office/officeart/2005/8/layout/list1"/>
    <dgm:cxn modelId="{96ABA0ED-1BEC-4CBE-80B3-ED138FEB5179}" type="presOf" srcId="{185252AD-A6DA-4FC9-BD56-A34058339A72}" destId="{E46FBCFB-EF76-4CC2-A5D6-3FFFB8F83DC1}" srcOrd="0" destOrd="0" presId="urn:microsoft.com/office/officeart/2005/8/layout/list1"/>
    <dgm:cxn modelId="{F76C0E39-1042-48C9-A2CA-3229590BF320}" type="presParOf" srcId="{8C2D4E72-AF0C-4B39-BD56-8DB867E3DA4D}" destId="{06CDC3C9-A6CF-4E08-8D6F-7F95FBF7E402}" srcOrd="0" destOrd="0" presId="urn:microsoft.com/office/officeart/2005/8/layout/list1"/>
    <dgm:cxn modelId="{B9CFF227-4CC8-48E6-AF27-B6229CCED533}" type="presParOf" srcId="{06CDC3C9-A6CF-4E08-8D6F-7F95FBF7E402}" destId="{E46FBCFB-EF76-4CC2-A5D6-3FFFB8F83DC1}" srcOrd="0" destOrd="0" presId="urn:microsoft.com/office/officeart/2005/8/layout/list1"/>
    <dgm:cxn modelId="{BB06C598-29D3-4BB2-A279-8B40A7090320}" type="presParOf" srcId="{06CDC3C9-A6CF-4E08-8D6F-7F95FBF7E402}" destId="{2CA00E55-534F-4C61-863F-2714941CB254}" srcOrd="1" destOrd="0" presId="urn:microsoft.com/office/officeart/2005/8/layout/list1"/>
    <dgm:cxn modelId="{5133515B-84DA-479E-AEC5-0FAB2A4F7074}" type="presParOf" srcId="{8C2D4E72-AF0C-4B39-BD56-8DB867E3DA4D}" destId="{C8009886-FABE-4407-811D-F24C5972B88C}" srcOrd="1" destOrd="0" presId="urn:microsoft.com/office/officeart/2005/8/layout/list1"/>
    <dgm:cxn modelId="{18969341-4708-4BC3-A4CF-9C99FE4B4269}" type="presParOf" srcId="{8C2D4E72-AF0C-4B39-BD56-8DB867E3DA4D}" destId="{21B81C08-A7F7-450E-A105-F00FF905B1DA}" srcOrd="2" destOrd="0" presId="urn:microsoft.com/office/officeart/2005/8/layout/list1"/>
    <dgm:cxn modelId="{2B4E54B7-222F-48E3-9BD1-24E749BDE77F}" type="presParOf" srcId="{8C2D4E72-AF0C-4B39-BD56-8DB867E3DA4D}" destId="{7F5069E7-40E0-4948-8DDF-8138D4DE3C3C}" srcOrd="3" destOrd="0" presId="urn:microsoft.com/office/officeart/2005/8/layout/list1"/>
    <dgm:cxn modelId="{2834A4CD-09F3-4065-85CD-3F660ABE2EF8}" type="presParOf" srcId="{8C2D4E72-AF0C-4B39-BD56-8DB867E3DA4D}" destId="{CD9658A7-DCE4-4F1B-BE36-7FC0C7F920B2}" srcOrd="4" destOrd="0" presId="urn:microsoft.com/office/officeart/2005/8/layout/list1"/>
    <dgm:cxn modelId="{875601CD-7AC9-4C64-9936-D0479A4041F4}" type="presParOf" srcId="{CD9658A7-DCE4-4F1B-BE36-7FC0C7F920B2}" destId="{ABEF9089-3967-4F95-B7FB-6F726ED9A462}" srcOrd="0" destOrd="0" presId="urn:microsoft.com/office/officeart/2005/8/layout/list1"/>
    <dgm:cxn modelId="{E152E515-1D67-4343-89C4-77F92953537B}" type="presParOf" srcId="{CD9658A7-DCE4-4F1B-BE36-7FC0C7F920B2}" destId="{6FEB0A0A-ADCE-450D-BD16-2EE6CADA4D58}" srcOrd="1" destOrd="0" presId="urn:microsoft.com/office/officeart/2005/8/layout/list1"/>
    <dgm:cxn modelId="{D18F3A26-F85F-4D2E-9986-C7061BDE2A19}" type="presParOf" srcId="{8C2D4E72-AF0C-4B39-BD56-8DB867E3DA4D}" destId="{8B5B5B46-62A7-4E54-BB8E-D50BC8A153E8}" srcOrd="5" destOrd="0" presId="urn:microsoft.com/office/officeart/2005/8/layout/list1"/>
    <dgm:cxn modelId="{1DA933E8-AE84-4822-B1AF-567CC6486760}" type="presParOf" srcId="{8C2D4E72-AF0C-4B39-BD56-8DB867E3DA4D}" destId="{39ED2C19-5A0C-4007-BC76-96367C457C10}" srcOrd="6" destOrd="0" presId="urn:microsoft.com/office/officeart/2005/8/layout/list1"/>
    <dgm:cxn modelId="{7992EBEC-9759-4C05-9659-1F99542CDDB2}" type="presParOf" srcId="{8C2D4E72-AF0C-4B39-BD56-8DB867E3DA4D}" destId="{863F62B1-A9D4-4F40-B7EA-2A436B14DC46}" srcOrd="7" destOrd="0" presId="urn:microsoft.com/office/officeart/2005/8/layout/list1"/>
    <dgm:cxn modelId="{2E66458C-4256-465D-8C39-D9BBABFC00D2}" type="presParOf" srcId="{8C2D4E72-AF0C-4B39-BD56-8DB867E3DA4D}" destId="{E6667AE0-C373-411B-AB90-1010E7CC08C4}" srcOrd="8" destOrd="0" presId="urn:microsoft.com/office/officeart/2005/8/layout/list1"/>
    <dgm:cxn modelId="{3B357DFD-81F3-416D-85E1-110FA33A1911}" type="presParOf" srcId="{E6667AE0-C373-411B-AB90-1010E7CC08C4}" destId="{1F957ECA-CA0E-42E5-A0FF-6F468EA0D45F}" srcOrd="0" destOrd="0" presId="urn:microsoft.com/office/officeart/2005/8/layout/list1"/>
    <dgm:cxn modelId="{F78C5CFE-9FA3-442F-8368-D2B1A833EAC4}" type="presParOf" srcId="{E6667AE0-C373-411B-AB90-1010E7CC08C4}" destId="{7CB15FAD-F4B0-4941-9FF1-A9F9031554EB}" srcOrd="1" destOrd="0" presId="urn:microsoft.com/office/officeart/2005/8/layout/list1"/>
    <dgm:cxn modelId="{2C6F55EC-B9E9-4EEC-B3DE-C206665F215A}" type="presParOf" srcId="{8C2D4E72-AF0C-4B39-BD56-8DB867E3DA4D}" destId="{3794DAC6-D925-4F23-8F9C-339D0FB52219}" srcOrd="9" destOrd="0" presId="urn:microsoft.com/office/officeart/2005/8/layout/list1"/>
    <dgm:cxn modelId="{CAA3D184-61CB-4A6B-964A-A03B54764854}" type="presParOf" srcId="{8C2D4E72-AF0C-4B39-BD56-8DB867E3DA4D}" destId="{050C96D9-652A-4564-8865-16F2899B11B4}" srcOrd="10" destOrd="0" presId="urn:microsoft.com/office/officeart/2005/8/layout/list1"/>
    <dgm:cxn modelId="{15B1B967-B86A-4CA2-9700-45DADD19E3D2}" type="presParOf" srcId="{8C2D4E72-AF0C-4B39-BD56-8DB867E3DA4D}" destId="{7A11B6AF-AE65-4781-A295-EA03BCC3F5ED}" srcOrd="11" destOrd="0" presId="urn:microsoft.com/office/officeart/2005/8/layout/list1"/>
    <dgm:cxn modelId="{9829ACDE-0404-4D3D-AC7C-2E1E26983F55}" type="presParOf" srcId="{8C2D4E72-AF0C-4B39-BD56-8DB867E3DA4D}" destId="{CBB9D650-365B-4D39-8221-C28931E6237A}" srcOrd="12" destOrd="0" presId="urn:microsoft.com/office/officeart/2005/8/layout/list1"/>
    <dgm:cxn modelId="{E964693C-5EEF-4ED1-847A-E46F29D0CBC1}" type="presParOf" srcId="{CBB9D650-365B-4D39-8221-C28931E6237A}" destId="{2A6A9736-C21B-4D13-ADBF-15E92D7CC6A4}" srcOrd="0" destOrd="0" presId="urn:microsoft.com/office/officeart/2005/8/layout/list1"/>
    <dgm:cxn modelId="{22809AB0-A5EC-4638-868C-86EF43099D18}" type="presParOf" srcId="{CBB9D650-365B-4D39-8221-C28931E6237A}" destId="{11C9E656-7E94-4C11-B92B-FCA073728900}" srcOrd="1" destOrd="0" presId="urn:microsoft.com/office/officeart/2005/8/layout/list1"/>
    <dgm:cxn modelId="{169BAE5E-27CA-49B3-976E-6096CCEAB235}" type="presParOf" srcId="{8C2D4E72-AF0C-4B39-BD56-8DB867E3DA4D}" destId="{ED5CE716-C9A7-4F18-9ED3-FE3306D47002}" srcOrd="13" destOrd="0" presId="urn:microsoft.com/office/officeart/2005/8/layout/list1"/>
    <dgm:cxn modelId="{B860A7A4-1AE7-487F-837E-2D5F373E3363}" type="presParOf" srcId="{8C2D4E72-AF0C-4B39-BD56-8DB867E3DA4D}" destId="{C027DEA3-77E0-487A-B508-5BAEFF0171B8}" srcOrd="14" destOrd="0" presId="urn:microsoft.com/office/officeart/2005/8/layout/list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3DD37FF-E74E-47B6-80D1-0EBF4C82561F}" type="doc">
      <dgm:prSet loTypeId="urn:microsoft.com/office/officeart/2005/8/layout/cycle2" loCatId="cycle" qsTypeId="urn:microsoft.com/office/officeart/2005/8/quickstyle/simple1" qsCatId="simple" csTypeId="urn:microsoft.com/office/officeart/2005/8/colors/accent0_1" csCatId="mainScheme" phldr="1"/>
      <dgm:spPr/>
      <dgm:t>
        <a:bodyPr/>
        <a:lstStyle/>
        <a:p>
          <a:endParaRPr lang="en-US"/>
        </a:p>
      </dgm:t>
    </dgm:pt>
    <dgm:pt modelId="{070BBDD6-EDAF-4CB8-A231-58240B32AFCA}">
      <dgm:prSet phldrT="[Text]" custT="1">
        <dgm:style>
          <a:lnRef idx="3">
            <a:schemeClr val="lt1"/>
          </a:lnRef>
          <a:fillRef idx="1">
            <a:schemeClr val="accent2"/>
          </a:fillRef>
          <a:effectRef idx="1">
            <a:schemeClr val="accent2"/>
          </a:effectRef>
          <a:fontRef idx="minor">
            <a:schemeClr val="lt1"/>
          </a:fontRef>
        </dgm:style>
      </dgm:prSet>
      <dgm:spPr>
        <a:solidFill>
          <a:schemeClr val="accent2">
            <a:lumMod val="20000"/>
            <a:lumOff val="80000"/>
          </a:schemeClr>
        </a:solidFill>
      </dgm:spPr>
      <dgm:t>
        <a:bodyPr/>
        <a:lstStyle/>
        <a:p>
          <a:r>
            <a:rPr lang="en-US" sz="1000" b="1" dirty="0"/>
            <a:t>Financial Risk Control </a:t>
          </a:r>
        </a:p>
      </dgm:t>
    </dgm:pt>
    <dgm:pt modelId="{D6B2967D-9791-4E1D-88CA-38B106289B2E}" type="parTrans" cxnId="{D76F7268-77DC-42AC-9053-197114E00B3E}">
      <dgm:prSet/>
      <dgm:spPr/>
      <dgm:t>
        <a:bodyPr/>
        <a:lstStyle/>
        <a:p>
          <a:endParaRPr lang="en-US"/>
        </a:p>
      </dgm:t>
    </dgm:pt>
    <dgm:pt modelId="{D60318F9-5613-44E2-A21A-28958E970A07}" type="sibTrans" cxnId="{D76F7268-77DC-42AC-9053-197114E00B3E}">
      <dgm:prSet/>
      <dgm:spPr>
        <a:solidFill>
          <a:schemeClr val="accent2">
            <a:lumMod val="20000"/>
            <a:lumOff val="80000"/>
          </a:schemeClr>
        </a:solidFill>
      </dgm:spPr>
      <dgm:t>
        <a:bodyPr/>
        <a:lstStyle/>
        <a:p>
          <a:endParaRPr lang="en-US"/>
        </a:p>
      </dgm:t>
    </dgm:pt>
    <dgm:pt modelId="{521ED05B-1D55-4E11-979B-A58A2A8B43F7}">
      <dgm:prSet phldrT="[Text]" custT="1">
        <dgm:style>
          <a:lnRef idx="3">
            <a:schemeClr val="lt1"/>
          </a:lnRef>
          <a:fillRef idx="1">
            <a:schemeClr val="accent2"/>
          </a:fillRef>
          <a:effectRef idx="1">
            <a:schemeClr val="accent2"/>
          </a:effectRef>
          <a:fontRef idx="minor">
            <a:schemeClr val="lt1"/>
          </a:fontRef>
        </dgm:style>
      </dgm:prSet>
      <dgm:spPr>
        <a:solidFill>
          <a:schemeClr val="accent2">
            <a:lumMod val="20000"/>
            <a:lumOff val="80000"/>
          </a:schemeClr>
        </a:solidFill>
      </dgm:spPr>
      <dgm:t>
        <a:bodyPr/>
        <a:lstStyle/>
        <a:p>
          <a:r>
            <a:rPr lang="en-US" sz="1000" b="1" dirty="0"/>
            <a:t>Metso IT Risk Manager</a:t>
          </a:r>
          <a:r>
            <a:rPr lang="en-US" sz="700" b="1" dirty="0"/>
            <a:t> </a:t>
          </a:r>
        </a:p>
      </dgm:t>
    </dgm:pt>
    <dgm:pt modelId="{C4E95761-AA3E-4C0C-BD7A-8293B58AC93D}" type="parTrans" cxnId="{1859692E-D2D7-46E8-8518-DEA5E284EACE}">
      <dgm:prSet/>
      <dgm:spPr/>
      <dgm:t>
        <a:bodyPr/>
        <a:lstStyle/>
        <a:p>
          <a:endParaRPr lang="en-US"/>
        </a:p>
      </dgm:t>
    </dgm:pt>
    <dgm:pt modelId="{BE579054-D7BD-4F13-9420-C5BFB204BA7B}" type="sibTrans" cxnId="{1859692E-D2D7-46E8-8518-DEA5E284EACE}">
      <dgm:prSet/>
      <dgm:spPr>
        <a:solidFill>
          <a:schemeClr val="accent2">
            <a:lumMod val="20000"/>
            <a:lumOff val="80000"/>
          </a:schemeClr>
        </a:solidFill>
      </dgm:spPr>
      <dgm:t>
        <a:bodyPr/>
        <a:lstStyle/>
        <a:p>
          <a:endParaRPr lang="en-US"/>
        </a:p>
      </dgm:t>
    </dgm:pt>
    <dgm:pt modelId="{833FAEFB-192C-428C-8FF2-41A494BA0CB5}">
      <dgm:prSet phldrT="[Text]" custT="1">
        <dgm:style>
          <a:lnRef idx="3">
            <a:schemeClr val="lt1"/>
          </a:lnRef>
          <a:fillRef idx="1">
            <a:schemeClr val="accent2"/>
          </a:fillRef>
          <a:effectRef idx="1">
            <a:schemeClr val="accent2"/>
          </a:effectRef>
          <a:fontRef idx="minor">
            <a:schemeClr val="lt1"/>
          </a:fontRef>
        </dgm:style>
      </dgm:prSet>
      <dgm:spPr>
        <a:solidFill>
          <a:schemeClr val="accent2">
            <a:lumMod val="20000"/>
            <a:lumOff val="80000"/>
          </a:schemeClr>
        </a:solidFill>
      </dgm:spPr>
      <dgm:t>
        <a:bodyPr/>
        <a:lstStyle/>
        <a:p>
          <a:r>
            <a:rPr lang="en-US" sz="1000" b="1" dirty="0"/>
            <a:t>Internal Audit</a:t>
          </a:r>
        </a:p>
      </dgm:t>
    </dgm:pt>
    <dgm:pt modelId="{4DD235C8-372E-4F01-A3C1-D6C2C1FC7F89}" type="parTrans" cxnId="{B59356F1-A203-42D5-B73F-5BF1620C2144}">
      <dgm:prSet/>
      <dgm:spPr/>
      <dgm:t>
        <a:bodyPr/>
        <a:lstStyle/>
        <a:p>
          <a:endParaRPr lang="en-US"/>
        </a:p>
      </dgm:t>
    </dgm:pt>
    <dgm:pt modelId="{364C9F4E-4AE8-4749-9371-D2CD73684D82}" type="sibTrans" cxnId="{B59356F1-A203-42D5-B73F-5BF1620C2144}">
      <dgm:prSet/>
      <dgm:spPr>
        <a:solidFill>
          <a:schemeClr val="accent2">
            <a:lumMod val="20000"/>
            <a:lumOff val="80000"/>
          </a:schemeClr>
        </a:solidFill>
      </dgm:spPr>
      <dgm:t>
        <a:bodyPr/>
        <a:lstStyle/>
        <a:p>
          <a:endParaRPr lang="en-US"/>
        </a:p>
      </dgm:t>
    </dgm:pt>
    <dgm:pt modelId="{39C56B01-7E62-4C5F-AD70-BFA484418B57}">
      <dgm:prSet phldrT="[Text]" custT="1">
        <dgm:style>
          <a:lnRef idx="3">
            <a:schemeClr val="lt1"/>
          </a:lnRef>
          <a:fillRef idx="1">
            <a:schemeClr val="accent1"/>
          </a:fillRef>
          <a:effectRef idx="1">
            <a:schemeClr val="accent1"/>
          </a:effectRef>
          <a:fontRef idx="minor">
            <a:schemeClr val="lt1"/>
          </a:fontRef>
        </dgm:style>
      </dgm:prSet>
      <dgm:spPr/>
      <dgm:t>
        <a:bodyPr/>
        <a:lstStyle/>
        <a:p>
          <a:r>
            <a:rPr lang="en-US" sz="1000" b="1" noProof="0" dirty="0"/>
            <a:t>Insurers’ Risk Manage-</a:t>
          </a:r>
          <a:r>
            <a:rPr lang="en-US" sz="1000" b="1" noProof="0" dirty="0" err="1"/>
            <a:t>ment</a:t>
          </a:r>
          <a:r>
            <a:rPr lang="en-US" sz="1000" b="1" noProof="0" dirty="0"/>
            <a:t> </a:t>
          </a:r>
        </a:p>
      </dgm:t>
    </dgm:pt>
    <dgm:pt modelId="{D4A392DF-B876-4F5D-BFE5-487FD8413DAD}" type="parTrans" cxnId="{05352DAE-4C50-4ACD-A47A-C2BA09BF0BA4}">
      <dgm:prSet/>
      <dgm:spPr/>
      <dgm:t>
        <a:bodyPr/>
        <a:lstStyle/>
        <a:p>
          <a:endParaRPr lang="en-US"/>
        </a:p>
      </dgm:t>
    </dgm:pt>
    <dgm:pt modelId="{F2C3DAD8-06C6-4565-A5E7-66DCFA56736F}" type="sibTrans" cxnId="{05352DAE-4C50-4ACD-A47A-C2BA09BF0BA4}">
      <dgm:prSet/>
      <dgm:spPr/>
      <dgm:t>
        <a:bodyPr/>
        <a:lstStyle/>
        <a:p>
          <a:endParaRPr lang="en-US"/>
        </a:p>
      </dgm:t>
    </dgm:pt>
    <dgm:pt modelId="{FD6DB46F-3C45-461D-B0B8-E5C866ACAD65}">
      <dgm:prSet phldrT="[Text]" custT="1">
        <dgm:style>
          <a:lnRef idx="3">
            <a:schemeClr val="lt1"/>
          </a:lnRef>
          <a:fillRef idx="1">
            <a:schemeClr val="accent1"/>
          </a:fillRef>
          <a:effectRef idx="1">
            <a:schemeClr val="accent1"/>
          </a:effectRef>
          <a:fontRef idx="minor">
            <a:schemeClr val="lt1"/>
          </a:fontRef>
        </dgm:style>
      </dgm:prSet>
      <dgm:spPr/>
      <dgm:t>
        <a:bodyPr/>
        <a:lstStyle/>
        <a:p>
          <a:r>
            <a:rPr lang="en-US" sz="1000" b="1" dirty="0"/>
            <a:t>External Auditor</a:t>
          </a:r>
        </a:p>
      </dgm:t>
    </dgm:pt>
    <dgm:pt modelId="{6B769E88-6ECF-4D32-9766-C12DC288C1CC}" type="parTrans" cxnId="{45CB214E-7B4F-4311-B277-097C6E5119B7}">
      <dgm:prSet/>
      <dgm:spPr/>
      <dgm:t>
        <a:bodyPr/>
        <a:lstStyle/>
        <a:p>
          <a:endParaRPr lang="en-US"/>
        </a:p>
      </dgm:t>
    </dgm:pt>
    <dgm:pt modelId="{5768FECE-222B-450D-8273-92DE94BAC834}" type="sibTrans" cxnId="{45CB214E-7B4F-4311-B277-097C6E5119B7}">
      <dgm:prSet/>
      <dgm:spPr/>
      <dgm:t>
        <a:bodyPr/>
        <a:lstStyle/>
        <a:p>
          <a:endParaRPr lang="en-US"/>
        </a:p>
      </dgm:t>
    </dgm:pt>
    <dgm:pt modelId="{19CC0062-0798-430F-B6E5-2E4FA6B44AEF}">
      <dgm:prSet phldrT="[Text]" custT="1">
        <dgm:style>
          <a:lnRef idx="3">
            <a:schemeClr val="lt1"/>
          </a:lnRef>
          <a:fillRef idx="1">
            <a:schemeClr val="accent1"/>
          </a:fillRef>
          <a:effectRef idx="1">
            <a:schemeClr val="accent1"/>
          </a:effectRef>
          <a:fontRef idx="minor">
            <a:schemeClr val="lt1"/>
          </a:fontRef>
        </dgm:style>
      </dgm:prSet>
      <dgm:spPr/>
      <dgm:t>
        <a:bodyPr/>
        <a:lstStyle/>
        <a:p>
          <a:r>
            <a:rPr lang="en-US" sz="1000" b="1" noProof="0" dirty="0"/>
            <a:t>Aon Risk Manage-</a:t>
          </a:r>
          <a:r>
            <a:rPr lang="en-US" sz="1000" b="1" noProof="0" dirty="0" err="1"/>
            <a:t>ment</a:t>
          </a:r>
          <a:r>
            <a:rPr lang="en-US" sz="1000" b="1" noProof="0" dirty="0"/>
            <a:t> Services</a:t>
          </a:r>
        </a:p>
      </dgm:t>
    </dgm:pt>
    <dgm:pt modelId="{ED6E4A5D-A9B9-4B27-B277-3CE324D7336D}" type="parTrans" cxnId="{D6C28BDC-D176-44EA-8A15-7ACBA21DA0B4}">
      <dgm:prSet/>
      <dgm:spPr/>
      <dgm:t>
        <a:bodyPr/>
        <a:lstStyle/>
        <a:p>
          <a:endParaRPr lang="en-US"/>
        </a:p>
      </dgm:t>
    </dgm:pt>
    <dgm:pt modelId="{8CEC57A6-6288-4EBA-8374-2A38A76D8F20}" type="sibTrans" cxnId="{D6C28BDC-D176-44EA-8A15-7ACBA21DA0B4}">
      <dgm:prSet/>
      <dgm:spPr/>
      <dgm:t>
        <a:bodyPr/>
        <a:lstStyle/>
        <a:p>
          <a:endParaRPr lang="en-US"/>
        </a:p>
      </dgm:t>
    </dgm:pt>
    <dgm:pt modelId="{C42F50FA-6391-442B-9CB1-A9001C701FA4}">
      <dgm:prSet phldrT="[Text]" custT="1">
        <dgm:style>
          <a:lnRef idx="3">
            <a:schemeClr val="lt1"/>
          </a:lnRef>
          <a:fillRef idx="1">
            <a:schemeClr val="accent2"/>
          </a:fillRef>
          <a:effectRef idx="1">
            <a:schemeClr val="accent2"/>
          </a:effectRef>
          <a:fontRef idx="minor">
            <a:schemeClr val="lt1"/>
          </a:fontRef>
        </dgm:style>
      </dgm:prSet>
      <dgm:spPr>
        <a:solidFill>
          <a:schemeClr val="accent2">
            <a:lumMod val="20000"/>
            <a:lumOff val="80000"/>
          </a:schemeClr>
        </a:solidFill>
      </dgm:spPr>
      <dgm:t>
        <a:bodyPr/>
        <a:lstStyle/>
        <a:p>
          <a:r>
            <a:rPr lang="en-US" sz="1000" b="1" dirty="0"/>
            <a:t>Risk Managers</a:t>
          </a:r>
        </a:p>
      </dgm:t>
    </dgm:pt>
    <dgm:pt modelId="{6A3A3627-4AE2-497A-BACA-63E2C77B9ED0}" type="parTrans" cxnId="{B69CFDD5-02F6-45D1-8BA3-9276B90F75F2}">
      <dgm:prSet/>
      <dgm:spPr/>
      <dgm:t>
        <a:bodyPr/>
        <a:lstStyle/>
        <a:p>
          <a:endParaRPr lang="en-US"/>
        </a:p>
      </dgm:t>
    </dgm:pt>
    <dgm:pt modelId="{E4A0562F-8728-41D9-8158-BDD448F81E09}" type="sibTrans" cxnId="{B69CFDD5-02F6-45D1-8BA3-9276B90F75F2}">
      <dgm:prSet/>
      <dgm:spPr/>
      <dgm:t>
        <a:bodyPr/>
        <a:lstStyle/>
        <a:p>
          <a:endParaRPr lang="en-US"/>
        </a:p>
      </dgm:t>
    </dgm:pt>
    <dgm:pt modelId="{21D10255-B318-4F9E-B2A6-E3B3FB405759}">
      <dgm:prSet phldrT="[Text]" custT="1">
        <dgm:style>
          <a:lnRef idx="3">
            <a:schemeClr val="lt1"/>
          </a:lnRef>
          <a:fillRef idx="1">
            <a:schemeClr val="accent2"/>
          </a:fillRef>
          <a:effectRef idx="1">
            <a:schemeClr val="accent2"/>
          </a:effectRef>
          <a:fontRef idx="minor">
            <a:schemeClr val="lt1"/>
          </a:fontRef>
        </dgm:style>
      </dgm:prSet>
      <dgm:spPr>
        <a:solidFill>
          <a:schemeClr val="accent2">
            <a:lumMod val="20000"/>
            <a:lumOff val="80000"/>
          </a:schemeClr>
        </a:solidFill>
      </dgm:spPr>
      <dgm:t>
        <a:bodyPr/>
        <a:lstStyle/>
        <a:p>
          <a:r>
            <a:rPr lang="en-US" sz="1000" b="1" dirty="0"/>
            <a:t>Quality Managers</a:t>
          </a:r>
        </a:p>
      </dgm:t>
    </dgm:pt>
    <dgm:pt modelId="{8B7B0321-549D-40D8-A3A7-BC8D670CE874}" type="parTrans" cxnId="{23244BCA-47CD-4917-83C5-7E31B09D9B2A}">
      <dgm:prSet/>
      <dgm:spPr/>
      <dgm:t>
        <a:bodyPr/>
        <a:lstStyle/>
        <a:p>
          <a:endParaRPr lang="en-US"/>
        </a:p>
      </dgm:t>
    </dgm:pt>
    <dgm:pt modelId="{6873C93A-0016-440B-A4A6-3E3DB0121BE9}" type="sibTrans" cxnId="{23244BCA-47CD-4917-83C5-7E31B09D9B2A}">
      <dgm:prSet/>
      <dgm:spPr>
        <a:solidFill>
          <a:schemeClr val="accent2">
            <a:lumMod val="20000"/>
            <a:lumOff val="80000"/>
          </a:schemeClr>
        </a:solidFill>
      </dgm:spPr>
      <dgm:t>
        <a:bodyPr/>
        <a:lstStyle/>
        <a:p>
          <a:endParaRPr lang="en-US"/>
        </a:p>
      </dgm:t>
    </dgm:pt>
    <dgm:pt modelId="{F1323A12-F2A3-4909-BB76-538F35F14877}">
      <dgm:prSet phldrT="[Text]" custT="1">
        <dgm:style>
          <a:lnRef idx="3">
            <a:schemeClr val="lt1"/>
          </a:lnRef>
          <a:fillRef idx="1">
            <a:schemeClr val="accent2"/>
          </a:fillRef>
          <a:effectRef idx="1">
            <a:schemeClr val="accent2"/>
          </a:effectRef>
          <a:fontRef idx="minor">
            <a:schemeClr val="lt1"/>
          </a:fontRef>
        </dgm:style>
      </dgm:prSet>
      <dgm:spPr>
        <a:solidFill>
          <a:schemeClr val="accent2">
            <a:lumMod val="20000"/>
            <a:lumOff val="80000"/>
          </a:schemeClr>
        </a:solidFill>
      </dgm:spPr>
      <dgm:t>
        <a:bodyPr/>
        <a:lstStyle/>
        <a:p>
          <a:r>
            <a:rPr lang="en-US" sz="1000" b="1" noProof="0" dirty="0"/>
            <a:t>Metso Logistics</a:t>
          </a:r>
        </a:p>
      </dgm:t>
    </dgm:pt>
    <dgm:pt modelId="{16FFC4C8-3FE4-4117-8F38-F10181A0805B}" type="parTrans" cxnId="{F99D3303-1BF8-4646-BBFE-CCB0E421C83D}">
      <dgm:prSet/>
      <dgm:spPr/>
      <dgm:t>
        <a:bodyPr/>
        <a:lstStyle/>
        <a:p>
          <a:endParaRPr lang="en-US"/>
        </a:p>
      </dgm:t>
    </dgm:pt>
    <dgm:pt modelId="{5A6DB004-F0FE-4E2E-BFEE-816C669D1E95}" type="sibTrans" cxnId="{F99D3303-1BF8-4646-BBFE-CCB0E421C83D}">
      <dgm:prSet/>
      <dgm:spPr/>
      <dgm:t>
        <a:bodyPr/>
        <a:lstStyle/>
        <a:p>
          <a:endParaRPr lang="en-US"/>
        </a:p>
      </dgm:t>
    </dgm:pt>
    <dgm:pt modelId="{F13CAC7C-FAAC-4A5C-9115-23F00CB6795F}">
      <dgm:prSet phldrT="[Text]" custT="1">
        <dgm:style>
          <a:lnRef idx="3">
            <a:schemeClr val="lt1"/>
          </a:lnRef>
          <a:fillRef idx="1">
            <a:schemeClr val="accent2"/>
          </a:fillRef>
          <a:effectRef idx="1">
            <a:schemeClr val="accent2"/>
          </a:effectRef>
          <a:fontRef idx="minor">
            <a:schemeClr val="lt1"/>
          </a:fontRef>
        </dgm:style>
      </dgm:prSet>
      <dgm:spPr>
        <a:solidFill>
          <a:schemeClr val="accent2">
            <a:lumMod val="20000"/>
            <a:lumOff val="80000"/>
          </a:schemeClr>
        </a:solidFill>
      </dgm:spPr>
      <dgm:t>
        <a:bodyPr/>
        <a:lstStyle/>
        <a:p>
          <a:r>
            <a:rPr lang="en-US" sz="1000" b="1" noProof="0" dirty="0" err="1"/>
            <a:t>Sustaina-bility</a:t>
          </a:r>
          <a:r>
            <a:rPr lang="en-US" sz="1000" b="1" noProof="0" dirty="0"/>
            <a:t> and Technology</a:t>
          </a:r>
        </a:p>
      </dgm:t>
    </dgm:pt>
    <dgm:pt modelId="{F2DE09FE-8220-4D6F-BCB4-C56C4C1D306A}" type="parTrans" cxnId="{DC7C88E1-FEEB-4CA3-946F-B602EBEB1843}">
      <dgm:prSet/>
      <dgm:spPr/>
      <dgm:t>
        <a:bodyPr/>
        <a:lstStyle/>
        <a:p>
          <a:endParaRPr lang="en-US"/>
        </a:p>
      </dgm:t>
    </dgm:pt>
    <dgm:pt modelId="{132AB431-BEE2-4832-9C34-F1CA00099E15}" type="sibTrans" cxnId="{DC7C88E1-FEEB-4CA3-946F-B602EBEB1843}">
      <dgm:prSet/>
      <dgm:spPr>
        <a:solidFill>
          <a:schemeClr val="accent2">
            <a:lumMod val="20000"/>
            <a:lumOff val="80000"/>
          </a:schemeClr>
        </a:solidFill>
      </dgm:spPr>
      <dgm:t>
        <a:bodyPr/>
        <a:lstStyle/>
        <a:p>
          <a:endParaRPr lang="en-US"/>
        </a:p>
      </dgm:t>
    </dgm:pt>
    <dgm:pt modelId="{1CFF68C4-96CB-4405-AF2C-FA35649D2F1A}">
      <dgm:prSet phldrT="[Text]" custT="1">
        <dgm:style>
          <a:lnRef idx="3">
            <a:schemeClr val="lt1"/>
          </a:lnRef>
          <a:fillRef idx="1">
            <a:schemeClr val="accent2"/>
          </a:fillRef>
          <a:effectRef idx="1">
            <a:schemeClr val="accent2"/>
          </a:effectRef>
          <a:fontRef idx="minor">
            <a:schemeClr val="lt1"/>
          </a:fontRef>
        </dgm:style>
      </dgm:prSet>
      <dgm:spPr>
        <a:solidFill>
          <a:schemeClr val="accent2">
            <a:lumMod val="20000"/>
            <a:lumOff val="80000"/>
          </a:schemeClr>
        </a:solidFill>
      </dgm:spPr>
      <dgm:t>
        <a:bodyPr/>
        <a:lstStyle/>
        <a:p>
          <a:r>
            <a:rPr lang="en-US" sz="1000" b="1" noProof="0" dirty="0"/>
            <a:t>Health, Safety &amp; Environ-</a:t>
          </a:r>
          <a:r>
            <a:rPr lang="en-US" sz="1000" b="1" noProof="0" dirty="0" err="1"/>
            <a:t>ment</a:t>
          </a:r>
          <a:endParaRPr lang="en-US" sz="1000" b="1" noProof="0" dirty="0"/>
        </a:p>
      </dgm:t>
    </dgm:pt>
    <dgm:pt modelId="{DA3E02AB-08E9-45D6-AAF4-94FFD6C05259}" type="sibTrans" cxnId="{1C4CA615-3844-41C8-BAC1-31568B11CD3C}">
      <dgm:prSet/>
      <dgm:spPr/>
      <dgm:t>
        <a:bodyPr/>
        <a:lstStyle/>
        <a:p>
          <a:endParaRPr lang="en-US"/>
        </a:p>
      </dgm:t>
    </dgm:pt>
    <dgm:pt modelId="{FC1B86D9-659A-4313-8A6A-3314CD18EDCC}" type="parTrans" cxnId="{1C4CA615-3844-41C8-BAC1-31568B11CD3C}">
      <dgm:prSet/>
      <dgm:spPr/>
      <dgm:t>
        <a:bodyPr/>
        <a:lstStyle/>
        <a:p>
          <a:endParaRPr lang="en-US"/>
        </a:p>
      </dgm:t>
    </dgm:pt>
    <dgm:pt modelId="{26BFC4B0-78A9-4A4B-8EE0-084EE0D81E4A}">
      <dgm:prSet phldrT="[Text]" custT="1">
        <dgm:style>
          <a:lnRef idx="3">
            <a:schemeClr val="lt1"/>
          </a:lnRef>
          <a:fillRef idx="1">
            <a:schemeClr val="accent2"/>
          </a:fillRef>
          <a:effectRef idx="1">
            <a:schemeClr val="accent2"/>
          </a:effectRef>
          <a:fontRef idx="minor">
            <a:schemeClr val="lt1"/>
          </a:fontRef>
        </dgm:style>
      </dgm:prSet>
      <dgm:spPr>
        <a:solidFill>
          <a:schemeClr val="accent2">
            <a:lumMod val="20000"/>
            <a:lumOff val="80000"/>
          </a:schemeClr>
        </a:solidFill>
      </dgm:spPr>
      <dgm:t>
        <a:bodyPr/>
        <a:lstStyle/>
        <a:p>
          <a:r>
            <a:rPr lang="en-US" sz="1000" b="1" noProof="0" dirty="0"/>
            <a:t>Travel Manage-</a:t>
          </a:r>
          <a:r>
            <a:rPr lang="en-US" sz="1000" b="1" noProof="0" dirty="0" err="1"/>
            <a:t>ment</a:t>
          </a:r>
          <a:endParaRPr lang="en-US" sz="1000" b="1" noProof="0" dirty="0"/>
        </a:p>
      </dgm:t>
    </dgm:pt>
    <dgm:pt modelId="{790A3491-41B8-4A0A-B726-1D27B5709A35}" type="parTrans" cxnId="{C9C101E1-977D-4660-9BFE-96CB1957806A}">
      <dgm:prSet/>
      <dgm:spPr/>
      <dgm:t>
        <a:bodyPr/>
        <a:lstStyle/>
        <a:p>
          <a:endParaRPr lang="en-US"/>
        </a:p>
      </dgm:t>
    </dgm:pt>
    <dgm:pt modelId="{4466C609-B172-489C-B7C8-7CCD2C92E1E6}" type="sibTrans" cxnId="{C9C101E1-977D-4660-9BFE-96CB1957806A}">
      <dgm:prSet/>
      <dgm:spPr>
        <a:solidFill>
          <a:schemeClr val="accent2">
            <a:lumMod val="20000"/>
            <a:lumOff val="80000"/>
          </a:schemeClr>
        </a:solidFill>
      </dgm:spPr>
      <dgm:t>
        <a:bodyPr/>
        <a:lstStyle/>
        <a:p>
          <a:endParaRPr lang="en-US"/>
        </a:p>
      </dgm:t>
    </dgm:pt>
    <dgm:pt modelId="{A3DAB48E-8B5C-4B9E-A145-8A7561FB3851}">
      <dgm:prSet phldrT="[Text]" custT="1">
        <dgm:style>
          <a:lnRef idx="3">
            <a:schemeClr val="lt1"/>
          </a:lnRef>
          <a:fillRef idx="1">
            <a:schemeClr val="accent2"/>
          </a:fillRef>
          <a:effectRef idx="1">
            <a:schemeClr val="accent2"/>
          </a:effectRef>
          <a:fontRef idx="minor">
            <a:schemeClr val="lt1"/>
          </a:fontRef>
        </dgm:style>
      </dgm:prSet>
      <dgm:spPr>
        <a:solidFill>
          <a:schemeClr val="accent2">
            <a:lumMod val="20000"/>
            <a:lumOff val="80000"/>
          </a:schemeClr>
        </a:solidFill>
      </dgm:spPr>
      <dgm:t>
        <a:bodyPr/>
        <a:lstStyle/>
        <a:p>
          <a:r>
            <a:rPr lang="en-US" sz="1000" b="1" noProof="0" dirty="0"/>
            <a:t>Legal Affairs </a:t>
          </a:r>
        </a:p>
      </dgm:t>
    </dgm:pt>
    <dgm:pt modelId="{82C63B9E-8E17-4CDF-AA53-676D9189BA7E}" type="parTrans" cxnId="{4396D550-2233-48AB-B332-D5E3524A3D73}">
      <dgm:prSet/>
      <dgm:spPr/>
      <dgm:t>
        <a:bodyPr/>
        <a:lstStyle/>
        <a:p>
          <a:endParaRPr lang="en-US"/>
        </a:p>
      </dgm:t>
    </dgm:pt>
    <dgm:pt modelId="{EF6C43DF-E590-467C-86CA-8A3E630C7048}" type="sibTrans" cxnId="{4396D550-2233-48AB-B332-D5E3524A3D73}">
      <dgm:prSet/>
      <dgm:spPr>
        <a:solidFill>
          <a:schemeClr val="accent2">
            <a:lumMod val="20000"/>
            <a:lumOff val="80000"/>
          </a:schemeClr>
        </a:solidFill>
      </dgm:spPr>
      <dgm:t>
        <a:bodyPr/>
        <a:lstStyle/>
        <a:p>
          <a:endParaRPr lang="en-US"/>
        </a:p>
      </dgm:t>
    </dgm:pt>
    <dgm:pt modelId="{2C96EAAF-0FA1-445D-A755-9C63BF4FA0E2}">
      <dgm:prSet phldrT="[Text]" custT="1">
        <dgm:style>
          <a:lnRef idx="3">
            <a:schemeClr val="lt1"/>
          </a:lnRef>
          <a:fillRef idx="1">
            <a:schemeClr val="accent2"/>
          </a:fillRef>
          <a:effectRef idx="1">
            <a:schemeClr val="accent2"/>
          </a:effectRef>
          <a:fontRef idx="minor">
            <a:schemeClr val="lt1"/>
          </a:fontRef>
        </dgm:style>
      </dgm:prSet>
      <dgm:spPr>
        <a:solidFill>
          <a:schemeClr val="accent2">
            <a:lumMod val="20000"/>
            <a:lumOff val="80000"/>
          </a:schemeClr>
        </a:solidFill>
      </dgm:spPr>
      <dgm:t>
        <a:bodyPr/>
        <a:lstStyle/>
        <a:p>
          <a:r>
            <a:rPr lang="en-US" sz="1000" b="1" noProof="0" dirty="0"/>
            <a:t>Issues Manage-</a:t>
          </a:r>
          <a:r>
            <a:rPr lang="en-US" sz="1000" b="1" noProof="0" dirty="0" err="1"/>
            <a:t>ment</a:t>
          </a:r>
          <a:endParaRPr lang="en-US" sz="1000" b="1" noProof="0" dirty="0"/>
        </a:p>
      </dgm:t>
    </dgm:pt>
    <dgm:pt modelId="{06765902-87F0-4E68-B80D-E5AE21C17636}" type="parTrans" cxnId="{0B79649B-D2ED-478C-A33E-FCCD8F5A89BA}">
      <dgm:prSet/>
      <dgm:spPr/>
      <dgm:t>
        <a:bodyPr/>
        <a:lstStyle/>
        <a:p>
          <a:endParaRPr lang="en-US"/>
        </a:p>
      </dgm:t>
    </dgm:pt>
    <dgm:pt modelId="{F8F90417-4631-4732-8985-BD7494D2431D}" type="sibTrans" cxnId="{0B79649B-D2ED-478C-A33E-FCCD8F5A89BA}">
      <dgm:prSet/>
      <dgm:spPr/>
      <dgm:t>
        <a:bodyPr/>
        <a:lstStyle/>
        <a:p>
          <a:endParaRPr lang="en-US"/>
        </a:p>
      </dgm:t>
    </dgm:pt>
    <dgm:pt modelId="{4E5CCBA2-6ADB-408D-976C-43512AC4AD1F}" type="pres">
      <dgm:prSet presAssocID="{E3DD37FF-E74E-47B6-80D1-0EBF4C82561F}" presName="cycle" presStyleCnt="0">
        <dgm:presLayoutVars>
          <dgm:dir/>
          <dgm:resizeHandles val="exact"/>
        </dgm:presLayoutVars>
      </dgm:prSet>
      <dgm:spPr/>
    </dgm:pt>
    <dgm:pt modelId="{31FA385B-AB70-428F-B4B5-63B9637AA323}" type="pres">
      <dgm:prSet presAssocID="{C42F50FA-6391-442B-9CB1-A9001C701FA4}" presName="node" presStyleLbl="node1" presStyleIdx="0" presStyleCnt="14" custScaleX="144800">
        <dgm:presLayoutVars>
          <dgm:bulletEnabled val="1"/>
        </dgm:presLayoutVars>
      </dgm:prSet>
      <dgm:spPr/>
    </dgm:pt>
    <dgm:pt modelId="{3ED56943-5B2A-4C35-B68E-412ABD218884}" type="pres">
      <dgm:prSet presAssocID="{E4A0562F-8728-41D9-8158-BDD448F81E09}" presName="sibTrans" presStyleLbl="sibTrans2D1" presStyleIdx="0" presStyleCnt="14"/>
      <dgm:spPr/>
    </dgm:pt>
    <dgm:pt modelId="{0E65A8D4-FE62-49F8-BDC4-2FB28529469C}" type="pres">
      <dgm:prSet presAssocID="{E4A0562F-8728-41D9-8158-BDD448F81E09}" presName="connectorText" presStyleLbl="sibTrans2D1" presStyleIdx="0" presStyleCnt="14"/>
      <dgm:spPr/>
    </dgm:pt>
    <dgm:pt modelId="{9E7C47E2-021B-4FD8-A27F-5083495ECD97}" type="pres">
      <dgm:prSet presAssocID="{070BBDD6-EDAF-4CB8-A231-58240B32AFCA}" presName="node" presStyleLbl="node1" presStyleIdx="1" presStyleCnt="14" custScaleX="144800">
        <dgm:presLayoutVars>
          <dgm:bulletEnabled val="1"/>
        </dgm:presLayoutVars>
      </dgm:prSet>
      <dgm:spPr/>
    </dgm:pt>
    <dgm:pt modelId="{9068E434-527E-4E98-B1FF-6D897F5CCD1A}" type="pres">
      <dgm:prSet presAssocID="{D60318F9-5613-44E2-A21A-28958E970A07}" presName="sibTrans" presStyleLbl="sibTrans2D1" presStyleIdx="1" presStyleCnt="14"/>
      <dgm:spPr/>
    </dgm:pt>
    <dgm:pt modelId="{ABDDEFE3-F458-4881-BC00-57120A0B4E7B}" type="pres">
      <dgm:prSet presAssocID="{D60318F9-5613-44E2-A21A-28958E970A07}" presName="connectorText" presStyleLbl="sibTrans2D1" presStyleIdx="1" presStyleCnt="14"/>
      <dgm:spPr/>
    </dgm:pt>
    <dgm:pt modelId="{33FFE221-6668-445B-8657-0E3A536C6BF3}" type="pres">
      <dgm:prSet presAssocID="{521ED05B-1D55-4E11-979B-A58A2A8B43F7}" presName="node" presStyleLbl="node1" presStyleIdx="2" presStyleCnt="14" custScaleX="144800">
        <dgm:presLayoutVars>
          <dgm:bulletEnabled val="1"/>
        </dgm:presLayoutVars>
      </dgm:prSet>
      <dgm:spPr/>
    </dgm:pt>
    <dgm:pt modelId="{BE881CA8-F23F-469E-A90C-D8E7795C0000}" type="pres">
      <dgm:prSet presAssocID="{BE579054-D7BD-4F13-9420-C5BFB204BA7B}" presName="sibTrans" presStyleLbl="sibTrans2D1" presStyleIdx="2" presStyleCnt="14"/>
      <dgm:spPr/>
    </dgm:pt>
    <dgm:pt modelId="{90038E4B-48E2-4292-8214-41262407586E}" type="pres">
      <dgm:prSet presAssocID="{BE579054-D7BD-4F13-9420-C5BFB204BA7B}" presName="connectorText" presStyleLbl="sibTrans2D1" presStyleIdx="2" presStyleCnt="14"/>
      <dgm:spPr/>
    </dgm:pt>
    <dgm:pt modelId="{27F06959-34B7-417F-8D5C-C45844227214}" type="pres">
      <dgm:prSet presAssocID="{833FAEFB-192C-428C-8FF2-41A494BA0CB5}" presName="node" presStyleLbl="node1" presStyleIdx="3" presStyleCnt="14" custScaleX="144800">
        <dgm:presLayoutVars>
          <dgm:bulletEnabled val="1"/>
        </dgm:presLayoutVars>
      </dgm:prSet>
      <dgm:spPr/>
    </dgm:pt>
    <dgm:pt modelId="{16B5DBE8-7101-444F-AAF5-61A3AEB8083E}" type="pres">
      <dgm:prSet presAssocID="{364C9F4E-4AE8-4749-9371-D2CD73684D82}" presName="sibTrans" presStyleLbl="sibTrans2D1" presStyleIdx="3" presStyleCnt="14"/>
      <dgm:spPr/>
    </dgm:pt>
    <dgm:pt modelId="{DA772B44-B552-4524-8037-A48541215738}" type="pres">
      <dgm:prSet presAssocID="{364C9F4E-4AE8-4749-9371-D2CD73684D82}" presName="connectorText" presStyleLbl="sibTrans2D1" presStyleIdx="3" presStyleCnt="14"/>
      <dgm:spPr/>
    </dgm:pt>
    <dgm:pt modelId="{A5F26E68-A82D-4E80-A608-AB07097E56AE}" type="pres">
      <dgm:prSet presAssocID="{26BFC4B0-78A9-4A4B-8EE0-084EE0D81E4A}" presName="node" presStyleLbl="node1" presStyleIdx="4" presStyleCnt="14" custScaleX="144800">
        <dgm:presLayoutVars>
          <dgm:bulletEnabled val="1"/>
        </dgm:presLayoutVars>
      </dgm:prSet>
      <dgm:spPr/>
    </dgm:pt>
    <dgm:pt modelId="{12383816-DD8E-41D4-B3D9-FDC026BE0D8C}" type="pres">
      <dgm:prSet presAssocID="{4466C609-B172-489C-B7C8-7CCD2C92E1E6}" presName="sibTrans" presStyleLbl="sibTrans2D1" presStyleIdx="4" presStyleCnt="14"/>
      <dgm:spPr/>
    </dgm:pt>
    <dgm:pt modelId="{A5C78717-9119-4C76-9732-78F908F42750}" type="pres">
      <dgm:prSet presAssocID="{4466C609-B172-489C-B7C8-7CCD2C92E1E6}" presName="connectorText" presStyleLbl="sibTrans2D1" presStyleIdx="4" presStyleCnt="14"/>
      <dgm:spPr/>
    </dgm:pt>
    <dgm:pt modelId="{4945CC99-E5AE-4D39-AB1F-21CF26DE421A}" type="pres">
      <dgm:prSet presAssocID="{F13CAC7C-FAAC-4A5C-9115-23F00CB6795F}" presName="node" presStyleLbl="node1" presStyleIdx="5" presStyleCnt="14" custScaleX="170295" custRadScaleRad="99288" custRadScaleInc="-4032">
        <dgm:presLayoutVars>
          <dgm:bulletEnabled val="1"/>
        </dgm:presLayoutVars>
      </dgm:prSet>
      <dgm:spPr/>
    </dgm:pt>
    <dgm:pt modelId="{EB45B3BE-AA4F-40D6-B5D8-E14D41B7A098}" type="pres">
      <dgm:prSet presAssocID="{132AB431-BEE2-4832-9C34-F1CA00099E15}" presName="sibTrans" presStyleLbl="sibTrans2D1" presStyleIdx="5" presStyleCnt="14"/>
      <dgm:spPr/>
    </dgm:pt>
    <dgm:pt modelId="{3BAFF5AA-3EF0-439A-A422-49732293CDEE}" type="pres">
      <dgm:prSet presAssocID="{132AB431-BEE2-4832-9C34-F1CA00099E15}" presName="connectorText" presStyleLbl="sibTrans2D1" presStyleIdx="5" presStyleCnt="14"/>
      <dgm:spPr/>
    </dgm:pt>
    <dgm:pt modelId="{FD7BF5BD-3C47-4091-A2E5-C77F295B5DD5}" type="pres">
      <dgm:prSet presAssocID="{1CFF68C4-96CB-4405-AF2C-FA35649D2F1A}" presName="node" presStyleLbl="node1" presStyleIdx="6" presStyleCnt="14" custScaleX="144800">
        <dgm:presLayoutVars>
          <dgm:bulletEnabled val="1"/>
        </dgm:presLayoutVars>
      </dgm:prSet>
      <dgm:spPr/>
    </dgm:pt>
    <dgm:pt modelId="{E37AE1A5-63EC-442F-BD0A-A8CD0C9E43AA}" type="pres">
      <dgm:prSet presAssocID="{DA3E02AB-08E9-45D6-AAF4-94FFD6C05259}" presName="sibTrans" presStyleLbl="sibTrans2D1" presStyleIdx="6" presStyleCnt="14"/>
      <dgm:spPr/>
    </dgm:pt>
    <dgm:pt modelId="{5517AD64-48B1-4EED-9C49-92963711237D}" type="pres">
      <dgm:prSet presAssocID="{DA3E02AB-08E9-45D6-AAF4-94FFD6C05259}" presName="connectorText" presStyleLbl="sibTrans2D1" presStyleIdx="6" presStyleCnt="14"/>
      <dgm:spPr/>
    </dgm:pt>
    <dgm:pt modelId="{4257E1A7-92F5-4BC1-88DC-2B743256FED7}" type="pres">
      <dgm:prSet presAssocID="{2C96EAAF-0FA1-445D-A755-9C63BF4FA0E2}" presName="node" presStyleLbl="node1" presStyleIdx="7" presStyleCnt="14" custScaleX="144800">
        <dgm:presLayoutVars>
          <dgm:bulletEnabled val="1"/>
        </dgm:presLayoutVars>
      </dgm:prSet>
      <dgm:spPr/>
    </dgm:pt>
    <dgm:pt modelId="{EA6CD56F-E195-4412-B93C-25B00BC39B59}" type="pres">
      <dgm:prSet presAssocID="{F8F90417-4631-4732-8985-BD7494D2431D}" presName="sibTrans" presStyleLbl="sibTrans2D1" presStyleIdx="7" presStyleCnt="14"/>
      <dgm:spPr/>
    </dgm:pt>
    <dgm:pt modelId="{9531C5A8-62A3-4DA1-97FE-8494613D560F}" type="pres">
      <dgm:prSet presAssocID="{F8F90417-4631-4732-8985-BD7494D2431D}" presName="connectorText" presStyleLbl="sibTrans2D1" presStyleIdx="7" presStyleCnt="14"/>
      <dgm:spPr/>
    </dgm:pt>
    <dgm:pt modelId="{2A45766E-2288-4C80-9CA1-B92DE7F0E6C0}" type="pres">
      <dgm:prSet presAssocID="{A3DAB48E-8B5C-4B9E-A145-8A7561FB3851}" presName="node" presStyleLbl="node1" presStyleIdx="8" presStyleCnt="14" custScaleX="144800">
        <dgm:presLayoutVars>
          <dgm:bulletEnabled val="1"/>
        </dgm:presLayoutVars>
      </dgm:prSet>
      <dgm:spPr/>
    </dgm:pt>
    <dgm:pt modelId="{88221C38-952A-4C08-A814-39AD681E80EE}" type="pres">
      <dgm:prSet presAssocID="{EF6C43DF-E590-467C-86CA-8A3E630C7048}" presName="sibTrans" presStyleLbl="sibTrans2D1" presStyleIdx="8" presStyleCnt="14"/>
      <dgm:spPr/>
    </dgm:pt>
    <dgm:pt modelId="{DC9F1B51-9242-4213-909F-382723098AC6}" type="pres">
      <dgm:prSet presAssocID="{EF6C43DF-E590-467C-86CA-8A3E630C7048}" presName="connectorText" presStyleLbl="sibTrans2D1" presStyleIdx="8" presStyleCnt="14"/>
      <dgm:spPr/>
    </dgm:pt>
    <dgm:pt modelId="{6EBD090D-DA3D-4674-BC98-BE3ADD930F32}" type="pres">
      <dgm:prSet presAssocID="{21D10255-B318-4F9E-B2A6-E3B3FB405759}" presName="node" presStyleLbl="node1" presStyleIdx="9" presStyleCnt="14" custScaleX="144800">
        <dgm:presLayoutVars>
          <dgm:bulletEnabled val="1"/>
        </dgm:presLayoutVars>
      </dgm:prSet>
      <dgm:spPr/>
    </dgm:pt>
    <dgm:pt modelId="{86A6A737-CA25-4D0A-9F8F-E4E368478CE8}" type="pres">
      <dgm:prSet presAssocID="{6873C93A-0016-440B-A4A6-3E3DB0121BE9}" presName="sibTrans" presStyleLbl="sibTrans2D1" presStyleIdx="9" presStyleCnt="14"/>
      <dgm:spPr/>
    </dgm:pt>
    <dgm:pt modelId="{E5C627B2-9791-45B1-82FA-AB6900D6E82D}" type="pres">
      <dgm:prSet presAssocID="{6873C93A-0016-440B-A4A6-3E3DB0121BE9}" presName="connectorText" presStyleLbl="sibTrans2D1" presStyleIdx="9" presStyleCnt="14"/>
      <dgm:spPr/>
    </dgm:pt>
    <dgm:pt modelId="{56C20281-EBA1-48A0-8EEC-B6420D15BFE1}" type="pres">
      <dgm:prSet presAssocID="{F1323A12-F2A3-4909-BB76-538F35F14877}" presName="node" presStyleLbl="node1" presStyleIdx="10" presStyleCnt="14" custScaleX="144800">
        <dgm:presLayoutVars>
          <dgm:bulletEnabled val="1"/>
        </dgm:presLayoutVars>
      </dgm:prSet>
      <dgm:spPr/>
    </dgm:pt>
    <dgm:pt modelId="{5E6F974E-C836-42A7-B30D-851AA064D204}" type="pres">
      <dgm:prSet presAssocID="{5A6DB004-F0FE-4E2E-BFEE-816C669D1E95}" presName="sibTrans" presStyleLbl="sibTrans2D1" presStyleIdx="10" presStyleCnt="14"/>
      <dgm:spPr/>
    </dgm:pt>
    <dgm:pt modelId="{D1A112CA-3F02-4809-92BE-1A0DAB9E63CD}" type="pres">
      <dgm:prSet presAssocID="{5A6DB004-F0FE-4E2E-BFEE-816C669D1E95}" presName="connectorText" presStyleLbl="sibTrans2D1" presStyleIdx="10" presStyleCnt="14"/>
      <dgm:spPr/>
    </dgm:pt>
    <dgm:pt modelId="{84951A07-E505-4859-A43D-17C725562861}" type="pres">
      <dgm:prSet presAssocID="{19CC0062-0798-430F-B6E5-2E4FA6B44AEF}" presName="node" presStyleLbl="node1" presStyleIdx="11" presStyleCnt="14" custScaleX="144800">
        <dgm:presLayoutVars>
          <dgm:bulletEnabled val="1"/>
        </dgm:presLayoutVars>
      </dgm:prSet>
      <dgm:spPr/>
    </dgm:pt>
    <dgm:pt modelId="{441F2884-1DB4-4C93-A11B-C9E4539A35C2}" type="pres">
      <dgm:prSet presAssocID="{8CEC57A6-6288-4EBA-8374-2A38A76D8F20}" presName="sibTrans" presStyleLbl="sibTrans2D1" presStyleIdx="11" presStyleCnt="14"/>
      <dgm:spPr/>
    </dgm:pt>
    <dgm:pt modelId="{6DFCD2BE-6224-4555-84D9-DDFAEFF4C194}" type="pres">
      <dgm:prSet presAssocID="{8CEC57A6-6288-4EBA-8374-2A38A76D8F20}" presName="connectorText" presStyleLbl="sibTrans2D1" presStyleIdx="11" presStyleCnt="14"/>
      <dgm:spPr/>
    </dgm:pt>
    <dgm:pt modelId="{3B2BF16D-C384-48D1-839B-3314AD03B9DC}" type="pres">
      <dgm:prSet presAssocID="{39C56B01-7E62-4C5F-AD70-BFA484418B57}" presName="node" presStyleLbl="node1" presStyleIdx="12" presStyleCnt="14" custScaleX="144800">
        <dgm:presLayoutVars>
          <dgm:bulletEnabled val="1"/>
        </dgm:presLayoutVars>
      </dgm:prSet>
      <dgm:spPr/>
    </dgm:pt>
    <dgm:pt modelId="{406E6D28-C4E2-474F-B878-5D58FC890666}" type="pres">
      <dgm:prSet presAssocID="{F2C3DAD8-06C6-4565-A5E7-66DCFA56736F}" presName="sibTrans" presStyleLbl="sibTrans2D1" presStyleIdx="12" presStyleCnt="14"/>
      <dgm:spPr/>
    </dgm:pt>
    <dgm:pt modelId="{D4DB01FA-1047-4914-8E71-FD162ADBEFE0}" type="pres">
      <dgm:prSet presAssocID="{F2C3DAD8-06C6-4565-A5E7-66DCFA56736F}" presName="connectorText" presStyleLbl="sibTrans2D1" presStyleIdx="12" presStyleCnt="14"/>
      <dgm:spPr/>
    </dgm:pt>
    <dgm:pt modelId="{4FBA51AA-4E17-440E-A574-9FE386532391}" type="pres">
      <dgm:prSet presAssocID="{FD6DB46F-3C45-461D-B0B8-E5C866ACAD65}" presName="node" presStyleLbl="node1" presStyleIdx="13" presStyleCnt="14" custScaleX="144800">
        <dgm:presLayoutVars>
          <dgm:bulletEnabled val="1"/>
        </dgm:presLayoutVars>
      </dgm:prSet>
      <dgm:spPr/>
    </dgm:pt>
    <dgm:pt modelId="{1EBB898C-197C-4FC7-B296-91F2487C1888}" type="pres">
      <dgm:prSet presAssocID="{5768FECE-222B-450D-8273-92DE94BAC834}" presName="sibTrans" presStyleLbl="sibTrans2D1" presStyleIdx="13" presStyleCnt="14"/>
      <dgm:spPr/>
    </dgm:pt>
    <dgm:pt modelId="{5F9CA5E5-B26C-4FD3-A755-F5D5FECC5458}" type="pres">
      <dgm:prSet presAssocID="{5768FECE-222B-450D-8273-92DE94BAC834}" presName="connectorText" presStyleLbl="sibTrans2D1" presStyleIdx="13" presStyleCnt="14"/>
      <dgm:spPr/>
    </dgm:pt>
  </dgm:ptLst>
  <dgm:cxnLst>
    <dgm:cxn modelId="{F99D3303-1BF8-4646-BBFE-CCB0E421C83D}" srcId="{E3DD37FF-E74E-47B6-80D1-0EBF4C82561F}" destId="{F1323A12-F2A3-4909-BB76-538F35F14877}" srcOrd="10" destOrd="0" parTransId="{16FFC4C8-3FE4-4117-8F38-F10181A0805B}" sibTransId="{5A6DB004-F0FE-4E2E-BFEE-816C669D1E95}"/>
    <dgm:cxn modelId="{2A46BF08-7633-4CEF-A77E-184651B827FF}" type="presOf" srcId="{E4A0562F-8728-41D9-8158-BDD448F81E09}" destId="{0E65A8D4-FE62-49F8-BDC4-2FB28529469C}" srcOrd="1" destOrd="0" presId="urn:microsoft.com/office/officeart/2005/8/layout/cycle2"/>
    <dgm:cxn modelId="{6B33740B-DBA4-4008-AD02-02AEBD036C46}" type="presOf" srcId="{39C56B01-7E62-4C5F-AD70-BFA484418B57}" destId="{3B2BF16D-C384-48D1-839B-3314AD03B9DC}" srcOrd="0" destOrd="0" presId="urn:microsoft.com/office/officeart/2005/8/layout/cycle2"/>
    <dgm:cxn modelId="{C2F4D90B-B453-4C0D-B29D-FBDE9D2A3908}" type="presOf" srcId="{E4A0562F-8728-41D9-8158-BDD448F81E09}" destId="{3ED56943-5B2A-4C35-B68E-412ABD218884}" srcOrd="0" destOrd="0" presId="urn:microsoft.com/office/officeart/2005/8/layout/cycle2"/>
    <dgm:cxn modelId="{5F59E10C-C183-42CD-9E12-CB4009C78F0D}" type="presOf" srcId="{21D10255-B318-4F9E-B2A6-E3B3FB405759}" destId="{6EBD090D-DA3D-4674-BC98-BE3ADD930F32}" srcOrd="0" destOrd="0" presId="urn:microsoft.com/office/officeart/2005/8/layout/cycle2"/>
    <dgm:cxn modelId="{C4EF820D-FA50-4301-91B5-DC5006C4EFD3}" type="presOf" srcId="{F1323A12-F2A3-4909-BB76-538F35F14877}" destId="{56C20281-EBA1-48A0-8EEC-B6420D15BFE1}" srcOrd="0" destOrd="0" presId="urn:microsoft.com/office/officeart/2005/8/layout/cycle2"/>
    <dgm:cxn modelId="{B9A42213-46B6-4BF1-9DB7-6B86473CC31D}" type="presOf" srcId="{8CEC57A6-6288-4EBA-8374-2A38A76D8F20}" destId="{441F2884-1DB4-4C93-A11B-C9E4539A35C2}" srcOrd="0" destOrd="0" presId="urn:microsoft.com/office/officeart/2005/8/layout/cycle2"/>
    <dgm:cxn modelId="{640CC213-5999-4F86-9E32-D9541BF22366}" type="presOf" srcId="{6873C93A-0016-440B-A4A6-3E3DB0121BE9}" destId="{E5C627B2-9791-45B1-82FA-AB6900D6E82D}" srcOrd="1" destOrd="0" presId="urn:microsoft.com/office/officeart/2005/8/layout/cycle2"/>
    <dgm:cxn modelId="{D1B84D14-6CC3-43CC-BCBC-743C24E6C4BC}" type="presOf" srcId="{D60318F9-5613-44E2-A21A-28958E970A07}" destId="{ABDDEFE3-F458-4881-BC00-57120A0B4E7B}" srcOrd="1" destOrd="0" presId="urn:microsoft.com/office/officeart/2005/8/layout/cycle2"/>
    <dgm:cxn modelId="{164DE414-EBE0-4B7F-B612-95215E7AB121}" type="presOf" srcId="{5A6DB004-F0FE-4E2E-BFEE-816C669D1E95}" destId="{D1A112CA-3F02-4809-92BE-1A0DAB9E63CD}" srcOrd="1" destOrd="0" presId="urn:microsoft.com/office/officeart/2005/8/layout/cycle2"/>
    <dgm:cxn modelId="{1C4CA615-3844-41C8-BAC1-31568B11CD3C}" srcId="{E3DD37FF-E74E-47B6-80D1-0EBF4C82561F}" destId="{1CFF68C4-96CB-4405-AF2C-FA35649D2F1A}" srcOrd="6" destOrd="0" parTransId="{FC1B86D9-659A-4313-8A6A-3314CD18EDCC}" sibTransId="{DA3E02AB-08E9-45D6-AAF4-94FFD6C05259}"/>
    <dgm:cxn modelId="{CA4A3419-DA15-4D06-BA0C-53A1E6F75946}" type="presOf" srcId="{D60318F9-5613-44E2-A21A-28958E970A07}" destId="{9068E434-527E-4E98-B1FF-6D897F5CCD1A}" srcOrd="0" destOrd="0" presId="urn:microsoft.com/office/officeart/2005/8/layout/cycle2"/>
    <dgm:cxn modelId="{894EC319-0E15-45DA-AB3C-3F43680ACA6B}" type="presOf" srcId="{132AB431-BEE2-4832-9C34-F1CA00099E15}" destId="{3BAFF5AA-3EF0-439A-A422-49732293CDEE}" srcOrd="1" destOrd="0" presId="urn:microsoft.com/office/officeart/2005/8/layout/cycle2"/>
    <dgm:cxn modelId="{AD98F31B-144D-4580-8B25-F9F747F585EF}" type="presOf" srcId="{F8F90417-4631-4732-8985-BD7494D2431D}" destId="{EA6CD56F-E195-4412-B93C-25B00BC39B59}" srcOrd="0" destOrd="0" presId="urn:microsoft.com/office/officeart/2005/8/layout/cycle2"/>
    <dgm:cxn modelId="{61418A1F-2F04-42CE-9A82-4C6120DB6074}" type="presOf" srcId="{5768FECE-222B-450D-8273-92DE94BAC834}" destId="{1EBB898C-197C-4FC7-B296-91F2487C1888}" srcOrd="0" destOrd="0" presId="urn:microsoft.com/office/officeart/2005/8/layout/cycle2"/>
    <dgm:cxn modelId="{43FE992A-7038-4352-84B2-013D924240C7}" type="presOf" srcId="{521ED05B-1D55-4E11-979B-A58A2A8B43F7}" destId="{33FFE221-6668-445B-8657-0E3A536C6BF3}" srcOrd="0" destOrd="0" presId="urn:microsoft.com/office/officeart/2005/8/layout/cycle2"/>
    <dgm:cxn modelId="{FF2F8F2C-E954-4F02-BB59-45DE2F042ECE}" type="presOf" srcId="{DA3E02AB-08E9-45D6-AAF4-94FFD6C05259}" destId="{E37AE1A5-63EC-442F-BD0A-A8CD0C9E43AA}" srcOrd="0" destOrd="0" presId="urn:microsoft.com/office/officeart/2005/8/layout/cycle2"/>
    <dgm:cxn modelId="{1859692E-D2D7-46E8-8518-DEA5E284EACE}" srcId="{E3DD37FF-E74E-47B6-80D1-0EBF4C82561F}" destId="{521ED05B-1D55-4E11-979B-A58A2A8B43F7}" srcOrd="2" destOrd="0" parTransId="{C4E95761-AA3E-4C0C-BD7A-8293B58AC93D}" sibTransId="{BE579054-D7BD-4F13-9420-C5BFB204BA7B}"/>
    <dgm:cxn modelId="{17CF3231-F154-4C4D-987A-F3D56E738BE8}" type="presOf" srcId="{132AB431-BEE2-4832-9C34-F1CA00099E15}" destId="{EB45B3BE-AA4F-40D6-B5D8-E14D41B7A098}" srcOrd="0" destOrd="0" presId="urn:microsoft.com/office/officeart/2005/8/layout/cycle2"/>
    <dgm:cxn modelId="{A3FB3039-27CF-48C8-9BD3-50B93ADE76F4}" type="presOf" srcId="{19CC0062-0798-430F-B6E5-2E4FA6B44AEF}" destId="{84951A07-E505-4859-A43D-17C725562861}" srcOrd="0" destOrd="0" presId="urn:microsoft.com/office/officeart/2005/8/layout/cycle2"/>
    <dgm:cxn modelId="{828F1D3E-774B-4547-9451-34BA14B75A06}" type="presOf" srcId="{BE579054-D7BD-4F13-9420-C5BFB204BA7B}" destId="{BE881CA8-F23F-469E-A90C-D8E7795C0000}" srcOrd="0" destOrd="0" presId="urn:microsoft.com/office/officeart/2005/8/layout/cycle2"/>
    <dgm:cxn modelId="{4A740160-8E99-48D5-BAA6-45A73B9C0B0D}" type="presOf" srcId="{EF6C43DF-E590-467C-86CA-8A3E630C7048}" destId="{88221C38-952A-4C08-A814-39AD681E80EE}" srcOrd="0" destOrd="0" presId="urn:microsoft.com/office/officeart/2005/8/layout/cycle2"/>
    <dgm:cxn modelId="{07404863-E928-4FBC-A715-F6B20B02AE4E}" type="presOf" srcId="{EF6C43DF-E590-467C-86CA-8A3E630C7048}" destId="{DC9F1B51-9242-4213-909F-382723098AC6}" srcOrd="1" destOrd="0" presId="urn:microsoft.com/office/officeart/2005/8/layout/cycle2"/>
    <dgm:cxn modelId="{29D47D45-E5EC-48AE-B976-44A4BF537BF7}" type="presOf" srcId="{A3DAB48E-8B5C-4B9E-A145-8A7561FB3851}" destId="{2A45766E-2288-4C80-9CA1-B92DE7F0E6C0}" srcOrd="0" destOrd="0" presId="urn:microsoft.com/office/officeart/2005/8/layout/cycle2"/>
    <dgm:cxn modelId="{FCF34566-888A-4681-A0BE-7EE07675B366}" type="presOf" srcId="{070BBDD6-EDAF-4CB8-A231-58240B32AFCA}" destId="{9E7C47E2-021B-4FD8-A27F-5083495ECD97}" srcOrd="0" destOrd="0" presId="urn:microsoft.com/office/officeart/2005/8/layout/cycle2"/>
    <dgm:cxn modelId="{EA074D67-0C40-4ADC-AB7E-847AD5436855}" type="presOf" srcId="{4466C609-B172-489C-B7C8-7CCD2C92E1E6}" destId="{A5C78717-9119-4C76-9732-78F908F42750}" srcOrd="1" destOrd="0" presId="urn:microsoft.com/office/officeart/2005/8/layout/cycle2"/>
    <dgm:cxn modelId="{53247647-47D8-4909-B51E-497D5C72183F}" type="presOf" srcId="{5A6DB004-F0FE-4E2E-BFEE-816C669D1E95}" destId="{5E6F974E-C836-42A7-B30D-851AA064D204}" srcOrd="0" destOrd="0" presId="urn:microsoft.com/office/officeart/2005/8/layout/cycle2"/>
    <dgm:cxn modelId="{D76F7268-77DC-42AC-9053-197114E00B3E}" srcId="{E3DD37FF-E74E-47B6-80D1-0EBF4C82561F}" destId="{070BBDD6-EDAF-4CB8-A231-58240B32AFCA}" srcOrd="1" destOrd="0" parTransId="{D6B2967D-9791-4E1D-88CA-38B106289B2E}" sibTransId="{D60318F9-5613-44E2-A21A-28958E970A07}"/>
    <dgm:cxn modelId="{E5A31269-4DAE-4C8C-9A80-4E65A1711D45}" type="presOf" srcId="{F13CAC7C-FAAC-4A5C-9115-23F00CB6795F}" destId="{4945CC99-E5AE-4D39-AB1F-21CF26DE421A}" srcOrd="0" destOrd="0" presId="urn:microsoft.com/office/officeart/2005/8/layout/cycle2"/>
    <dgm:cxn modelId="{45CB214E-7B4F-4311-B277-097C6E5119B7}" srcId="{E3DD37FF-E74E-47B6-80D1-0EBF4C82561F}" destId="{FD6DB46F-3C45-461D-B0B8-E5C866ACAD65}" srcOrd="13" destOrd="0" parTransId="{6B769E88-6ECF-4D32-9766-C12DC288C1CC}" sibTransId="{5768FECE-222B-450D-8273-92DE94BAC834}"/>
    <dgm:cxn modelId="{4396D550-2233-48AB-B332-D5E3524A3D73}" srcId="{E3DD37FF-E74E-47B6-80D1-0EBF4C82561F}" destId="{A3DAB48E-8B5C-4B9E-A145-8A7561FB3851}" srcOrd="8" destOrd="0" parTransId="{82C63B9E-8E17-4CDF-AA53-676D9189BA7E}" sibTransId="{EF6C43DF-E590-467C-86CA-8A3E630C7048}"/>
    <dgm:cxn modelId="{4B24FC54-5E84-4B48-88DB-27FD2D111E9A}" type="presOf" srcId="{F8F90417-4631-4732-8985-BD7494D2431D}" destId="{9531C5A8-62A3-4DA1-97FE-8494613D560F}" srcOrd="1" destOrd="0" presId="urn:microsoft.com/office/officeart/2005/8/layout/cycle2"/>
    <dgm:cxn modelId="{83D0268F-B30E-4125-95E9-D4A962CE3AE0}" type="presOf" srcId="{F2C3DAD8-06C6-4565-A5E7-66DCFA56736F}" destId="{406E6D28-C4E2-474F-B878-5D58FC890666}" srcOrd="0" destOrd="0" presId="urn:microsoft.com/office/officeart/2005/8/layout/cycle2"/>
    <dgm:cxn modelId="{8429CF94-808F-4B17-B857-CF3570C5D5B0}" type="presOf" srcId="{C42F50FA-6391-442B-9CB1-A9001C701FA4}" destId="{31FA385B-AB70-428F-B4B5-63B9637AA323}" srcOrd="0" destOrd="0" presId="urn:microsoft.com/office/officeart/2005/8/layout/cycle2"/>
    <dgm:cxn modelId="{6999C895-6F8F-49F4-86CF-B662E761B40E}" type="presOf" srcId="{F2C3DAD8-06C6-4565-A5E7-66DCFA56736F}" destId="{D4DB01FA-1047-4914-8E71-FD162ADBEFE0}" srcOrd="1" destOrd="0" presId="urn:microsoft.com/office/officeart/2005/8/layout/cycle2"/>
    <dgm:cxn modelId="{F1AFBB96-86FE-44D1-8588-C159C13CB551}" type="presOf" srcId="{8CEC57A6-6288-4EBA-8374-2A38A76D8F20}" destId="{6DFCD2BE-6224-4555-84D9-DDFAEFF4C194}" srcOrd="1" destOrd="0" presId="urn:microsoft.com/office/officeart/2005/8/layout/cycle2"/>
    <dgm:cxn modelId="{14840699-8FBD-4BD9-BDCF-CD42B967802E}" type="presOf" srcId="{26BFC4B0-78A9-4A4B-8EE0-084EE0D81E4A}" destId="{A5F26E68-A82D-4E80-A608-AB07097E56AE}" srcOrd="0" destOrd="0" presId="urn:microsoft.com/office/officeart/2005/8/layout/cycle2"/>
    <dgm:cxn modelId="{0B79649B-D2ED-478C-A33E-FCCD8F5A89BA}" srcId="{E3DD37FF-E74E-47B6-80D1-0EBF4C82561F}" destId="{2C96EAAF-0FA1-445D-A755-9C63BF4FA0E2}" srcOrd="7" destOrd="0" parTransId="{06765902-87F0-4E68-B80D-E5AE21C17636}" sibTransId="{F8F90417-4631-4732-8985-BD7494D2431D}"/>
    <dgm:cxn modelId="{05352DAE-4C50-4ACD-A47A-C2BA09BF0BA4}" srcId="{E3DD37FF-E74E-47B6-80D1-0EBF4C82561F}" destId="{39C56B01-7E62-4C5F-AD70-BFA484418B57}" srcOrd="12" destOrd="0" parTransId="{D4A392DF-B876-4F5D-BFE5-487FD8413DAD}" sibTransId="{F2C3DAD8-06C6-4565-A5E7-66DCFA56736F}"/>
    <dgm:cxn modelId="{FA5264B1-8DA8-4D14-811C-721A84EAFEF5}" type="presOf" srcId="{E3DD37FF-E74E-47B6-80D1-0EBF4C82561F}" destId="{4E5CCBA2-6ADB-408D-976C-43512AC4AD1F}" srcOrd="0" destOrd="0" presId="urn:microsoft.com/office/officeart/2005/8/layout/cycle2"/>
    <dgm:cxn modelId="{226293B1-97C0-44EE-BF83-D87D9D5EBA70}" type="presOf" srcId="{2C96EAAF-0FA1-445D-A755-9C63BF4FA0E2}" destId="{4257E1A7-92F5-4BC1-88DC-2B743256FED7}" srcOrd="0" destOrd="0" presId="urn:microsoft.com/office/officeart/2005/8/layout/cycle2"/>
    <dgm:cxn modelId="{474586B8-9C03-4D52-8920-EBC5714FBCDE}" type="presOf" srcId="{6873C93A-0016-440B-A4A6-3E3DB0121BE9}" destId="{86A6A737-CA25-4D0A-9F8F-E4E368478CE8}" srcOrd="0" destOrd="0" presId="urn:microsoft.com/office/officeart/2005/8/layout/cycle2"/>
    <dgm:cxn modelId="{23244BCA-47CD-4917-83C5-7E31B09D9B2A}" srcId="{E3DD37FF-E74E-47B6-80D1-0EBF4C82561F}" destId="{21D10255-B318-4F9E-B2A6-E3B3FB405759}" srcOrd="9" destOrd="0" parTransId="{8B7B0321-549D-40D8-A3A7-BC8D670CE874}" sibTransId="{6873C93A-0016-440B-A4A6-3E3DB0121BE9}"/>
    <dgm:cxn modelId="{69D0AAD0-D877-47B8-AE4D-43ED33DBDC8D}" type="presOf" srcId="{364C9F4E-4AE8-4749-9371-D2CD73684D82}" destId="{DA772B44-B552-4524-8037-A48541215738}" srcOrd="1" destOrd="0" presId="urn:microsoft.com/office/officeart/2005/8/layout/cycle2"/>
    <dgm:cxn modelId="{F43C2BD2-B593-4CCA-B736-B7CFBF3EAB83}" type="presOf" srcId="{BE579054-D7BD-4F13-9420-C5BFB204BA7B}" destId="{90038E4B-48E2-4292-8214-41262407586E}" srcOrd="1" destOrd="0" presId="urn:microsoft.com/office/officeart/2005/8/layout/cycle2"/>
    <dgm:cxn modelId="{380B20D5-D57A-49A2-B1E1-312214AA95DC}" type="presOf" srcId="{833FAEFB-192C-428C-8FF2-41A494BA0CB5}" destId="{27F06959-34B7-417F-8D5C-C45844227214}" srcOrd="0" destOrd="0" presId="urn:microsoft.com/office/officeart/2005/8/layout/cycle2"/>
    <dgm:cxn modelId="{B69CFDD5-02F6-45D1-8BA3-9276B90F75F2}" srcId="{E3DD37FF-E74E-47B6-80D1-0EBF4C82561F}" destId="{C42F50FA-6391-442B-9CB1-A9001C701FA4}" srcOrd="0" destOrd="0" parTransId="{6A3A3627-4AE2-497A-BACA-63E2C77B9ED0}" sibTransId="{E4A0562F-8728-41D9-8158-BDD448F81E09}"/>
    <dgm:cxn modelId="{142868D6-A173-40FE-AD51-697050A3DC87}" type="presOf" srcId="{DA3E02AB-08E9-45D6-AAF4-94FFD6C05259}" destId="{5517AD64-48B1-4EED-9C49-92963711237D}" srcOrd="1" destOrd="0" presId="urn:microsoft.com/office/officeart/2005/8/layout/cycle2"/>
    <dgm:cxn modelId="{D6C28BDC-D176-44EA-8A15-7ACBA21DA0B4}" srcId="{E3DD37FF-E74E-47B6-80D1-0EBF4C82561F}" destId="{19CC0062-0798-430F-B6E5-2E4FA6B44AEF}" srcOrd="11" destOrd="0" parTransId="{ED6E4A5D-A9B9-4B27-B277-3CE324D7336D}" sibTransId="{8CEC57A6-6288-4EBA-8374-2A38A76D8F20}"/>
    <dgm:cxn modelId="{B0F610DF-B439-4D08-9CFD-E69CC0BDBCDC}" type="presOf" srcId="{4466C609-B172-489C-B7C8-7CCD2C92E1E6}" destId="{12383816-DD8E-41D4-B3D9-FDC026BE0D8C}" srcOrd="0" destOrd="0" presId="urn:microsoft.com/office/officeart/2005/8/layout/cycle2"/>
    <dgm:cxn modelId="{0AAC3FE0-EEDD-4761-A2B4-79C9FE63F03B}" type="presOf" srcId="{1CFF68C4-96CB-4405-AF2C-FA35649D2F1A}" destId="{FD7BF5BD-3C47-4091-A2E5-C77F295B5DD5}" srcOrd="0" destOrd="0" presId="urn:microsoft.com/office/officeart/2005/8/layout/cycle2"/>
    <dgm:cxn modelId="{C9C101E1-977D-4660-9BFE-96CB1957806A}" srcId="{E3DD37FF-E74E-47B6-80D1-0EBF4C82561F}" destId="{26BFC4B0-78A9-4A4B-8EE0-084EE0D81E4A}" srcOrd="4" destOrd="0" parTransId="{790A3491-41B8-4A0A-B726-1D27B5709A35}" sibTransId="{4466C609-B172-489C-B7C8-7CCD2C92E1E6}"/>
    <dgm:cxn modelId="{DC7C88E1-FEEB-4CA3-946F-B602EBEB1843}" srcId="{E3DD37FF-E74E-47B6-80D1-0EBF4C82561F}" destId="{F13CAC7C-FAAC-4A5C-9115-23F00CB6795F}" srcOrd="5" destOrd="0" parTransId="{F2DE09FE-8220-4D6F-BCB4-C56C4C1D306A}" sibTransId="{132AB431-BEE2-4832-9C34-F1CA00099E15}"/>
    <dgm:cxn modelId="{B59356F1-A203-42D5-B73F-5BF1620C2144}" srcId="{E3DD37FF-E74E-47B6-80D1-0EBF4C82561F}" destId="{833FAEFB-192C-428C-8FF2-41A494BA0CB5}" srcOrd="3" destOrd="0" parTransId="{4DD235C8-372E-4F01-A3C1-D6C2C1FC7F89}" sibTransId="{364C9F4E-4AE8-4749-9371-D2CD73684D82}"/>
    <dgm:cxn modelId="{7ECD8DF2-E75A-4880-AF46-83BF57BD9FA3}" type="presOf" srcId="{364C9F4E-4AE8-4749-9371-D2CD73684D82}" destId="{16B5DBE8-7101-444F-AAF5-61A3AEB8083E}" srcOrd="0" destOrd="0" presId="urn:microsoft.com/office/officeart/2005/8/layout/cycle2"/>
    <dgm:cxn modelId="{7DDDD3F7-A347-4E19-A67A-3EFCEC049A68}" type="presOf" srcId="{5768FECE-222B-450D-8273-92DE94BAC834}" destId="{5F9CA5E5-B26C-4FD3-A755-F5D5FECC5458}" srcOrd="1" destOrd="0" presId="urn:microsoft.com/office/officeart/2005/8/layout/cycle2"/>
    <dgm:cxn modelId="{8C1887F9-1D1A-4BDE-9362-450FB5D1DF7F}" type="presOf" srcId="{FD6DB46F-3C45-461D-B0B8-E5C866ACAD65}" destId="{4FBA51AA-4E17-440E-A574-9FE386532391}" srcOrd="0" destOrd="0" presId="urn:microsoft.com/office/officeart/2005/8/layout/cycle2"/>
    <dgm:cxn modelId="{E32206E9-5D49-4B86-85AD-9892190442C7}" type="presParOf" srcId="{4E5CCBA2-6ADB-408D-976C-43512AC4AD1F}" destId="{31FA385B-AB70-428F-B4B5-63B9637AA323}" srcOrd="0" destOrd="0" presId="urn:microsoft.com/office/officeart/2005/8/layout/cycle2"/>
    <dgm:cxn modelId="{441EAC70-31C2-45E8-99CA-8B9323413B0C}" type="presParOf" srcId="{4E5CCBA2-6ADB-408D-976C-43512AC4AD1F}" destId="{3ED56943-5B2A-4C35-B68E-412ABD218884}" srcOrd="1" destOrd="0" presId="urn:microsoft.com/office/officeart/2005/8/layout/cycle2"/>
    <dgm:cxn modelId="{B36D54DB-67C2-4047-B800-D95575257E4F}" type="presParOf" srcId="{3ED56943-5B2A-4C35-B68E-412ABD218884}" destId="{0E65A8D4-FE62-49F8-BDC4-2FB28529469C}" srcOrd="0" destOrd="0" presId="urn:microsoft.com/office/officeart/2005/8/layout/cycle2"/>
    <dgm:cxn modelId="{98EB0063-4F92-48C6-8B39-EAD06BAA16B6}" type="presParOf" srcId="{4E5CCBA2-6ADB-408D-976C-43512AC4AD1F}" destId="{9E7C47E2-021B-4FD8-A27F-5083495ECD97}" srcOrd="2" destOrd="0" presId="urn:microsoft.com/office/officeart/2005/8/layout/cycle2"/>
    <dgm:cxn modelId="{F0D512E2-E88D-4A3F-A47C-1CCCBA7A3345}" type="presParOf" srcId="{4E5CCBA2-6ADB-408D-976C-43512AC4AD1F}" destId="{9068E434-527E-4E98-B1FF-6D897F5CCD1A}" srcOrd="3" destOrd="0" presId="urn:microsoft.com/office/officeart/2005/8/layout/cycle2"/>
    <dgm:cxn modelId="{B224931A-A8E9-43BC-907D-73855AB08718}" type="presParOf" srcId="{9068E434-527E-4E98-B1FF-6D897F5CCD1A}" destId="{ABDDEFE3-F458-4881-BC00-57120A0B4E7B}" srcOrd="0" destOrd="0" presId="urn:microsoft.com/office/officeart/2005/8/layout/cycle2"/>
    <dgm:cxn modelId="{3EC42771-D6B3-4639-9DEF-F169F634AE33}" type="presParOf" srcId="{4E5CCBA2-6ADB-408D-976C-43512AC4AD1F}" destId="{33FFE221-6668-445B-8657-0E3A536C6BF3}" srcOrd="4" destOrd="0" presId="urn:microsoft.com/office/officeart/2005/8/layout/cycle2"/>
    <dgm:cxn modelId="{E1A04FB0-6509-4CFD-A593-FD28D6860EB2}" type="presParOf" srcId="{4E5CCBA2-6ADB-408D-976C-43512AC4AD1F}" destId="{BE881CA8-F23F-469E-A90C-D8E7795C0000}" srcOrd="5" destOrd="0" presId="urn:microsoft.com/office/officeart/2005/8/layout/cycle2"/>
    <dgm:cxn modelId="{B7B2D3B5-9B7F-4F2A-933E-F28652732B3F}" type="presParOf" srcId="{BE881CA8-F23F-469E-A90C-D8E7795C0000}" destId="{90038E4B-48E2-4292-8214-41262407586E}" srcOrd="0" destOrd="0" presId="urn:microsoft.com/office/officeart/2005/8/layout/cycle2"/>
    <dgm:cxn modelId="{F0972474-1A6C-4FE2-91EA-1813E2524AE8}" type="presParOf" srcId="{4E5CCBA2-6ADB-408D-976C-43512AC4AD1F}" destId="{27F06959-34B7-417F-8D5C-C45844227214}" srcOrd="6" destOrd="0" presId="urn:microsoft.com/office/officeart/2005/8/layout/cycle2"/>
    <dgm:cxn modelId="{6FA09A17-9DB1-4536-B268-CABDDD3D83F4}" type="presParOf" srcId="{4E5CCBA2-6ADB-408D-976C-43512AC4AD1F}" destId="{16B5DBE8-7101-444F-AAF5-61A3AEB8083E}" srcOrd="7" destOrd="0" presId="urn:microsoft.com/office/officeart/2005/8/layout/cycle2"/>
    <dgm:cxn modelId="{8040A606-81CD-425B-AEA6-AC5D8557537E}" type="presParOf" srcId="{16B5DBE8-7101-444F-AAF5-61A3AEB8083E}" destId="{DA772B44-B552-4524-8037-A48541215738}" srcOrd="0" destOrd="0" presId="urn:microsoft.com/office/officeart/2005/8/layout/cycle2"/>
    <dgm:cxn modelId="{FB5710CB-D318-4ED2-AEE8-5896F5A4D422}" type="presParOf" srcId="{4E5CCBA2-6ADB-408D-976C-43512AC4AD1F}" destId="{A5F26E68-A82D-4E80-A608-AB07097E56AE}" srcOrd="8" destOrd="0" presId="urn:microsoft.com/office/officeart/2005/8/layout/cycle2"/>
    <dgm:cxn modelId="{233A8C60-CCDF-4AEE-83CF-91EC4E8C8D9E}" type="presParOf" srcId="{4E5CCBA2-6ADB-408D-976C-43512AC4AD1F}" destId="{12383816-DD8E-41D4-B3D9-FDC026BE0D8C}" srcOrd="9" destOrd="0" presId="urn:microsoft.com/office/officeart/2005/8/layout/cycle2"/>
    <dgm:cxn modelId="{95E30BD8-1FC1-45F3-8AE0-19E9C0EB6093}" type="presParOf" srcId="{12383816-DD8E-41D4-B3D9-FDC026BE0D8C}" destId="{A5C78717-9119-4C76-9732-78F908F42750}" srcOrd="0" destOrd="0" presId="urn:microsoft.com/office/officeart/2005/8/layout/cycle2"/>
    <dgm:cxn modelId="{AED5A457-A996-4CF3-A9D1-C75A2F209A06}" type="presParOf" srcId="{4E5CCBA2-6ADB-408D-976C-43512AC4AD1F}" destId="{4945CC99-E5AE-4D39-AB1F-21CF26DE421A}" srcOrd="10" destOrd="0" presId="urn:microsoft.com/office/officeart/2005/8/layout/cycle2"/>
    <dgm:cxn modelId="{C5D341CF-8C91-46E3-81E4-0C5D327893D8}" type="presParOf" srcId="{4E5CCBA2-6ADB-408D-976C-43512AC4AD1F}" destId="{EB45B3BE-AA4F-40D6-B5D8-E14D41B7A098}" srcOrd="11" destOrd="0" presId="urn:microsoft.com/office/officeart/2005/8/layout/cycle2"/>
    <dgm:cxn modelId="{1853FF2B-F913-40D0-AB78-774F629E22F4}" type="presParOf" srcId="{EB45B3BE-AA4F-40D6-B5D8-E14D41B7A098}" destId="{3BAFF5AA-3EF0-439A-A422-49732293CDEE}" srcOrd="0" destOrd="0" presId="urn:microsoft.com/office/officeart/2005/8/layout/cycle2"/>
    <dgm:cxn modelId="{5D10E05E-0BE3-44F4-8B57-B926A85C296D}" type="presParOf" srcId="{4E5CCBA2-6ADB-408D-976C-43512AC4AD1F}" destId="{FD7BF5BD-3C47-4091-A2E5-C77F295B5DD5}" srcOrd="12" destOrd="0" presId="urn:microsoft.com/office/officeart/2005/8/layout/cycle2"/>
    <dgm:cxn modelId="{5410C26B-61EF-43D0-BABD-0EEFD230FD02}" type="presParOf" srcId="{4E5CCBA2-6ADB-408D-976C-43512AC4AD1F}" destId="{E37AE1A5-63EC-442F-BD0A-A8CD0C9E43AA}" srcOrd="13" destOrd="0" presId="urn:microsoft.com/office/officeart/2005/8/layout/cycle2"/>
    <dgm:cxn modelId="{943F77BB-3238-43BA-A68A-6CA4FD1B3243}" type="presParOf" srcId="{E37AE1A5-63EC-442F-BD0A-A8CD0C9E43AA}" destId="{5517AD64-48B1-4EED-9C49-92963711237D}" srcOrd="0" destOrd="0" presId="urn:microsoft.com/office/officeart/2005/8/layout/cycle2"/>
    <dgm:cxn modelId="{9711A6E7-D2D3-48FA-A349-FA8D95EA112F}" type="presParOf" srcId="{4E5CCBA2-6ADB-408D-976C-43512AC4AD1F}" destId="{4257E1A7-92F5-4BC1-88DC-2B743256FED7}" srcOrd="14" destOrd="0" presId="urn:microsoft.com/office/officeart/2005/8/layout/cycle2"/>
    <dgm:cxn modelId="{3840F556-D9BE-4C8D-AF08-3E32FD3A1753}" type="presParOf" srcId="{4E5CCBA2-6ADB-408D-976C-43512AC4AD1F}" destId="{EA6CD56F-E195-4412-B93C-25B00BC39B59}" srcOrd="15" destOrd="0" presId="urn:microsoft.com/office/officeart/2005/8/layout/cycle2"/>
    <dgm:cxn modelId="{8606692E-6388-471A-A617-FB76BBF6FEBB}" type="presParOf" srcId="{EA6CD56F-E195-4412-B93C-25B00BC39B59}" destId="{9531C5A8-62A3-4DA1-97FE-8494613D560F}" srcOrd="0" destOrd="0" presId="urn:microsoft.com/office/officeart/2005/8/layout/cycle2"/>
    <dgm:cxn modelId="{DA2593B1-E2C7-4074-A424-8B417E36ACB9}" type="presParOf" srcId="{4E5CCBA2-6ADB-408D-976C-43512AC4AD1F}" destId="{2A45766E-2288-4C80-9CA1-B92DE7F0E6C0}" srcOrd="16" destOrd="0" presId="urn:microsoft.com/office/officeart/2005/8/layout/cycle2"/>
    <dgm:cxn modelId="{345D62AD-A09F-4377-BB0B-13F49D9E3BA8}" type="presParOf" srcId="{4E5CCBA2-6ADB-408D-976C-43512AC4AD1F}" destId="{88221C38-952A-4C08-A814-39AD681E80EE}" srcOrd="17" destOrd="0" presId="urn:microsoft.com/office/officeart/2005/8/layout/cycle2"/>
    <dgm:cxn modelId="{E0E5A388-403C-44EB-893B-F6CB772E62DC}" type="presParOf" srcId="{88221C38-952A-4C08-A814-39AD681E80EE}" destId="{DC9F1B51-9242-4213-909F-382723098AC6}" srcOrd="0" destOrd="0" presId="urn:microsoft.com/office/officeart/2005/8/layout/cycle2"/>
    <dgm:cxn modelId="{29F84841-3CE8-402A-AED6-C4011A9D79FA}" type="presParOf" srcId="{4E5CCBA2-6ADB-408D-976C-43512AC4AD1F}" destId="{6EBD090D-DA3D-4674-BC98-BE3ADD930F32}" srcOrd="18" destOrd="0" presId="urn:microsoft.com/office/officeart/2005/8/layout/cycle2"/>
    <dgm:cxn modelId="{4CE85D94-6231-4499-9626-3A61FB046100}" type="presParOf" srcId="{4E5CCBA2-6ADB-408D-976C-43512AC4AD1F}" destId="{86A6A737-CA25-4D0A-9F8F-E4E368478CE8}" srcOrd="19" destOrd="0" presId="urn:microsoft.com/office/officeart/2005/8/layout/cycle2"/>
    <dgm:cxn modelId="{C9BB1B24-1A94-48C8-B7A8-3F7755306D4F}" type="presParOf" srcId="{86A6A737-CA25-4D0A-9F8F-E4E368478CE8}" destId="{E5C627B2-9791-45B1-82FA-AB6900D6E82D}" srcOrd="0" destOrd="0" presId="urn:microsoft.com/office/officeart/2005/8/layout/cycle2"/>
    <dgm:cxn modelId="{75698BEC-45B5-4741-B086-1720058C1A1C}" type="presParOf" srcId="{4E5CCBA2-6ADB-408D-976C-43512AC4AD1F}" destId="{56C20281-EBA1-48A0-8EEC-B6420D15BFE1}" srcOrd="20" destOrd="0" presId="urn:microsoft.com/office/officeart/2005/8/layout/cycle2"/>
    <dgm:cxn modelId="{5EF3B0AB-6726-4512-A4A1-477FA4A8DAA1}" type="presParOf" srcId="{4E5CCBA2-6ADB-408D-976C-43512AC4AD1F}" destId="{5E6F974E-C836-42A7-B30D-851AA064D204}" srcOrd="21" destOrd="0" presId="urn:microsoft.com/office/officeart/2005/8/layout/cycle2"/>
    <dgm:cxn modelId="{85F449BA-A1E5-4460-9B3B-5355F897F342}" type="presParOf" srcId="{5E6F974E-C836-42A7-B30D-851AA064D204}" destId="{D1A112CA-3F02-4809-92BE-1A0DAB9E63CD}" srcOrd="0" destOrd="0" presId="urn:microsoft.com/office/officeart/2005/8/layout/cycle2"/>
    <dgm:cxn modelId="{90841072-CB20-4C12-AE05-63A713770EDD}" type="presParOf" srcId="{4E5CCBA2-6ADB-408D-976C-43512AC4AD1F}" destId="{84951A07-E505-4859-A43D-17C725562861}" srcOrd="22" destOrd="0" presId="urn:microsoft.com/office/officeart/2005/8/layout/cycle2"/>
    <dgm:cxn modelId="{8B22119A-30FD-4155-A30D-0BEE7EE2D927}" type="presParOf" srcId="{4E5CCBA2-6ADB-408D-976C-43512AC4AD1F}" destId="{441F2884-1DB4-4C93-A11B-C9E4539A35C2}" srcOrd="23" destOrd="0" presId="urn:microsoft.com/office/officeart/2005/8/layout/cycle2"/>
    <dgm:cxn modelId="{D9A8EA14-0EA3-4C9A-9652-D25E6EED0AA7}" type="presParOf" srcId="{441F2884-1DB4-4C93-A11B-C9E4539A35C2}" destId="{6DFCD2BE-6224-4555-84D9-DDFAEFF4C194}" srcOrd="0" destOrd="0" presId="urn:microsoft.com/office/officeart/2005/8/layout/cycle2"/>
    <dgm:cxn modelId="{BF84286B-77FB-4436-9A63-4458D7A87DB2}" type="presParOf" srcId="{4E5CCBA2-6ADB-408D-976C-43512AC4AD1F}" destId="{3B2BF16D-C384-48D1-839B-3314AD03B9DC}" srcOrd="24" destOrd="0" presId="urn:microsoft.com/office/officeart/2005/8/layout/cycle2"/>
    <dgm:cxn modelId="{06178690-394F-4A5D-A1CA-5E2D85F432E7}" type="presParOf" srcId="{4E5CCBA2-6ADB-408D-976C-43512AC4AD1F}" destId="{406E6D28-C4E2-474F-B878-5D58FC890666}" srcOrd="25" destOrd="0" presId="urn:microsoft.com/office/officeart/2005/8/layout/cycle2"/>
    <dgm:cxn modelId="{BB94F9F5-7F45-49CD-A476-7835AD13B026}" type="presParOf" srcId="{406E6D28-C4E2-474F-B878-5D58FC890666}" destId="{D4DB01FA-1047-4914-8E71-FD162ADBEFE0}" srcOrd="0" destOrd="0" presId="urn:microsoft.com/office/officeart/2005/8/layout/cycle2"/>
    <dgm:cxn modelId="{326DB205-0306-469F-BC6D-9A287558E39B}" type="presParOf" srcId="{4E5CCBA2-6ADB-408D-976C-43512AC4AD1F}" destId="{4FBA51AA-4E17-440E-A574-9FE386532391}" srcOrd="26" destOrd="0" presId="urn:microsoft.com/office/officeart/2005/8/layout/cycle2"/>
    <dgm:cxn modelId="{09A35308-078F-46EA-95CF-BD7BB9DEC3A8}" type="presParOf" srcId="{4E5CCBA2-6ADB-408D-976C-43512AC4AD1F}" destId="{1EBB898C-197C-4FC7-B296-91F2487C1888}" srcOrd="27" destOrd="0" presId="urn:microsoft.com/office/officeart/2005/8/layout/cycle2"/>
    <dgm:cxn modelId="{65491E0F-E08E-41ED-BA59-A942EDE1FE91}" type="presParOf" srcId="{1EBB898C-197C-4FC7-B296-91F2487C1888}" destId="{5F9CA5E5-B26C-4FD3-A755-F5D5FECC5458}"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8CBFB63-4819-4F7F-B1C8-FB768DE7D863}" type="doc">
      <dgm:prSet loTypeId="urn:microsoft.com/office/officeart/2005/8/layout/venn2" loCatId="relationship" qsTypeId="urn:microsoft.com/office/officeart/2005/8/quickstyle/simple2" qsCatId="simple" csTypeId="urn:microsoft.com/office/officeart/2005/8/colors/accent2_2" csCatId="accent2" phldr="1"/>
      <dgm:spPr/>
      <dgm:t>
        <a:bodyPr/>
        <a:lstStyle/>
        <a:p>
          <a:endParaRPr lang="en-US"/>
        </a:p>
      </dgm:t>
    </dgm:pt>
    <dgm:pt modelId="{EB8640B3-CB29-4150-8B08-FA7DB09059E3}">
      <dgm:prSet phldrT="[Text]" custT="1"/>
      <dgm:spPr>
        <a:solidFill>
          <a:schemeClr val="accent1"/>
        </a:solidFill>
      </dgm:spPr>
      <dgm:t>
        <a:bodyPr/>
        <a:lstStyle/>
        <a:p>
          <a:r>
            <a:rPr lang="en-US" sz="1600" dirty="0"/>
            <a:t>Treasury and financial network</a:t>
          </a:r>
        </a:p>
      </dgm:t>
    </dgm:pt>
    <dgm:pt modelId="{D3B8EF9C-D25B-46C7-B9F1-3D247619538E}" type="parTrans" cxnId="{5683221D-9412-4A4D-B01A-184C107A201F}">
      <dgm:prSet/>
      <dgm:spPr/>
      <dgm:t>
        <a:bodyPr/>
        <a:lstStyle/>
        <a:p>
          <a:endParaRPr lang="en-US"/>
        </a:p>
      </dgm:t>
    </dgm:pt>
    <dgm:pt modelId="{496EEB9B-EF7F-479D-BE10-B16305618E7F}" type="sibTrans" cxnId="{5683221D-9412-4A4D-B01A-184C107A201F}">
      <dgm:prSet/>
      <dgm:spPr/>
      <dgm:t>
        <a:bodyPr/>
        <a:lstStyle/>
        <a:p>
          <a:endParaRPr lang="en-US"/>
        </a:p>
      </dgm:t>
    </dgm:pt>
    <dgm:pt modelId="{E661CCBB-CC8C-438D-A0A5-4E22348240B7}">
      <dgm:prSet phldrT="[Text]" custT="1"/>
      <dgm:spPr>
        <a:solidFill>
          <a:schemeClr val="accent1">
            <a:lumMod val="40000"/>
            <a:lumOff val="60000"/>
          </a:schemeClr>
        </a:solidFill>
      </dgm:spPr>
      <dgm:t>
        <a:bodyPr/>
        <a:lstStyle/>
        <a:p>
          <a:r>
            <a:rPr lang="en-US" sz="1600" dirty="0">
              <a:solidFill>
                <a:schemeClr val="tx1"/>
              </a:solidFill>
            </a:rPr>
            <a:t>Local point of contacts</a:t>
          </a:r>
        </a:p>
      </dgm:t>
    </dgm:pt>
    <dgm:pt modelId="{3451E770-44D5-4C39-8430-EA8F683F50DB}" type="parTrans" cxnId="{FDAD26C7-3AFF-4254-B7FF-3A5D8791E16F}">
      <dgm:prSet/>
      <dgm:spPr/>
      <dgm:t>
        <a:bodyPr/>
        <a:lstStyle/>
        <a:p>
          <a:endParaRPr lang="en-US"/>
        </a:p>
      </dgm:t>
    </dgm:pt>
    <dgm:pt modelId="{DE390B47-1290-4140-A2BE-F2A2D5346AD6}" type="sibTrans" cxnId="{FDAD26C7-3AFF-4254-B7FF-3A5D8791E16F}">
      <dgm:prSet/>
      <dgm:spPr/>
      <dgm:t>
        <a:bodyPr/>
        <a:lstStyle/>
        <a:p>
          <a:endParaRPr lang="en-US"/>
        </a:p>
      </dgm:t>
    </dgm:pt>
    <dgm:pt modelId="{CCB7DDBB-CDE7-4DAA-B7C3-10E243A852FB}">
      <dgm:prSet phldrT="[Text]"/>
      <dgm:spPr>
        <a:blipFill dpi="0" rotWithShape="0">
          <a:blip xmlns:r="http://schemas.openxmlformats.org/officeDocument/2006/relationships" r:embed="rId1">
            <a:lum bright="-8000" contrast="-14000"/>
          </a:blip>
          <a:srcRect/>
          <a:stretch>
            <a:fillRect/>
          </a:stretch>
        </a:blipFill>
      </dgm:spPr>
      <dgm:t>
        <a:bodyPr/>
        <a:lstStyle/>
        <a:p>
          <a:endParaRPr lang="en-US" dirty="0"/>
        </a:p>
      </dgm:t>
    </dgm:pt>
    <dgm:pt modelId="{2D7E2664-5173-4B6E-AC47-CCAD2A96BC3C}" type="parTrans" cxnId="{32870C01-88CF-4AC9-8DDD-53AC8EDC0284}">
      <dgm:prSet/>
      <dgm:spPr/>
      <dgm:t>
        <a:bodyPr/>
        <a:lstStyle/>
        <a:p>
          <a:endParaRPr lang="en-US"/>
        </a:p>
      </dgm:t>
    </dgm:pt>
    <dgm:pt modelId="{DE83C6CE-585B-485A-B9C6-68C579AE98E4}" type="sibTrans" cxnId="{32870C01-88CF-4AC9-8DDD-53AC8EDC0284}">
      <dgm:prSet/>
      <dgm:spPr/>
      <dgm:t>
        <a:bodyPr/>
        <a:lstStyle/>
        <a:p>
          <a:endParaRPr lang="en-US"/>
        </a:p>
      </dgm:t>
    </dgm:pt>
    <dgm:pt modelId="{7465A1C4-2209-46FD-BCC5-DF6C26808CC3}" type="pres">
      <dgm:prSet presAssocID="{78CBFB63-4819-4F7F-B1C8-FB768DE7D863}" presName="Name0" presStyleCnt="0">
        <dgm:presLayoutVars>
          <dgm:chMax val="7"/>
          <dgm:resizeHandles val="exact"/>
        </dgm:presLayoutVars>
      </dgm:prSet>
      <dgm:spPr/>
    </dgm:pt>
    <dgm:pt modelId="{BECB33C3-299E-4AEB-855D-281A87910303}" type="pres">
      <dgm:prSet presAssocID="{78CBFB63-4819-4F7F-B1C8-FB768DE7D863}" presName="comp1" presStyleCnt="0"/>
      <dgm:spPr/>
    </dgm:pt>
    <dgm:pt modelId="{A5CD02BA-4E42-4CEE-8293-0F3A7C6124F2}" type="pres">
      <dgm:prSet presAssocID="{78CBFB63-4819-4F7F-B1C8-FB768DE7D863}" presName="circle1" presStyleLbl="node1" presStyleIdx="0" presStyleCnt="3"/>
      <dgm:spPr/>
    </dgm:pt>
    <dgm:pt modelId="{6B7B34DD-DC22-4185-97B1-C3471B544803}" type="pres">
      <dgm:prSet presAssocID="{78CBFB63-4819-4F7F-B1C8-FB768DE7D863}" presName="c1text" presStyleLbl="node1" presStyleIdx="0" presStyleCnt="3">
        <dgm:presLayoutVars>
          <dgm:bulletEnabled val="1"/>
        </dgm:presLayoutVars>
      </dgm:prSet>
      <dgm:spPr/>
    </dgm:pt>
    <dgm:pt modelId="{CCE5E7F8-2AF4-42C1-965D-A4214D9B0AA4}" type="pres">
      <dgm:prSet presAssocID="{78CBFB63-4819-4F7F-B1C8-FB768DE7D863}" presName="comp2" presStyleCnt="0"/>
      <dgm:spPr/>
    </dgm:pt>
    <dgm:pt modelId="{2466309A-0537-4002-BBEB-7599D67826EF}" type="pres">
      <dgm:prSet presAssocID="{78CBFB63-4819-4F7F-B1C8-FB768DE7D863}" presName="circle2" presStyleLbl="node1" presStyleIdx="1" presStyleCnt="3"/>
      <dgm:spPr/>
    </dgm:pt>
    <dgm:pt modelId="{85D68909-7E87-4CBD-A9D9-10996E7C2A97}" type="pres">
      <dgm:prSet presAssocID="{78CBFB63-4819-4F7F-B1C8-FB768DE7D863}" presName="c2text" presStyleLbl="node1" presStyleIdx="1" presStyleCnt="3">
        <dgm:presLayoutVars>
          <dgm:bulletEnabled val="1"/>
        </dgm:presLayoutVars>
      </dgm:prSet>
      <dgm:spPr/>
    </dgm:pt>
    <dgm:pt modelId="{1AA5ECC9-7A60-4F80-A1A6-26D957747BC0}" type="pres">
      <dgm:prSet presAssocID="{78CBFB63-4819-4F7F-B1C8-FB768DE7D863}" presName="comp3" presStyleCnt="0"/>
      <dgm:spPr/>
    </dgm:pt>
    <dgm:pt modelId="{6DF45BF5-E9E0-45C0-9130-C420084C0328}" type="pres">
      <dgm:prSet presAssocID="{78CBFB63-4819-4F7F-B1C8-FB768DE7D863}" presName="circle3" presStyleLbl="node1" presStyleIdx="2" presStyleCnt="3" custScaleX="132398" custLinFactNeighborX="100" custLinFactNeighborY="-9350"/>
      <dgm:spPr/>
    </dgm:pt>
    <dgm:pt modelId="{E6B0E8A0-9DC2-47A1-B967-B02A3DF68249}" type="pres">
      <dgm:prSet presAssocID="{78CBFB63-4819-4F7F-B1C8-FB768DE7D863}" presName="c3text" presStyleLbl="node1" presStyleIdx="2" presStyleCnt="3">
        <dgm:presLayoutVars>
          <dgm:bulletEnabled val="1"/>
        </dgm:presLayoutVars>
      </dgm:prSet>
      <dgm:spPr/>
    </dgm:pt>
  </dgm:ptLst>
  <dgm:cxnLst>
    <dgm:cxn modelId="{32870C01-88CF-4AC9-8DDD-53AC8EDC0284}" srcId="{78CBFB63-4819-4F7F-B1C8-FB768DE7D863}" destId="{CCB7DDBB-CDE7-4DAA-B7C3-10E243A852FB}" srcOrd="2" destOrd="0" parTransId="{2D7E2664-5173-4B6E-AC47-CCAD2A96BC3C}" sibTransId="{DE83C6CE-585B-485A-B9C6-68C579AE98E4}"/>
    <dgm:cxn modelId="{4E48E90B-B1C1-4F06-B4B8-B130684E6D5C}" type="presOf" srcId="{78CBFB63-4819-4F7F-B1C8-FB768DE7D863}" destId="{7465A1C4-2209-46FD-BCC5-DF6C26808CC3}" srcOrd="0" destOrd="0" presId="urn:microsoft.com/office/officeart/2005/8/layout/venn2"/>
    <dgm:cxn modelId="{5683221D-9412-4A4D-B01A-184C107A201F}" srcId="{78CBFB63-4819-4F7F-B1C8-FB768DE7D863}" destId="{EB8640B3-CB29-4150-8B08-FA7DB09059E3}" srcOrd="0" destOrd="0" parTransId="{D3B8EF9C-D25B-46C7-B9F1-3D247619538E}" sibTransId="{496EEB9B-EF7F-479D-BE10-B16305618E7F}"/>
    <dgm:cxn modelId="{1CD25569-6DBA-49E9-8C18-8633D00D89CA}" type="presOf" srcId="{CCB7DDBB-CDE7-4DAA-B7C3-10E243A852FB}" destId="{E6B0E8A0-9DC2-47A1-B967-B02A3DF68249}" srcOrd="1" destOrd="0" presId="urn:microsoft.com/office/officeart/2005/8/layout/venn2"/>
    <dgm:cxn modelId="{FDBEF555-D0B4-4615-AE6E-49C786758091}" type="presOf" srcId="{E661CCBB-CC8C-438D-A0A5-4E22348240B7}" destId="{2466309A-0537-4002-BBEB-7599D67826EF}" srcOrd="0" destOrd="0" presId="urn:microsoft.com/office/officeart/2005/8/layout/venn2"/>
    <dgm:cxn modelId="{0FE12F5A-EA7E-4993-B627-C3F4128EC13F}" type="presOf" srcId="{E661CCBB-CC8C-438D-A0A5-4E22348240B7}" destId="{85D68909-7E87-4CBD-A9D9-10996E7C2A97}" srcOrd="1" destOrd="0" presId="urn:microsoft.com/office/officeart/2005/8/layout/venn2"/>
    <dgm:cxn modelId="{27C53590-2E87-4DC7-998F-EAFC8B945D3D}" type="presOf" srcId="{EB8640B3-CB29-4150-8B08-FA7DB09059E3}" destId="{6B7B34DD-DC22-4185-97B1-C3471B544803}" srcOrd="1" destOrd="0" presId="urn:microsoft.com/office/officeart/2005/8/layout/venn2"/>
    <dgm:cxn modelId="{FDAD26C7-3AFF-4254-B7FF-3A5D8791E16F}" srcId="{78CBFB63-4819-4F7F-B1C8-FB768DE7D863}" destId="{E661CCBB-CC8C-438D-A0A5-4E22348240B7}" srcOrd="1" destOrd="0" parTransId="{3451E770-44D5-4C39-8430-EA8F683F50DB}" sibTransId="{DE390B47-1290-4140-A2BE-F2A2D5346AD6}"/>
    <dgm:cxn modelId="{EB1575D8-7887-400E-8D41-CE3862E8A2E9}" type="presOf" srcId="{EB8640B3-CB29-4150-8B08-FA7DB09059E3}" destId="{A5CD02BA-4E42-4CEE-8293-0F3A7C6124F2}" srcOrd="0" destOrd="0" presId="urn:microsoft.com/office/officeart/2005/8/layout/venn2"/>
    <dgm:cxn modelId="{283D52EF-6617-4918-8582-B4B4525D4EE4}" type="presOf" srcId="{CCB7DDBB-CDE7-4DAA-B7C3-10E243A852FB}" destId="{6DF45BF5-E9E0-45C0-9130-C420084C0328}" srcOrd="0" destOrd="0" presId="urn:microsoft.com/office/officeart/2005/8/layout/venn2"/>
    <dgm:cxn modelId="{6355DA74-0A12-422A-BDD9-AC0EB2EBA750}" type="presParOf" srcId="{7465A1C4-2209-46FD-BCC5-DF6C26808CC3}" destId="{BECB33C3-299E-4AEB-855D-281A87910303}" srcOrd="0" destOrd="0" presId="urn:microsoft.com/office/officeart/2005/8/layout/venn2"/>
    <dgm:cxn modelId="{477DE0FD-FD5B-4C0A-A551-49676AABFCE0}" type="presParOf" srcId="{BECB33C3-299E-4AEB-855D-281A87910303}" destId="{A5CD02BA-4E42-4CEE-8293-0F3A7C6124F2}" srcOrd="0" destOrd="0" presId="urn:microsoft.com/office/officeart/2005/8/layout/venn2"/>
    <dgm:cxn modelId="{B70313B7-DCDA-491F-B51A-E059633CF3A9}" type="presParOf" srcId="{BECB33C3-299E-4AEB-855D-281A87910303}" destId="{6B7B34DD-DC22-4185-97B1-C3471B544803}" srcOrd="1" destOrd="0" presId="urn:microsoft.com/office/officeart/2005/8/layout/venn2"/>
    <dgm:cxn modelId="{01597ECA-F5CF-4AC0-B6AB-2CDC7CC67A11}" type="presParOf" srcId="{7465A1C4-2209-46FD-BCC5-DF6C26808CC3}" destId="{CCE5E7F8-2AF4-42C1-965D-A4214D9B0AA4}" srcOrd="1" destOrd="0" presId="urn:microsoft.com/office/officeart/2005/8/layout/venn2"/>
    <dgm:cxn modelId="{FD506164-8623-450C-843B-BFC4B7379CD2}" type="presParOf" srcId="{CCE5E7F8-2AF4-42C1-965D-A4214D9B0AA4}" destId="{2466309A-0537-4002-BBEB-7599D67826EF}" srcOrd="0" destOrd="0" presId="urn:microsoft.com/office/officeart/2005/8/layout/venn2"/>
    <dgm:cxn modelId="{EC6298E0-D0EF-4AFF-B175-09C5D2D82AB6}" type="presParOf" srcId="{CCE5E7F8-2AF4-42C1-965D-A4214D9B0AA4}" destId="{85D68909-7E87-4CBD-A9D9-10996E7C2A97}" srcOrd="1" destOrd="0" presId="urn:microsoft.com/office/officeart/2005/8/layout/venn2"/>
    <dgm:cxn modelId="{0268024C-6EDE-4ED9-837E-717F960429AC}" type="presParOf" srcId="{7465A1C4-2209-46FD-BCC5-DF6C26808CC3}" destId="{1AA5ECC9-7A60-4F80-A1A6-26D957747BC0}" srcOrd="2" destOrd="0" presId="urn:microsoft.com/office/officeart/2005/8/layout/venn2"/>
    <dgm:cxn modelId="{DE1351D7-1AC1-42A0-8649-C0C5ED00D588}" type="presParOf" srcId="{1AA5ECC9-7A60-4F80-A1A6-26D957747BC0}" destId="{6DF45BF5-E9E0-45C0-9130-C420084C0328}" srcOrd="0" destOrd="0" presId="urn:microsoft.com/office/officeart/2005/8/layout/venn2"/>
    <dgm:cxn modelId="{0244E765-DDBE-414B-97EF-CBC6E286FAD8}" type="presParOf" srcId="{1AA5ECC9-7A60-4F80-A1A6-26D957747BC0}" destId="{E6B0E8A0-9DC2-47A1-B967-B02A3DF68249}"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2EB8662-141B-4EE3-A95F-4796B421282E}"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fi-FI"/>
        </a:p>
      </dgm:t>
    </dgm:pt>
    <dgm:pt modelId="{0DEA023B-328E-4898-8198-28C7447DB0AB}">
      <dgm:prSet phldrT="[Text]" custT="1">
        <dgm:style>
          <a:lnRef idx="3">
            <a:schemeClr val="lt1"/>
          </a:lnRef>
          <a:fillRef idx="1">
            <a:schemeClr val="accent1"/>
          </a:fillRef>
          <a:effectRef idx="1">
            <a:schemeClr val="accent1"/>
          </a:effectRef>
          <a:fontRef idx="minor">
            <a:schemeClr val="lt1"/>
          </a:fontRef>
        </dgm:style>
      </dgm:prSet>
      <dgm:spPr>
        <a:ln/>
      </dgm:spPr>
      <dgm:t>
        <a:bodyPr/>
        <a:lstStyle/>
        <a:p>
          <a:r>
            <a:rPr lang="en-US" sz="1200" b="1" noProof="0" dirty="0">
              <a:solidFill>
                <a:schemeClr val="bg1"/>
              </a:solidFill>
            </a:rPr>
            <a:t>Risk map</a:t>
          </a:r>
        </a:p>
      </dgm:t>
    </dgm:pt>
    <dgm:pt modelId="{8F4E3C90-0FA3-48B9-8E38-C9292CCE8782}" type="parTrans" cxnId="{BC36D536-9376-476B-8944-B8D26D0ADF06}">
      <dgm:prSet/>
      <dgm:spPr/>
      <dgm:t>
        <a:bodyPr/>
        <a:lstStyle/>
        <a:p>
          <a:endParaRPr lang="en-US" noProof="0"/>
        </a:p>
      </dgm:t>
    </dgm:pt>
    <dgm:pt modelId="{6982FEE1-EADC-40C1-885D-F4C55ED007DB}" type="sibTrans" cxnId="{BC36D536-9376-476B-8944-B8D26D0ADF06}">
      <dgm:prSet/>
      <dgm:spPr/>
      <dgm:t>
        <a:bodyPr/>
        <a:lstStyle/>
        <a:p>
          <a:endParaRPr lang="en-US" noProof="0"/>
        </a:p>
      </dgm:t>
    </dgm:pt>
    <dgm:pt modelId="{DFD012CE-5E08-4F80-B0F8-6EC6265975F7}">
      <dgm:prSet phldrT="[Text]" custT="1">
        <dgm:style>
          <a:lnRef idx="3">
            <a:schemeClr val="lt1"/>
          </a:lnRef>
          <a:fillRef idx="1">
            <a:schemeClr val="accent1"/>
          </a:fillRef>
          <a:effectRef idx="1">
            <a:schemeClr val="accent1"/>
          </a:effectRef>
          <a:fontRef idx="minor">
            <a:schemeClr val="lt1"/>
          </a:fontRef>
        </dgm:style>
      </dgm:prSet>
      <dgm:spPr>
        <a:ln/>
      </dgm:spPr>
      <dgm:t>
        <a:bodyPr/>
        <a:lstStyle/>
        <a:p>
          <a:r>
            <a:rPr lang="en-US" sz="1200" b="1" noProof="0" dirty="0">
              <a:solidFill>
                <a:schemeClr val="bg1"/>
              </a:solidFill>
            </a:rPr>
            <a:t>Risk assessments</a:t>
          </a:r>
        </a:p>
      </dgm:t>
    </dgm:pt>
    <dgm:pt modelId="{08E4E6A7-05E7-4244-8265-6C5DBE00B436}" type="parTrans" cxnId="{9F0293CD-8045-41B3-BBB6-40516656BBDA}">
      <dgm:prSet/>
      <dgm:spPr/>
      <dgm:t>
        <a:bodyPr/>
        <a:lstStyle/>
        <a:p>
          <a:endParaRPr lang="en-US" noProof="0"/>
        </a:p>
      </dgm:t>
    </dgm:pt>
    <dgm:pt modelId="{A09DEA5B-1AE0-47FF-8527-CFC99FB53FA4}" type="sibTrans" cxnId="{9F0293CD-8045-41B3-BBB6-40516656BBDA}">
      <dgm:prSet/>
      <dgm:spPr/>
      <dgm:t>
        <a:bodyPr/>
        <a:lstStyle/>
        <a:p>
          <a:endParaRPr lang="en-US" noProof="0"/>
        </a:p>
      </dgm:t>
    </dgm:pt>
    <dgm:pt modelId="{E3F4F20F-3D3A-4186-9832-1105475B5556}">
      <dgm:prSet phldrT="[Text]" custT="1">
        <dgm:style>
          <a:lnRef idx="3">
            <a:schemeClr val="lt1"/>
          </a:lnRef>
          <a:fillRef idx="1">
            <a:schemeClr val="accent4"/>
          </a:fillRef>
          <a:effectRef idx="1">
            <a:schemeClr val="accent4"/>
          </a:effectRef>
          <a:fontRef idx="minor">
            <a:schemeClr val="lt1"/>
          </a:fontRef>
        </dgm:style>
      </dgm:prSet>
      <dgm:spPr>
        <a:ln/>
      </dgm:spPr>
      <dgm:t>
        <a:bodyPr/>
        <a:lstStyle/>
        <a:p>
          <a:r>
            <a:rPr lang="en-US" sz="1200" b="1" noProof="0" dirty="0">
              <a:solidFill>
                <a:schemeClr val="bg1"/>
              </a:solidFill>
            </a:rPr>
            <a:t>Remedies</a:t>
          </a:r>
        </a:p>
      </dgm:t>
    </dgm:pt>
    <dgm:pt modelId="{9148F69F-AE54-4D9A-9178-0784969CA6CF}" type="parTrans" cxnId="{301B442B-DDE2-47DF-B907-B1441CDCD399}">
      <dgm:prSet/>
      <dgm:spPr/>
      <dgm:t>
        <a:bodyPr/>
        <a:lstStyle/>
        <a:p>
          <a:endParaRPr lang="en-US" noProof="0"/>
        </a:p>
      </dgm:t>
    </dgm:pt>
    <dgm:pt modelId="{9FA3217D-3B44-440C-A940-EE867E1B1EA9}" type="sibTrans" cxnId="{301B442B-DDE2-47DF-B907-B1441CDCD399}">
      <dgm:prSet/>
      <dgm:spPr/>
      <dgm:t>
        <a:bodyPr/>
        <a:lstStyle/>
        <a:p>
          <a:endParaRPr lang="en-US" noProof="0"/>
        </a:p>
      </dgm:t>
    </dgm:pt>
    <dgm:pt modelId="{63810F31-0550-4CFE-8F0D-5850EA04DB9A}">
      <dgm:prSet phldrT="[Text]" custT="1">
        <dgm:style>
          <a:lnRef idx="3">
            <a:schemeClr val="lt1"/>
          </a:lnRef>
          <a:fillRef idx="1">
            <a:schemeClr val="accent4"/>
          </a:fillRef>
          <a:effectRef idx="1">
            <a:schemeClr val="accent4"/>
          </a:effectRef>
          <a:fontRef idx="minor">
            <a:schemeClr val="lt1"/>
          </a:fontRef>
        </dgm:style>
      </dgm:prSet>
      <dgm:spPr>
        <a:ln/>
      </dgm:spPr>
      <dgm:t>
        <a:bodyPr/>
        <a:lstStyle/>
        <a:p>
          <a:r>
            <a:rPr lang="en-US" sz="1200" b="1" noProof="0" dirty="0">
              <a:solidFill>
                <a:schemeClr val="bg1"/>
              </a:solidFill>
            </a:rPr>
            <a:t>Risk management evaluations</a:t>
          </a:r>
        </a:p>
      </dgm:t>
    </dgm:pt>
    <dgm:pt modelId="{C84BFFFF-5CFF-4968-93D4-35C8D81C710E}" type="parTrans" cxnId="{F1CDF033-DC97-48A9-8FAA-4CBA76A954BD}">
      <dgm:prSet/>
      <dgm:spPr/>
      <dgm:t>
        <a:bodyPr/>
        <a:lstStyle/>
        <a:p>
          <a:endParaRPr lang="en-US" noProof="0"/>
        </a:p>
      </dgm:t>
    </dgm:pt>
    <dgm:pt modelId="{E5DFFCD2-912C-4958-81D5-6B2850AAB5F4}" type="sibTrans" cxnId="{F1CDF033-DC97-48A9-8FAA-4CBA76A954BD}">
      <dgm:prSet/>
      <dgm:spPr/>
      <dgm:t>
        <a:bodyPr/>
        <a:lstStyle/>
        <a:p>
          <a:endParaRPr lang="en-US" noProof="0"/>
        </a:p>
      </dgm:t>
    </dgm:pt>
    <dgm:pt modelId="{6D3BB29F-1BF3-41DD-A013-07B719F8E4DE}">
      <dgm:prSet phldrT="[Text]" custT="1">
        <dgm:style>
          <a:lnRef idx="3">
            <a:schemeClr val="lt1"/>
          </a:lnRef>
          <a:fillRef idx="1">
            <a:schemeClr val="accent2"/>
          </a:fillRef>
          <a:effectRef idx="1">
            <a:schemeClr val="accent2"/>
          </a:effectRef>
          <a:fontRef idx="minor">
            <a:schemeClr val="lt1"/>
          </a:fontRef>
        </dgm:style>
      </dgm:prSet>
      <dgm:spPr>
        <a:ln/>
      </dgm:spPr>
      <dgm:t>
        <a:bodyPr/>
        <a:lstStyle/>
        <a:p>
          <a:r>
            <a:rPr lang="en-US" sz="1200" b="1" noProof="0" dirty="0">
              <a:solidFill>
                <a:schemeClr val="bg1"/>
              </a:solidFill>
            </a:rPr>
            <a:t>Other enforcement processes</a:t>
          </a:r>
        </a:p>
      </dgm:t>
    </dgm:pt>
    <dgm:pt modelId="{FA70DE26-C5AB-424B-BAE7-56EC6F77726D}" type="parTrans" cxnId="{892AA251-EA26-4325-B3FA-5781DB41E66E}">
      <dgm:prSet/>
      <dgm:spPr/>
      <dgm:t>
        <a:bodyPr/>
        <a:lstStyle/>
        <a:p>
          <a:endParaRPr lang="en-US" noProof="0"/>
        </a:p>
      </dgm:t>
    </dgm:pt>
    <dgm:pt modelId="{F20113C7-31EC-47BC-85C6-79010795DFB3}" type="sibTrans" cxnId="{892AA251-EA26-4325-B3FA-5781DB41E66E}">
      <dgm:prSet/>
      <dgm:spPr/>
      <dgm:t>
        <a:bodyPr/>
        <a:lstStyle/>
        <a:p>
          <a:endParaRPr lang="en-US" noProof="0"/>
        </a:p>
      </dgm:t>
    </dgm:pt>
    <dgm:pt modelId="{454455BA-7A79-41DC-A172-97B3708DD714}">
      <dgm:prSet phldrT="[Text]" custT="1">
        <dgm:style>
          <a:lnRef idx="3">
            <a:schemeClr val="lt1"/>
          </a:lnRef>
          <a:fillRef idx="1">
            <a:schemeClr val="accent2"/>
          </a:fillRef>
          <a:effectRef idx="1">
            <a:schemeClr val="accent2"/>
          </a:effectRef>
          <a:fontRef idx="minor">
            <a:schemeClr val="lt1"/>
          </a:fontRef>
        </dgm:style>
      </dgm:prSet>
      <dgm:spPr>
        <a:solidFill>
          <a:schemeClr val="accent2">
            <a:lumMod val="20000"/>
            <a:lumOff val="80000"/>
          </a:schemeClr>
        </a:solidFill>
        <a:ln/>
      </dgm:spPr>
      <dgm:t>
        <a:bodyPr/>
        <a:lstStyle/>
        <a:p>
          <a:r>
            <a:rPr lang="en-US" sz="1200" b="1" noProof="0" dirty="0">
              <a:solidFill>
                <a:schemeClr val="tx1"/>
              </a:solidFill>
            </a:rPr>
            <a:t>Crisis management</a:t>
          </a:r>
        </a:p>
      </dgm:t>
    </dgm:pt>
    <dgm:pt modelId="{BECCC005-B64F-4EB9-8478-42D759B66669}" type="parTrans" cxnId="{595D6C9E-AA7B-403D-B928-F490069F820E}">
      <dgm:prSet/>
      <dgm:spPr/>
      <dgm:t>
        <a:bodyPr/>
        <a:lstStyle/>
        <a:p>
          <a:endParaRPr lang="en-US" noProof="0"/>
        </a:p>
      </dgm:t>
    </dgm:pt>
    <dgm:pt modelId="{EE63D25E-844D-4015-BBA7-6A8EDA0CC084}" type="sibTrans" cxnId="{595D6C9E-AA7B-403D-B928-F490069F820E}">
      <dgm:prSet/>
      <dgm:spPr/>
      <dgm:t>
        <a:bodyPr/>
        <a:lstStyle/>
        <a:p>
          <a:endParaRPr lang="en-US" noProof="0"/>
        </a:p>
      </dgm:t>
    </dgm:pt>
    <dgm:pt modelId="{A22CF874-97CC-4C87-B7E6-8424FCFE9ABE}">
      <dgm:prSet phldrT="[Text]" custT="1">
        <dgm:style>
          <a:lnRef idx="3">
            <a:schemeClr val="lt1"/>
          </a:lnRef>
          <a:fillRef idx="1">
            <a:schemeClr val="accent2"/>
          </a:fillRef>
          <a:effectRef idx="1">
            <a:schemeClr val="accent2"/>
          </a:effectRef>
          <a:fontRef idx="minor">
            <a:schemeClr val="lt1"/>
          </a:fontRef>
        </dgm:style>
      </dgm:prSet>
      <dgm:spPr>
        <a:solidFill>
          <a:schemeClr val="accent2">
            <a:lumMod val="20000"/>
            <a:lumOff val="80000"/>
          </a:schemeClr>
        </a:solidFill>
        <a:ln/>
      </dgm:spPr>
      <dgm:t>
        <a:bodyPr/>
        <a:lstStyle/>
        <a:p>
          <a:r>
            <a:rPr lang="en-US" sz="1200" b="1" noProof="0" dirty="0">
              <a:solidFill>
                <a:schemeClr val="tx1"/>
              </a:solidFill>
            </a:rPr>
            <a:t>Insurance programs</a:t>
          </a:r>
        </a:p>
      </dgm:t>
    </dgm:pt>
    <dgm:pt modelId="{2B276A29-0214-414B-99FA-05BD7EE1E629}" type="parTrans" cxnId="{669B3C5E-6004-4E52-8312-AD16BFEA9D2A}">
      <dgm:prSet/>
      <dgm:spPr/>
      <dgm:t>
        <a:bodyPr/>
        <a:lstStyle/>
        <a:p>
          <a:endParaRPr lang="en-US" noProof="0"/>
        </a:p>
      </dgm:t>
    </dgm:pt>
    <dgm:pt modelId="{8B63D61A-F4D1-4F88-95D3-A24B55B5FD6D}" type="sibTrans" cxnId="{669B3C5E-6004-4E52-8312-AD16BFEA9D2A}">
      <dgm:prSet/>
      <dgm:spPr/>
      <dgm:t>
        <a:bodyPr/>
        <a:lstStyle/>
        <a:p>
          <a:endParaRPr lang="en-US" noProof="0"/>
        </a:p>
      </dgm:t>
    </dgm:pt>
    <dgm:pt modelId="{0C210BD4-0982-4AB6-B437-0A73EAABF4D9}">
      <dgm:prSet phldrT="[Text]" custT="1">
        <dgm:style>
          <a:lnRef idx="3">
            <a:schemeClr val="lt1"/>
          </a:lnRef>
          <a:fillRef idx="1">
            <a:schemeClr val="accent2"/>
          </a:fillRef>
          <a:effectRef idx="1">
            <a:schemeClr val="accent2"/>
          </a:effectRef>
          <a:fontRef idx="minor">
            <a:schemeClr val="lt1"/>
          </a:fontRef>
        </dgm:style>
      </dgm:prSet>
      <dgm:spPr>
        <a:ln/>
      </dgm:spPr>
      <dgm:t>
        <a:bodyPr/>
        <a:lstStyle/>
        <a:p>
          <a:r>
            <a:rPr lang="en-US" sz="1200" b="1" noProof="0" dirty="0">
              <a:solidFill>
                <a:schemeClr val="bg1"/>
              </a:solidFill>
            </a:rPr>
            <a:t>Quality systems</a:t>
          </a:r>
        </a:p>
      </dgm:t>
    </dgm:pt>
    <dgm:pt modelId="{6549934D-8F33-40E9-B934-DB93A3946877}" type="parTrans" cxnId="{3E8B673B-7C0A-4455-88A5-146E16FFE38B}">
      <dgm:prSet/>
      <dgm:spPr/>
      <dgm:t>
        <a:bodyPr/>
        <a:lstStyle/>
        <a:p>
          <a:endParaRPr lang="en-US" noProof="0"/>
        </a:p>
      </dgm:t>
    </dgm:pt>
    <dgm:pt modelId="{9440D031-414B-48F4-9421-6B1C068EC8C2}" type="sibTrans" cxnId="{3E8B673B-7C0A-4455-88A5-146E16FFE38B}">
      <dgm:prSet/>
      <dgm:spPr/>
      <dgm:t>
        <a:bodyPr/>
        <a:lstStyle/>
        <a:p>
          <a:endParaRPr lang="en-US" noProof="0"/>
        </a:p>
      </dgm:t>
    </dgm:pt>
    <dgm:pt modelId="{2F502160-EE78-413B-8E7E-19F35C07D276}" type="pres">
      <dgm:prSet presAssocID="{D2EB8662-141B-4EE3-A95F-4796B421282E}" presName="cycle" presStyleCnt="0">
        <dgm:presLayoutVars>
          <dgm:dir/>
          <dgm:resizeHandles val="exact"/>
        </dgm:presLayoutVars>
      </dgm:prSet>
      <dgm:spPr/>
    </dgm:pt>
    <dgm:pt modelId="{F9ECC7E2-1ECB-486F-B64F-4914F5B5328C}" type="pres">
      <dgm:prSet presAssocID="{0DEA023B-328E-4898-8198-28C7447DB0AB}" presName="node" presStyleLbl="node1" presStyleIdx="0" presStyleCnt="8" custScaleX="120894" custRadScaleRad="100015" custRadScaleInc="6651">
        <dgm:presLayoutVars>
          <dgm:bulletEnabled val="1"/>
        </dgm:presLayoutVars>
      </dgm:prSet>
      <dgm:spPr/>
    </dgm:pt>
    <dgm:pt modelId="{71BCC8D5-D521-4B77-A96D-7B5CB8A45610}" type="pres">
      <dgm:prSet presAssocID="{0DEA023B-328E-4898-8198-28C7447DB0AB}" presName="spNode" presStyleCnt="0"/>
      <dgm:spPr/>
    </dgm:pt>
    <dgm:pt modelId="{36080F28-3233-4908-9E49-691554BF0CF3}" type="pres">
      <dgm:prSet presAssocID="{6982FEE1-EADC-40C1-885D-F4C55ED007DB}" presName="sibTrans" presStyleLbl="sibTrans1D1" presStyleIdx="0" presStyleCnt="8"/>
      <dgm:spPr/>
    </dgm:pt>
    <dgm:pt modelId="{B1BA94C2-7265-4187-B173-AB347B73FCE1}" type="pres">
      <dgm:prSet presAssocID="{DFD012CE-5E08-4F80-B0F8-6EC6265975F7}" presName="node" presStyleLbl="node1" presStyleIdx="1" presStyleCnt="8" custScaleX="120894" custRadScaleRad="97000" custRadScaleInc="31301">
        <dgm:presLayoutVars>
          <dgm:bulletEnabled val="1"/>
        </dgm:presLayoutVars>
      </dgm:prSet>
      <dgm:spPr/>
    </dgm:pt>
    <dgm:pt modelId="{21850F5E-7073-47EC-8CE1-C98ADE8D858B}" type="pres">
      <dgm:prSet presAssocID="{DFD012CE-5E08-4F80-B0F8-6EC6265975F7}" presName="spNode" presStyleCnt="0"/>
      <dgm:spPr/>
    </dgm:pt>
    <dgm:pt modelId="{C1B55FE9-B239-44D3-8127-32A96FF4F2EF}" type="pres">
      <dgm:prSet presAssocID="{A09DEA5B-1AE0-47FF-8527-CFC99FB53FA4}" presName="sibTrans" presStyleLbl="sibTrans1D1" presStyleIdx="1" presStyleCnt="8"/>
      <dgm:spPr/>
    </dgm:pt>
    <dgm:pt modelId="{3B43E38C-63F4-4D03-B04B-8F7FB49DDD60}" type="pres">
      <dgm:prSet presAssocID="{E3F4F20F-3D3A-4186-9832-1105475B5556}" presName="node" presStyleLbl="node1" presStyleIdx="2" presStyleCnt="8" custScaleX="120894" custRadScaleRad="101315" custRadScaleInc="2144">
        <dgm:presLayoutVars>
          <dgm:bulletEnabled val="1"/>
        </dgm:presLayoutVars>
      </dgm:prSet>
      <dgm:spPr/>
    </dgm:pt>
    <dgm:pt modelId="{52277E96-2A25-4910-8A19-9DA991CC0227}" type="pres">
      <dgm:prSet presAssocID="{E3F4F20F-3D3A-4186-9832-1105475B5556}" presName="spNode" presStyleCnt="0"/>
      <dgm:spPr/>
    </dgm:pt>
    <dgm:pt modelId="{B6DD19E2-DC31-4A91-9B7A-1382FEFBD805}" type="pres">
      <dgm:prSet presAssocID="{9FA3217D-3B44-440C-A940-EE867E1B1EA9}" presName="sibTrans" presStyleLbl="sibTrans1D1" presStyleIdx="2" presStyleCnt="8"/>
      <dgm:spPr/>
    </dgm:pt>
    <dgm:pt modelId="{6B7A84CC-00CE-44F5-ADB7-2370922E5889}" type="pres">
      <dgm:prSet presAssocID="{63810F31-0550-4CFE-8F0D-5850EA04DB9A}" presName="node" presStyleLbl="node1" presStyleIdx="3" presStyleCnt="8" custScaleX="120894" custRadScaleRad="101239" custRadScaleInc="-4646">
        <dgm:presLayoutVars>
          <dgm:bulletEnabled val="1"/>
        </dgm:presLayoutVars>
      </dgm:prSet>
      <dgm:spPr/>
    </dgm:pt>
    <dgm:pt modelId="{8128D107-2AFA-4407-832A-99C95FC21048}" type="pres">
      <dgm:prSet presAssocID="{63810F31-0550-4CFE-8F0D-5850EA04DB9A}" presName="spNode" presStyleCnt="0"/>
      <dgm:spPr/>
    </dgm:pt>
    <dgm:pt modelId="{52FA40EC-F9F9-4F39-AB5D-1AAFF6F8923F}" type="pres">
      <dgm:prSet presAssocID="{E5DFFCD2-912C-4958-81D5-6B2850AAB5F4}" presName="sibTrans" presStyleLbl="sibTrans1D1" presStyleIdx="3" presStyleCnt="8"/>
      <dgm:spPr/>
    </dgm:pt>
    <dgm:pt modelId="{1519FED1-7737-43B2-9E56-8B090A74F51B}" type="pres">
      <dgm:prSet presAssocID="{0C210BD4-0982-4AB6-B437-0A73EAABF4D9}" presName="node" presStyleLbl="node1" presStyleIdx="4" presStyleCnt="8" custScaleX="120894" custRadScaleRad="100015" custRadScaleInc="-6651">
        <dgm:presLayoutVars>
          <dgm:bulletEnabled val="1"/>
        </dgm:presLayoutVars>
      </dgm:prSet>
      <dgm:spPr/>
    </dgm:pt>
    <dgm:pt modelId="{14CB1950-A476-45DB-87EE-EA036C027CFD}" type="pres">
      <dgm:prSet presAssocID="{0C210BD4-0982-4AB6-B437-0A73EAABF4D9}" presName="spNode" presStyleCnt="0"/>
      <dgm:spPr/>
    </dgm:pt>
    <dgm:pt modelId="{100A3BB3-3D3D-47DD-8DB4-FE6C6923DAF7}" type="pres">
      <dgm:prSet presAssocID="{9440D031-414B-48F4-9421-6B1C068EC8C2}" presName="sibTrans" presStyleLbl="sibTrans1D1" presStyleIdx="4" presStyleCnt="8"/>
      <dgm:spPr/>
    </dgm:pt>
    <dgm:pt modelId="{3688DB73-0330-479F-9CD0-DC98F8FDD272}" type="pres">
      <dgm:prSet presAssocID="{6D3BB29F-1BF3-41DD-A013-07B719F8E4DE}" presName="node" presStyleLbl="node1" presStyleIdx="5" presStyleCnt="8" custScaleX="120894" custRadScaleRad="104066" custRadScaleInc="60745">
        <dgm:presLayoutVars>
          <dgm:bulletEnabled val="1"/>
        </dgm:presLayoutVars>
      </dgm:prSet>
      <dgm:spPr/>
    </dgm:pt>
    <dgm:pt modelId="{C5A6BF0D-8D86-49BC-A1EC-75916B3980A9}" type="pres">
      <dgm:prSet presAssocID="{6D3BB29F-1BF3-41DD-A013-07B719F8E4DE}" presName="spNode" presStyleCnt="0"/>
      <dgm:spPr/>
    </dgm:pt>
    <dgm:pt modelId="{B4948784-2F53-4F65-B456-63C1798BE05D}" type="pres">
      <dgm:prSet presAssocID="{F20113C7-31EC-47BC-85C6-79010795DFB3}" presName="sibTrans" presStyleLbl="sibTrans1D1" presStyleIdx="5" presStyleCnt="8"/>
      <dgm:spPr/>
    </dgm:pt>
    <dgm:pt modelId="{E233E46E-7658-4DD7-A8A6-517A7C358C5E}" type="pres">
      <dgm:prSet presAssocID="{454455BA-7A79-41DC-A172-97B3708DD714}" presName="node" presStyleLbl="node1" presStyleIdx="6" presStyleCnt="8" custScaleX="120894" custScaleY="109678" custRadScaleRad="101582" custRadScaleInc="3439">
        <dgm:presLayoutVars>
          <dgm:bulletEnabled val="1"/>
        </dgm:presLayoutVars>
      </dgm:prSet>
      <dgm:spPr/>
    </dgm:pt>
    <dgm:pt modelId="{9A3C485A-21C5-428C-AC12-DA85E2F6FF8B}" type="pres">
      <dgm:prSet presAssocID="{454455BA-7A79-41DC-A172-97B3708DD714}" presName="spNode" presStyleCnt="0"/>
      <dgm:spPr/>
    </dgm:pt>
    <dgm:pt modelId="{E523BE26-0AD0-4CAF-9DC4-B22DF9F0E0F1}" type="pres">
      <dgm:prSet presAssocID="{EE63D25E-844D-4015-BBA7-6A8EDA0CC084}" presName="sibTrans" presStyleLbl="sibTrans1D1" presStyleIdx="6" presStyleCnt="8"/>
      <dgm:spPr/>
    </dgm:pt>
    <dgm:pt modelId="{078756A9-7FD9-42EB-A31D-12382C8852D9}" type="pres">
      <dgm:prSet presAssocID="{A22CF874-97CC-4C87-B7E6-8424FCFE9ABE}" presName="node" presStyleLbl="node1" presStyleIdx="7" presStyleCnt="8" custScaleX="120894">
        <dgm:presLayoutVars>
          <dgm:bulletEnabled val="1"/>
        </dgm:presLayoutVars>
      </dgm:prSet>
      <dgm:spPr/>
    </dgm:pt>
    <dgm:pt modelId="{0103A27D-CC05-4C8A-9E0F-F5667507A03B}" type="pres">
      <dgm:prSet presAssocID="{A22CF874-97CC-4C87-B7E6-8424FCFE9ABE}" presName="spNode" presStyleCnt="0"/>
      <dgm:spPr/>
    </dgm:pt>
    <dgm:pt modelId="{08BB2FC0-4C94-4D85-B011-9525B4426961}" type="pres">
      <dgm:prSet presAssocID="{8B63D61A-F4D1-4F88-95D3-A24B55B5FD6D}" presName="sibTrans" presStyleLbl="sibTrans1D1" presStyleIdx="7" presStyleCnt="8"/>
      <dgm:spPr/>
    </dgm:pt>
  </dgm:ptLst>
  <dgm:cxnLst>
    <dgm:cxn modelId="{182D8902-9067-4349-B3AB-6D34D8DD14B5}" type="presOf" srcId="{E5DFFCD2-912C-4958-81D5-6B2850AAB5F4}" destId="{52FA40EC-F9F9-4F39-AB5D-1AAFF6F8923F}" srcOrd="0" destOrd="0" presId="urn:microsoft.com/office/officeart/2005/8/layout/cycle5"/>
    <dgm:cxn modelId="{6A043F07-EEED-4008-A51A-34547CEC42D8}" type="presOf" srcId="{63810F31-0550-4CFE-8F0D-5850EA04DB9A}" destId="{6B7A84CC-00CE-44F5-ADB7-2370922E5889}" srcOrd="0" destOrd="0" presId="urn:microsoft.com/office/officeart/2005/8/layout/cycle5"/>
    <dgm:cxn modelId="{F4E4D20F-8CB2-4162-8852-29909C5BDE22}" type="presOf" srcId="{454455BA-7A79-41DC-A172-97B3708DD714}" destId="{E233E46E-7658-4DD7-A8A6-517A7C358C5E}" srcOrd="0" destOrd="0" presId="urn:microsoft.com/office/officeart/2005/8/layout/cycle5"/>
    <dgm:cxn modelId="{17FDD622-FB8C-42F2-8546-05AE8B0BBB3A}" type="presOf" srcId="{0C210BD4-0982-4AB6-B437-0A73EAABF4D9}" destId="{1519FED1-7737-43B2-9E56-8B090A74F51B}" srcOrd="0" destOrd="0" presId="urn:microsoft.com/office/officeart/2005/8/layout/cycle5"/>
    <dgm:cxn modelId="{301B442B-DDE2-47DF-B907-B1441CDCD399}" srcId="{D2EB8662-141B-4EE3-A95F-4796B421282E}" destId="{E3F4F20F-3D3A-4186-9832-1105475B5556}" srcOrd="2" destOrd="0" parTransId="{9148F69F-AE54-4D9A-9178-0784969CA6CF}" sibTransId="{9FA3217D-3B44-440C-A940-EE867E1B1EA9}"/>
    <dgm:cxn modelId="{4B86AD2D-055C-4B79-BC23-434B8FDC20AE}" type="presOf" srcId="{A09DEA5B-1AE0-47FF-8527-CFC99FB53FA4}" destId="{C1B55FE9-B239-44D3-8127-32A96FF4F2EF}" srcOrd="0" destOrd="0" presId="urn:microsoft.com/office/officeart/2005/8/layout/cycle5"/>
    <dgm:cxn modelId="{F1CDF033-DC97-48A9-8FAA-4CBA76A954BD}" srcId="{D2EB8662-141B-4EE3-A95F-4796B421282E}" destId="{63810F31-0550-4CFE-8F0D-5850EA04DB9A}" srcOrd="3" destOrd="0" parTransId="{C84BFFFF-5CFF-4968-93D4-35C8D81C710E}" sibTransId="{E5DFFCD2-912C-4958-81D5-6B2850AAB5F4}"/>
    <dgm:cxn modelId="{BC36D536-9376-476B-8944-B8D26D0ADF06}" srcId="{D2EB8662-141B-4EE3-A95F-4796B421282E}" destId="{0DEA023B-328E-4898-8198-28C7447DB0AB}" srcOrd="0" destOrd="0" parTransId="{8F4E3C90-0FA3-48B9-8E38-C9292CCE8782}" sibTransId="{6982FEE1-EADC-40C1-885D-F4C55ED007DB}"/>
    <dgm:cxn modelId="{3E8B673B-7C0A-4455-88A5-146E16FFE38B}" srcId="{D2EB8662-141B-4EE3-A95F-4796B421282E}" destId="{0C210BD4-0982-4AB6-B437-0A73EAABF4D9}" srcOrd="4" destOrd="0" parTransId="{6549934D-8F33-40E9-B934-DB93A3946877}" sibTransId="{9440D031-414B-48F4-9421-6B1C068EC8C2}"/>
    <dgm:cxn modelId="{62F2D03B-BE23-4BAF-A165-580B8BF182E1}" type="presOf" srcId="{EE63D25E-844D-4015-BBA7-6A8EDA0CC084}" destId="{E523BE26-0AD0-4CAF-9DC4-B22DF9F0E0F1}" srcOrd="0" destOrd="0" presId="urn:microsoft.com/office/officeart/2005/8/layout/cycle5"/>
    <dgm:cxn modelId="{669B3C5E-6004-4E52-8312-AD16BFEA9D2A}" srcId="{D2EB8662-141B-4EE3-A95F-4796B421282E}" destId="{A22CF874-97CC-4C87-B7E6-8424FCFE9ABE}" srcOrd="7" destOrd="0" parTransId="{2B276A29-0214-414B-99FA-05BD7EE1E629}" sibTransId="{8B63D61A-F4D1-4F88-95D3-A24B55B5FD6D}"/>
    <dgm:cxn modelId="{898C246F-423A-48BD-BD82-BC511E26A6AE}" type="presOf" srcId="{F20113C7-31EC-47BC-85C6-79010795DFB3}" destId="{B4948784-2F53-4F65-B456-63C1798BE05D}" srcOrd="0" destOrd="0" presId="urn:microsoft.com/office/officeart/2005/8/layout/cycle5"/>
    <dgm:cxn modelId="{892AA251-EA26-4325-B3FA-5781DB41E66E}" srcId="{D2EB8662-141B-4EE3-A95F-4796B421282E}" destId="{6D3BB29F-1BF3-41DD-A013-07B719F8E4DE}" srcOrd="5" destOrd="0" parTransId="{FA70DE26-C5AB-424B-BAE7-56EC6F77726D}" sibTransId="{F20113C7-31EC-47BC-85C6-79010795DFB3}"/>
    <dgm:cxn modelId="{A7734C72-EC80-4E15-81E3-80B122E514EF}" type="presOf" srcId="{DFD012CE-5E08-4F80-B0F8-6EC6265975F7}" destId="{B1BA94C2-7265-4187-B173-AB347B73FCE1}" srcOrd="0" destOrd="0" presId="urn:microsoft.com/office/officeart/2005/8/layout/cycle5"/>
    <dgm:cxn modelId="{B62F7573-C19B-4DBF-9B72-D5570F21216E}" type="presOf" srcId="{6982FEE1-EADC-40C1-885D-F4C55ED007DB}" destId="{36080F28-3233-4908-9E49-691554BF0CF3}" srcOrd="0" destOrd="0" presId="urn:microsoft.com/office/officeart/2005/8/layout/cycle5"/>
    <dgm:cxn modelId="{0A447680-083F-4344-A10D-504A1265C1A2}" type="presOf" srcId="{6D3BB29F-1BF3-41DD-A013-07B719F8E4DE}" destId="{3688DB73-0330-479F-9CD0-DC98F8FDD272}" srcOrd="0" destOrd="0" presId="urn:microsoft.com/office/officeart/2005/8/layout/cycle5"/>
    <dgm:cxn modelId="{6FFFF38F-6301-4633-B96F-CC55A04772FC}" type="presOf" srcId="{9FA3217D-3B44-440C-A940-EE867E1B1EA9}" destId="{B6DD19E2-DC31-4A91-9B7A-1382FEFBD805}" srcOrd="0" destOrd="0" presId="urn:microsoft.com/office/officeart/2005/8/layout/cycle5"/>
    <dgm:cxn modelId="{595D6C9E-AA7B-403D-B928-F490069F820E}" srcId="{D2EB8662-141B-4EE3-A95F-4796B421282E}" destId="{454455BA-7A79-41DC-A172-97B3708DD714}" srcOrd="6" destOrd="0" parTransId="{BECCC005-B64F-4EB9-8478-42D759B66669}" sibTransId="{EE63D25E-844D-4015-BBA7-6A8EDA0CC084}"/>
    <dgm:cxn modelId="{36958BBA-0CA0-40F3-8ACA-16C22556BB2E}" type="presOf" srcId="{E3F4F20F-3D3A-4186-9832-1105475B5556}" destId="{3B43E38C-63F4-4D03-B04B-8F7FB49DDD60}" srcOrd="0" destOrd="0" presId="urn:microsoft.com/office/officeart/2005/8/layout/cycle5"/>
    <dgm:cxn modelId="{587365C7-5CE4-454A-ADC9-6E2B94F0BE65}" type="presOf" srcId="{D2EB8662-141B-4EE3-A95F-4796B421282E}" destId="{2F502160-EE78-413B-8E7E-19F35C07D276}" srcOrd="0" destOrd="0" presId="urn:microsoft.com/office/officeart/2005/8/layout/cycle5"/>
    <dgm:cxn modelId="{9F0293CD-8045-41B3-BBB6-40516656BBDA}" srcId="{D2EB8662-141B-4EE3-A95F-4796B421282E}" destId="{DFD012CE-5E08-4F80-B0F8-6EC6265975F7}" srcOrd="1" destOrd="0" parTransId="{08E4E6A7-05E7-4244-8265-6C5DBE00B436}" sibTransId="{A09DEA5B-1AE0-47FF-8527-CFC99FB53FA4}"/>
    <dgm:cxn modelId="{751DF9DB-1EFD-4DFF-B72D-AE6414DBE650}" type="presOf" srcId="{A22CF874-97CC-4C87-B7E6-8424FCFE9ABE}" destId="{078756A9-7FD9-42EB-A31D-12382C8852D9}" srcOrd="0" destOrd="0" presId="urn:microsoft.com/office/officeart/2005/8/layout/cycle5"/>
    <dgm:cxn modelId="{21F8C8DE-D56F-415D-89E5-A85BA06FD69B}" type="presOf" srcId="{8B63D61A-F4D1-4F88-95D3-A24B55B5FD6D}" destId="{08BB2FC0-4C94-4D85-B011-9525B4426961}" srcOrd="0" destOrd="0" presId="urn:microsoft.com/office/officeart/2005/8/layout/cycle5"/>
    <dgm:cxn modelId="{84B073F7-4071-4E3F-8FD8-66B04638A7B0}" type="presOf" srcId="{0DEA023B-328E-4898-8198-28C7447DB0AB}" destId="{F9ECC7E2-1ECB-486F-B64F-4914F5B5328C}" srcOrd="0" destOrd="0" presId="urn:microsoft.com/office/officeart/2005/8/layout/cycle5"/>
    <dgm:cxn modelId="{2E96C9F8-4574-4A27-A8B4-20DAB0774A9B}" type="presOf" srcId="{9440D031-414B-48F4-9421-6B1C068EC8C2}" destId="{100A3BB3-3D3D-47DD-8DB4-FE6C6923DAF7}" srcOrd="0" destOrd="0" presId="urn:microsoft.com/office/officeart/2005/8/layout/cycle5"/>
    <dgm:cxn modelId="{4FC05497-CB4D-4C2B-982D-4BA49003AB6E}" type="presParOf" srcId="{2F502160-EE78-413B-8E7E-19F35C07D276}" destId="{F9ECC7E2-1ECB-486F-B64F-4914F5B5328C}" srcOrd="0" destOrd="0" presId="urn:microsoft.com/office/officeart/2005/8/layout/cycle5"/>
    <dgm:cxn modelId="{102598C5-2991-41CA-9F5D-D048B7F9029F}" type="presParOf" srcId="{2F502160-EE78-413B-8E7E-19F35C07D276}" destId="{71BCC8D5-D521-4B77-A96D-7B5CB8A45610}" srcOrd="1" destOrd="0" presId="urn:microsoft.com/office/officeart/2005/8/layout/cycle5"/>
    <dgm:cxn modelId="{9FBF68F9-01E6-4FA3-9642-475581CD2A88}" type="presParOf" srcId="{2F502160-EE78-413B-8E7E-19F35C07D276}" destId="{36080F28-3233-4908-9E49-691554BF0CF3}" srcOrd="2" destOrd="0" presId="urn:microsoft.com/office/officeart/2005/8/layout/cycle5"/>
    <dgm:cxn modelId="{A6163CF3-0C6D-4C20-B09A-B58EC4750058}" type="presParOf" srcId="{2F502160-EE78-413B-8E7E-19F35C07D276}" destId="{B1BA94C2-7265-4187-B173-AB347B73FCE1}" srcOrd="3" destOrd="0" presId="urn:microsoft.com/office/officeart/2005/8/layout/cycle5"/>
    <dgm:cxn modelId="{DBFBF287-76BC-40A9-93B2-EABB001106A7}" type="presParOf" srcId="{2F502160-EE78-413B-8E7E-19F35C07D276}" destId="{21850F5E-7073-47EC-8CE1-C98ADE8D858B}" srcOrd="4" destOrd="0" presId="urn:microsoft.com/office/officeart/2005/8/layout/cycle5"/>
    <dgm:cxn modelId="{C465FC7C-8987-426B-A66F-075D629757C0}" type="presParOf" srcId="{2F502160-EE78-413B-8E7E-19F35C07D276}" destId="{C1B55FE9-B239-44D3-8127-32A96FF4F2EF}" srcOrd="5" destOrd="0" presId="urn:microsoft.com/office/officeart/2005/8/layout/cycle5"/>
    <dgm:cxn modelId="{1769E5C9-22E8-4FAA-9B09-FB5237EE960B}" type="presParOf" srcId="{2F502160-EE78-413B-8E7E-19F35C07D276}" destId="{3B43E38C-63F4-4D03-B04B-8F7FB49DDD60}" srcOrd="6" destOrd="0" presId="urn:microsoft.com/office/officeart/2005/8/layout/cycle5"/>
    <dgm:cxn modelId="{0DE161D9-12A6-4705-B1C6-CC303DF09970}" type="presParOf" srcId="{2F502160-EE78-413B-8E7E-19F35C07D276}" destId="{52277E96-2A25-4910-8A19-9DA991CC0227}" srcOrd="7" destOrd="0" presId="urn:microsoft.com/office/officeart/2005/8/layout/cycle5"/>
    <dgm:cxn modelId="{97621C19-2942-46AE-8009-DDE419D7426C}" type="presParOf" srcId="{2F502160-EE78-413B-8E7E-19F35C07D276}" destId="{B6DD19E2-DC31-4A91-9B7A-1382FEFBD805}" srcOrd="8" destOrd="0" presId="urn:microsoft.com/office/officeart/2005/8/layout/cycle5"/>
    <dgm:cxn modelId="{07348496-5441-4C03-B133-B026CD13693D}" type="presParOf" srcId="{2F502160-EE78-413B-8E7E-19F35C07D276}" destId="{6B7A84CC-00CE-44F5-ADB7-2370922E5889}" srcOrd="9" destOrd="0" presId="urn:microsoft.com/office/officeart/2005/8/layout/cycle5"/>
    <dgm:cxn modelId="{B746C489-A067-4865-BEC3-E0F65434F4BF}" type="presParOf" srcId="{2F502160-EE78-413B-8E7E-19F35C07D276}" destId="{8128D107-2AFA-4407-832A-99C95FC21048}" srcOrd="10" destOrd="0" presId="urn:microsoft.com/office/officeart/2005/8/layout/cycle5"/>
    <dgm:cxn modelId="{F873F3DF-C9BA-445D-B6AF-3D5B81581FC1}" type="presParOf" srcId="{2F502160-EE78-413B-8E7E-19F35C07D276}" destId="{52FA40EC-F9F9-4F39-AB5D-1AAFF6F8923F}" srcOrd="11" destOrd="0" presId="urn:microsoft.com/office/officeart/2005/8/layout/cycle5"/>
    <dgm:cxn modelId="{82D6C3B7-7C13-45DC-A5EA-EB839F3BDE4D}" type="presParOf" srcId="{2F502160-EE78-413B-8E7E-19F35C07D276}" destId="{1519FED1-7737-43B2-9E56-8B090A74F51B}" srcOrd="12" destOrd="0" presId="urn:microsoft.com/office/officeart/2005/8/layout/cycle5"/>
    <dgm:cxn modelId="{BBC14243-B87B-464F-BF7C-A349C6E6A487}" type="presParOf" srcId="{2F502160-EE78-413B-8E7E-19F35C07D276}" destId="{14CB1950-A476-45DB-87EE-EA036C027CFD}" srcOrd="13" destOrd="0" presId="urn:microsoft.com/office/officeart/2005/8/layout/cycle5"/>
    <dgm:cxn modelId="{6BA38229-0463-47CE-A345-9B0E9782E053}" type="presParOf" srcId="{2F502160-EE78-413B-8E7E-19F35C07D276}" destId="{100A3BB3-3D3D-47DD-8DB4-FE6C6923DAF7}" srcOrd="14" destOrd="0" presId="urn:microsoft.com/office/officeart/2005/8/layout/cycle5"/>
    <dgm:cxn modelId="{2E822178-DE33-4422-9733-7716E8B2F028}" type="presParOf" srcId="{2F502160-EE78-413B-8E7E-19F35C07D276}" destId="{3688DB73-0330-479F-9CD0-DC98F8FDD272}" srcOrd="15" destOrd="0" presId="urn:microsoft.com/office/officeart/2005/8/layout/cycle5"/>
    <dgm:cxn modelId="{5B7F4A09-6362-49B0-9D3F-607FBCD9F5D8}" type="presParOf" srcId="{2F502160-EE78-413B-8E7E-19F35C07D276}" destId="{C5A6BF0D-8D86-49BC-A1EC-75916B3980A9}" srcOrd="16" destOrd="0" presId="urn:microsoft.com/office/officeart/2005/8/layout/cycle5"/>
    <dgm:cxn modelId="{68AD95CC-86F0-4D4C-BC79-0266B4F2127B}" type="presParOf" srcId="{2F502160-EE78-413B-8E7E-19F35C07D276}" destId="{B4948784-2F53-4F65-B456-63C1798BE05D}" srcOrd="17" destOrd="0" presId="urn:microsoft.com/office/officeart/2005/8/layout/cycle5"/>
    <dgm:cxn modelId="{DD6649C4-D374-406D-895E-51C660EEB6CA}" type="presParOf" srcId="{2F502160-EE78-413B-8E7E-19F35C07D276}" destId="{E233E46E-7658-4DD7-A8A6-517A7C358C5E}" srcOrd="18" destOrd="0" presId="urn:microsoft.com/office/officeart/2005/8/layout/cycle5"/>
    <dgm:cxn modelId="{AB5DD0DA-6F4D-401C-998F-DAB34260CDD1}" type="presParOf" srcId="{2F502160-EE78-413B-8E7E-19F35C07D276}" destId="{9A3C485A-21C5-428C-AC12-DA85E2F6FF8B}" srcOrd="19" destOrd="0" presId="urn:microsoft.com/office/officeart/2005/8/layout/cycle5"/>
    <dgm:cxn modelId="{7471DA99-C2B1-46A5-B8CB-869506D09515}" type="presParOf" srcId="{2F502160-EE78-413B-8E7E-19F35C07D276}" destId="{E523BE26-0AD0-4CAF-9DC4-B22DF9F0E0F1}" srcOrd="20" destOrd="0" presId="urn:microsoft.com/office/officeart/2005/8/layout/cycle5"/>
    <dgm:cxn modelId="{264AE03C-BBDE-4EFF-B7C3-9D0B484C64F7}" type="presParOf" srcId="{2F502160-EE78-413B-8E7E-19F35C07D276}" destId="{078756A9-7FD9-42EB-A31D-12382C8852D9}" srcOrd="21" destOrd="0" presId="urn:microsoft.com/office/officeart/2005/8/layout/cycle5"/>
    <dgm:cxn modelId="{7308AA16-8AB5-446A-8192-929FF4980ABB}" type="presParOf" srcId="{2F502160-EE78-413B-8E7E-19F35C07D276}" destId="{0103A27D-CC05-4C8A-9E0F-F5667507A03B}" srcOrd="22" destOrd="0" presId="urn:microsoft.com/office/officeart/2005/8/layout/cycle5"/>
    <dgm:cxn modelId="{ED387220-8F9B-4524-8A12-B382C6B4417E}" type="presParOf" srcId="{2F502160-EE78-413B-8E7E-19F35C07D276}" destId="{08BB2FC0-4C94-4D85-B011-9525B4426961}" srcOrd="23"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0611E2-D7C4-45A3-B256-ACF5B4872AA7}">
      <dsp:nvSpPr>
        <dsp:cNvPr id="0" name=""/>
        <dsp:cNvSpPr/>
      </dsp:nvSpPr>
      <dsp:spPr>
        <a:xfrm>
          <a:off x="3040235" y="2838817"/>
          <a:ext cx="1156333" cy="1156333"/>
        </a:xfrm>
        <a:prstGeom prst="ellipse">
          <a:avLst/>
        </a:prstGeom>
        <a:solidFill>
          <a:schemeClr val="dk2">
            <a:hueOff val="0"/>
            <a:satOff val="0"/>
            <a:lumOff val="0"/>
            <a:alphaOff val="0"/>
          </a:schemeClr>
        </a:solidFill>
        <a:ln w="127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i-FI" sz="1400" kern="1200" dirty="0"/>
            <a:t>Corporate Security</a:t>
          </a:r>
          <a:endParaRPr lang="en-GB" sz="1400" kern="1200" dirty="0"/>
        </a:p>
      </dsp:txBody>
      <dsp:txXfrm>
        <a:off x="3209576" y="3008158"/>
        <a:ext cx="817651" cy="817651"/>
      </dsp:txXfrm>
    </dsp:sp>
    <dsp:sp modelId="{ED1F3B93-7ECD-4374-B08A-FD9D7CC07464}">
      <dsp:nvSpPr>
        <dsp:cNvPr id="0" name=""/>
        <dsp:cNvSpPr/>
      </dsp:nvSpPr>
      <dsp:spPr>
        <a:xfrm rot="10841256">
          <a:off x="510508" y="3229253"/>
          <a:ext cx="2390722" cy="329555"/>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F8C9669-30A9-4E59-B636-554AF8863348}">
      <dsp:nvSpPr>
        <dsp:cNvPr id="0" name=""/>
        <dsp:cNvSpPr/>
      </dsp:nvSpPr>
      <dsp:spPr>
        <a:xfrm>
          <a:off x="105877" y="3055912"/>
          <a:ext cx="809433" cy="647546"/>
        </a:xfrm>
        <a:prstGeom prst="roundRect">
          <a:avLst>
            <a:gd name="adj" fmla="val 10000"/>
          </a:avLst>
        </a:prstGeom>
        <a:solidFill>
          <a:schemeClr val="dk2">
            <a:hueOff val="0"/>
            <a:satOff val="0"/>
            <a:lumOff val="0"/>
            <a:alphaOff val="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400050">
            <a:lnSpc>
              <a:spcPct val="90000"/>
            </a:lnSpc>
            <a:spcBef>
              <a:spcPct val="0"/>
            </a:spcBef>
            <a:spcAft>
              <a:spcPct val="35000"/>
            </a:spcAft>
            <a:buNone/>
          </a:pPr>
          <a:r>
            <a:rPr lang="en-US" sz="900" kern="1200" dirty="0"/>
            <a:t>1 Production and Operations Security</a:t>
          </a:r>
          <a:endParaRPr lang="en-GB" sz="900" kern="1200" dirty="0"/>
        </a:p>
      </dsp:txBody>
      <dsp:txXfrm>
        <a:off x="124843" y="3074878"/>
        <a:ext cx="771501" cy="609614"/>
      </dsp:txXfrm>
    </dsp:sp>
    <dsp:sp modelId="{C0E01912-9B4C-4A08-9616-2B43CFE43DB6}">
      <dsp:nvSpPr>
        <dsp:cNvPr id="0" name=""/>
        <dsp:cNvSpPr/>
      </dsp:nvSpPr>
      <dsp:spPr>
        <a:xfrm rot="12050555">
          <a:off x="621255" y="2568900"/>
          <a:ext cx="2404696" cy="329555"/>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E47977F-89DF-4A13-BC34-4D304B60015F}">
      <dsp:nvSpPr>
        <dsp:cNvPr id="0" name=""/>
        <dsp:cNvSpPr/>
      </dsp:nvSpPr>
      <dsp:spPr>
        <a:xfrm>
          <a:off x="295218" y="1982106"/>
          <a:ext cx="809433" cy="647546"/>
        </a:xfrm>
        <a:prstGeom prst="roundRect">
          <a:avLst>
            <a:gd name="adj" fmla="val 10000"/>
          </a:avLst>
        </a:prstGeom>
        <a:solidFill>
          <a:schemeClr val="dk2">
            <a:hueOff val="0"/>
            <a:satOff val="0"/>
            <a:lumOff val="0"/>
            <a:alphaOff val="0"/>
          </a:schemeClr>
        </a:solidFill>
        <a:ln w="28575" cap="flat" cmpd="sng" algn="ctr">
          <a:solidFill>
            <a:schemeClr val="accent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400050">
            <a:lnSpc>
              <a:spcPct val="90000"/>
            </a:lnSpc>
            <a:spcBef>
              <a:spcPct val="0"/>
            </a:spcBef>
            <a:spcAft>
              <a:spcPct val="35000"/>
            </a:spcAft>
            <a:buNone/>
          </a:pPr>
          <a:r>
            <a:rPr lang="en-US" sz="900" kern="1200" dirty="0"/>
            <a:t>2 Occupational Health and Safety</a:t>
          </a:r>
          <a:endParaRPr lang="fi-FI" sz="900" kern="1200" dirty="0"/>
        </a:p>
      </dsp:txBody>
      <dsp:txXfrm>
        <a:off x="314184" y="2001072"/>
        <a:ext cx="771501" cy="609614"/>
      </dsp:txXfrm>
    </dsp:sp>
    <dsp:sp modelId="{3ABA5B92-B534-439A-97E0-B5954C0079A8}">
      <dsp:nvSpPr>
        <dsp:cNvPr id="0" name=""/>
        <dsp:cNvSpPr/>
      </dsp:nvSpPr>
      <dsp:spPr>
        <a:xfrm rot="13253665">
          <a:off x="949702" y="1989136"/>
          <a:ext cx="2420569" cy="329555"/>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5ACF970-45BA-4E4A-AF35-8C954ABC46AA}">
      <dsp:nvSpPr>
        <dsp:cNvPr id="0" name=""/>
        <dsp:cNvSpPr/>
      </dsp:nvSpPr>
      <dsp:spPr>
        <a:xfrm>
          <a:off x="840395" y="1037807"/>
          <a:ext cx="809433" cy="647546"/>
        </a:xfrm>
        <a:prstGeom prst="roundRect">
          <a:avLst>
            <a:gd name="adj" fmla="val 10000"/>
          </a:avLst>
        </a:prstGeom>
        <a:solidFill>
          <a:schemeClr val="dk2">
            <a:hueOff val="0"/>
            <a:satOff val="0"/>
            <a:lumOff val="0"/>
            <a:alphaOff val="0"/>
          </a:schemeClr>
        </a:solidFill>
        <a:ln w="28575" cap="flat" cmpd="sng" algn="ctr">
          <a:solidFill>
            <a:srgbClr val="00B0F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400050">
            <a:lnSpc>
              <a:spcPct val="90000"/>
            </a:lnSpc>
            <a:spcBef>
              <a:spcPct val="0"/>
            </a:spcBef>
            <a:spcAft>
              <a:spcPct val="35000"/>
            </a:spcAft>
            <a:buNone/>
          </a:pPr>
          <a:r>
            <a:rPr lang="en-US" sz="900" kern="1200" dirty="0"/>
            <a:t>3 Environmental Safety</a:t>
          </a:r>
          <a:endParaRPr lang="fi-FI" sz="900" kern="1200" dirty="0"/>
        </a:p>
      </dsp:txBody>
      <dsp:txXfrm>
        <a:off x="859361" y="1056773"/>
        <a:ext cx="771501" cy="609614"/>
      </dsp:txXfrm>
    </dsp:sp>
    <dsp:sp modelId="{12416CB9-090A-4745-830E-AB187DC1ADE5}">
      <dsp:nvSpPr>
        <dsp:cNvPr id="0" name=""/>
        <dsp:cNvSpPr/>
      </dsp:nvSpPr>
      <dsp:spPr>
        <a:xfrm rot="14450306">
          <a:off x="1455796" y="1559711"/>
          <a:ext cx="2436383" cy="329555"/>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3B2B1DD-531E-4A59-B9B5-12F1FF136EE1}">
      <dsp:nvSpPr>
        <dsp:cNvPr id="0" name=""/>
        <dsp:cNvSpPr/>
      </dsp:nvSpPr>
      <dsp:spPr>
        <a:xfrm>
          <a:off x="1675678" y="336930"/>
          <a:ext cx="809433" cy="647546"/>
        </a:xfrm>
        <a:prstGeom prst="roundRect">
          <a:avLst>
            <a:gd name="adj" fmla="val 10000"/>
          </a:avLst>
        </a:prstGeom>
        <a:solidFill>
          <a:schemeClr val="dk2">
            <a:hueOff val="0"/>
            <a:satOff val="0"/>
            <a:lumOff val="0"/>
            <a:alphaOff val="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400050">
            <a:lnSpc>
              <a:spcPct val="90000"/>
            </a:lnSpc>
            <a:spcBef>
              <a:spcPct val="0"/>
            </a:spcBef>
            <a:spcAft>
              <a:spcPct val="35000"/>
            </a:spcAft>
            <a:buNone/>
          </a:pPr>
          <a:r>
            <a:rPr lang="en-US" sz="900" kern="1200" dirty="0"/>
            <a:t>4 Rescue Operations</a:t>
          </a:r>
          <a:endParaRPr lang="fi-FI" sz="900" kern="1200" dirty="0"/>
        </a:p>
      </dsp:txBody>
      <dsp:txXfrm>
        <a:off x="1694644" y="355896"/>
        <a:ext cx="771501" cy="609614"/>
      </dsp:txXfrm>
    </dsp:sp>
    <dsp:sp modelId="{5BF95C77-0EC0-4D81-9F23-D5C782B4ABB9}">
      <dsp:nvSpPr>
        <dsp:cNvPr id="0" name=""/>
        <dsp:cNvSpPr/>
      </dsp:nvSpPr>
      <dsp:spPr>
        <a:xfrm rot="15634585">
          <a:off x="2094510" y="1351040"/>
          <a:ext cx="2416703" cy="329555"/>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0E4BC9E-F678-4230-BD58-C500117F14F9}">
      <dsp:nvSpPr>
        <dsp:cNvPr id="0" name=""/>
        <dsp:cNvSpPr/>
      </dsp:nvSpPr>
      <dsp:spPr>
        <a:xfrm>
          <a:off x="2700299" y="0"/>
          <a:ext cx="809433" cy="647546"/>
        </a:xfrm>
        <a:prstGeom prst="roundRect">
          <a:avLst>
            <a:gd name="adj" fmla="val 10000"/>
          </a:avLst>
        </a:prstGeom>
        <a:solidFill>
          <a:schemeClr val="dk2">
            <a:hueOff val="0"/>
            <a:satOff val="0"/>
            <a:lumOff val="0"/>
            <a:alphaOff val="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400050">
            <a:lnSpc>
              <a:spcPct val="90000"/>
            </a:lnSpc>
            <a:spcBef>
              <a:spcPct val="0"/>
            </a:spcBef>
            <a:spcAft>
              <a:spcPct val="35000"/>
            </a:spcAft>
            <a:buNone/>
          </a:pPr>
          <a:r>
            <a:rPr lang="en-US" sz="900" kern="1200" dirty="0"/>
            <a:t>5 Contingency planning</a:t>
          </a:r>
          <a:endParaRPr lang="fi-FI" sz="900" kern="1200" dirty="0"/>
        </a:p>
      </dsp:txBody>
      <dsp:txXfrm>
        <a:off x="2719265" y="18966"/>
        <a:ext cx="771501" cy="609614"/>
      </dsp:txXfrm>
    </dsp:sp>
    <dsp:sp modelId="{6AF8AD13-EE60-4B12-B620-D79831F63243}">
      <dsp:nvSpPr>
        <dsp:cNvPr id="0" name=""/>
        <dsp:cNvSpPr/>
      </dsp:nvSpPr>
      <dsp:spPr>
        <a:xfrm rot="16800000">
          <a:off x="2743142" y="1352186"/>
          <a:ext cx="2420569" cy="329555"/>
        </a:xfrm>
        <a:prstGeom prst="leftArrow">
          <a:avLst>
            <a:gd name="adj1" fmla="val 60000"/>
            <a:gd name="adj2" fmla="val 50000"/>
          </a:avLst>
        </a:prstGeom>
        <a:solidFill>
          <a:schemeClr val="dk2">
            <a:tint val="60000"/>
            <a:hueOff val="0"/>
            <a:satOff val="0"/>
            <a:lumOff val="0"/>
            <a:alphaOff val="0"/>
          </a:schemeClr>
        </a:solidFill>
        <a:ln w="12700">
          <a:noFill/>
        </a:ln>
        <a:effectLst/>
      </dsp:spPr>
      <dsp:style>
        <a:lnRef idx="0">
          <a:scrgbClr r="0" g="0" b="0"/>
        </a:lnRef>
        <a:fillRef idx="1">
          <a:scrgbClr r="0" g="0" b="0"/>
        </a:fillRef>
        <a:effectRef idx="0">
          <a:scrgbClr r="0" g="0" b="0"/>
        </a:effectRef>
        <a:fontRef idx="minor">
          <a:schemeClr val="lt1"/>
        </a:fontRef>
      </dsp:style>
    </dsp:sp>
    <dsp:sp modelId="{5A1392DB-D215-49F2-860A-A520493F9FB3}">
      <dsp:nvSpPr>
        <dsp:cNvPr id="0" name=""/>
        <dsp:cNvSpPr/>
      </dsp:nvSpPr>
      <dsp:spPr>
        <a:xfrm>
          <a:off x="3758873" y="1292"/>
          <a:ext cx="809433" cy="647546"/>
        </a:xfrm>
        <a:prstGeom prst="roundRect">
          <a:avLst>
            <a:gd name="adj" fmla="val 10000"/>
          </a:avLst>
        </a:prstGeom>
        <a:solidFill>
          <a:schemeClr val="dk2">
            <a:hueOff val="0"/>
            <a:satOff val="0"/>
            <a:lumOff val="0"/>
            <a:alphaOff val="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400050">
            <a:lnSpc>
              <a:spcPct val="90000"/>
            </a:lnSpc>
            <a:spcBef>
              <a:spcPct val="0"/>
            </a:spcBef>
            <a:spcAft>
              <a:spcPct val="35000"/>
            </a:spcAft>
            <a:buNone/>
          </a:pPr>
          <a:r>
            <a:rPr lang="en-US" sz="900" b="0" i="0" u="none" kern="1200" dirty="0"/>
            <a:t>6 Information Security</a:t>
          </a:r>
          <a:endParaRPr lang="fi-FI" sz="900" b="0" i="0" u="none" kern="1200" dirty="0"/>
        </a:p>
      </dsp:txBody>
      <dsp:txXfrm>
        <a:off x="3777839" y="20258"/>
        <a:ext cx="771501" cy="609614"/>
      </dsp:txXfrm>
    </dsp:sp>
    <dsp:sp modelId="{BF983B35-A6A3-4D2C-A746-B98A156A21CD}">
      <dsp:nvSpPr>
        <dsp:cNvPr id="0" name=""/>
        <dsp:cNvSpPr/>
      </dsp:nvSpPr>
      <dsp:spPr>
        <a:xfrm rot="18000000">
          <a:off x="3372782" y="1581356"/>
          <a:ext cx="2420569" cy="329555"/>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2C51AE5-1260-492E-B034-A90669CC88FF}">
      <dsp:nvSpPr>
        <dsp:cNvPr id="0" name=""/>
        <dsp:cNvSpPr/>
      </dsp:nvSpPr>
      <dsp:spPr>
        <a:xfrm>
          <a:off x="4783493" y="374223"/>
          <a:ext cx="809433" cy="647546"/>
        </a:xfrm>
        <a:prstGeom prst="roundRect">
          <a:avLst>
            <a:gd name="adj" fmla="val 10000"/>
          </a:avLst>
        </a:prstGeom>
        <a:solidFill>
          <a:schemeClr val="dk2">
            <a:hueOff val="0"/>
            <a:satOff val="0"/>
            <a:lumOff val="0"/>
            <a:alphaOff val="0"/>
          </a:schemeClr>
        </a:solidFill>
        <a:ln w="28575"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400050">
            <a:lnSpc>
              <a:spcPct val="90000"/>
            </a:lnSpc>
            <a:spcBef>
              <a:spcPct val="0"/>
            </a:spcBef>
            <a:spcAft>
              <a:spcPct val="35000"/>
            </a:spcAft>
            <a:buNone/>
          </a:pPr>
          <a:r>
            <a:rPr lang="en-US" sz="900" b="1" u="none" kern="1200" dirty="0"/>
            <a:t>7 </a:t>
          </a:r>
          <a:r>
            <a:rPr lang="en-US" sz="900" b="0" u="none" kern="1200" dirty="0"/>
            <a:t>Personnel Security</a:t>
          </a:r>
          <a:endParaRPr lang="fi-FI" sz="900" b="0" u="none" kern="1200" dirty="0"/>
        </a:p>
      </dsp:txBody>
      <dsp:txXfrm>
        <a:off x="4802459" y="393189"/>
        <a:ext cx="771501" cy="609614"/>
      </dsp:txXfrm>
    </dsp:sp>
    <dsp:sp modelId="{CB313937-4395-4B91-B713-C33D91161654}">
      <dsp:nvSpPr>
        <dsp:cNvPr id="0" name=""/>
        <dsp:cNvSpPr/>
      </dsp:nvSpPr>
      <dsp:spPr>
        <a:xfrm rot="19200000">
          <a:off x="3886070" y="2012056"/>
          <a:ext cx="2420569" cy="329555"/>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078A43D-9608-4D61-B5C2-9DBE7D3B457C}">
      <dsp:nvSpPr>
        <dsp:cNvPr id="0" name=""/>
        <dsp:cNvSpPr/>
      </dsp:nvSpPr>
      <dsp:spPr>
        <a:xfrm>
          <a:off x="5618770" y="1075104"/>
          <a:ext cx="809433" cy="647546"/>
        </a:xfrm>
        <a:prstGeom prst="roundRect">
          <a:avLst>
            <a:gd name="adj" fmla="val 10000"/>
          </a:avLst>
        </a:prstGeom>
        <a:solidFill>
          <a:schemeClr val="dk2">
            <a:hueOff val="0"/>
            <a:satOff val="0"/>
            <a:lumOff val="0"/>
            <a:alphaOff val="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400050">
            <a:lnSpc>
              <a:spcPct val="90000"/>
            </a:lnSpc>
            <a:spcBef>
              <a:spcPct val="0"/>
            </a:spcBef>
            <a:spcAft>
              <a:spcPct val="35000"/>
            </a:spcAft>
            <a:buNone/>
          </a:pPr>
          <a:r>
            <a:rPr lang="en-US" sz="900" b="0" u="none" kern="1200" dirty="0"/>
            <a:t>8 Premises Security</a:t>
          </a:r>
          <a:endParaRPr lang="fi-FI" sz="900" b="0" u="none" kern="1200" dirty="0"/>
        </a:p>
      </dsp:txBody>
      <dsp:txXfrm>
        <a:off x="5637736" y="1094070"/>
        <a:ext cx="771501" cy="609614"/>
      </dsp:txXfrm>
    </dsp:sp>
    <dsp:sp modelId="{7BCFEE4F-5DED-4E69-B8FC-AE8E44D2D045}">
      <dsp:nvSpPr>
        <dsp:cNvPr id="0" name=""/>
        <dsp:cNvSpPr/>
      </dsp:nvSpPr>
      <dsp:spPr>
        <a:xfrm rot="20400000">
          <a:off x="4221095" y="2592336"/>
          <a:ext cx="2420569" cy="329555"/>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1E28AC3-D6D6-4903-89E2-A9DFA07F40B4}">
      <dsp:nvSpPr>
        <dsp:cNvPr id="0" name=""/>
        <dsp:cNvSpPr/>
      </dsp:nvSpPr>
      <dsp:spPr>
        <a:xfrm>
          <a:off x="6163959" y="2019398"/>
          <a:ext cx="809433" cy="647546"/>
        </a:xfrm>
        <a:prstGeom prst="roundRect">
          <a:avLst>
            <a:gd name="adj" fmla="val 10000"/>
          </a:avLst>
        </a:prstGeom>
        <a:solidFill>
          <a:schemeClr val="dk2">
            <a:hueOff val="0"/>
            <a:satOff val="0"/>
            <a:lumOff val="0"/>
            <a:alphaOff val="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400050">
            <a:lnSpc>
              <a:spcPct val="90000"/>
            </a:lnSpc>
            <a:spcBef>
              <a:spcPct val="0"/>
            </a:spcBef>
            <a:spcAft>
              <a:spcPct val="35000"/>
            </a:spcAft>
            <a:buNone/>
          </a:pPr>
          <a:r>
            <a:rPr lang="en-US" sz="900" kern="1200" dirty="0"/>
            <a:t>9 Foreign Ops Security</a:t>
          </a:r>
          <a:endParaRPr lang="fi-FI" sz="900" kern="1200" dirty="0"/>
        </a:p>
      </dsp:txBody>
      <dsp:txXfrm>
        <a:off x="6182925" y="2038364"/>
        <a:ext cx="771501" cy="609614"/>
      </dsp:txXfrm>
    </dsp:sp>
    <dsp:sp modelId="{1E58BE9D-F051-4D78-A24F-ADAF9F36177B}">
      <dsp:nvSpPr>
        <dsp:cNvPr id="0" name=""/>
        <dsp:cNvSpPr/>
      </dsp:nvSpPr>
      <dsp:spPr>
        <a:xfrm>
          <a:off x="4337448" y="3252206"/>
          <a:ext cx="2420569" cy="329555"/>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2472B5F-C57B-44B5-BA29-A5A3E0FE7A75}">
      <dsp:nvSpPr>
        <dsp:cNvPr id="0" name=""/>
        <dsp:cNvSpPr/>
      </dsp:nvSpPr>
      <dsp:spPr>
        <a:xfrm>
          <a:off x="6353301" y="3093210"/>
          <a:ext cx="809433" cy="647546"/>
        </a:xfrm>
        <a:prstGeom prst="roundRect">
          <a:avLst>
            <a:gd name="adj" fmla="val 10000"/>
          </a:avLst>
        </a:prstGeom>
        <a:solidFill>
          <a:schemeClr val="dk2">
            <a:hueOff val="0"/>
            <a:satOff val="0"/>
            <a:lumOff val="0"/>
            <a:alphaOff val="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400050">
            <a:lnSpc>
              <a:spcPct val="90000"/>
            </a:lnSpc>
            <a:spcBef>
              <a:spcPct val="0"/>
            </a:spcBef>
            <a:spcAft>
              <a:spcPct val="35000"/>
            </a:spcAft>
            <a:buNone/>
          </a:pPr>
          <a:r>
            <a:rPr lang="en-US" sz="900" kern="1200" dirty="0"/>
            <a:t>10 Crime Prevention</a:t>
          </a:r>
          <a:endParaRPr lang="fi-FI" sz="900" kern="1200" dirty="0"/>
        </a:p>
      </dsp:txBody>
      <dsp:txXfrm>
        <a:off x="6372267" y="3112176"/>
        <a:ext cx="771501" cy="60961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5D5BA8-815C-4E24-963E-0EC1CEDF95AA}">
      <dsp:nvSpPr>
        <dsp:cNvPr id="0" name=""/>
        <dsp:cNvSpPr/>
      </dsp:nvSpPr>
      <dsp:spPr>
        <a:xfrm>
          <a:off x="0" y="0"/>
          <a:ext cx="5181600" cy="1219200"/>
        </a:xfrm>
        <a:prstGeom prst="roundRect">
          <a:avLst>
            <a:gd name="adj" fmla="val 10000"/>
          </a:avLst>
        </a:prstGeom>
        <a:solidFill>
          <a:schemeClr val="accent1"/>
        </a:soli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noProof="0" dirty="0">
              <a:solidFill>
                <a:schemeClr val="bg1"/>
              </a:solidFill>
            </a:rPr>
            <a:t>Risk classification</a:t>
          </a:r>
        </a:p>
      </dsp:txBody>
      <dsp:txXfrm>
        <a:off x="35709" y="35709"/>
        <a:ext cx="3865988" cy="1147782"/>
      </dsp:txXfrm>
    </dsp:sp>
    <dsp:sp modelId="{6BE2E290-C102-4241-AA29-A06A77EBC64E}">
      <dsp:nvSpPr>
        <dsp:cNvPr id="0" name=""/>
        <dsp:cNvSpPr/>
      </dsp:nvSpPr>
      <dsp:spPr>
        <a:xfrm>
          <a:off x="457199" y="1422399"/>
          <a:ext cx="5181600" cy="1219200"/>
        </a:xfrm>
        <a:prstGeom prst="roundRect">
          <a:avLst>
            <a:gd name="adj" fmla="val 10000"/>
          </a:avLst>
        </a:prstGeom>
        <a:solidFill>
          <a:schemeClr val="accent1"/>
        </a:soli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noProof="0" dirty="0">
              <a:solidFill>
                <a:schemeClr val="bg1"/>
              </a:solidFill>
            </a:rPr>
            <a:t>Main tools</a:t>
          </a:r>
        </a:p>
      </dsp:txBody>
      <dsp:txXfrm>
        <a:off x="492908" y="1458108"/>
        <a:ext cx="3860502" cy="1147782"/>
      </dsp:txXfrm>
    </dsp:sp>
    <dsp:sp modelId="{20C57CAB-1F67-46BB-A9A1-B62DABDEB641}">
      <dsp:nvSpPr>
        <dsp:cNvPr id="0" name=""/>
        <dsp:cNvSpPr/>
      </dsp:nvSpPr>
      <dsp:spPr>
        <a:xfrm>
          <a:off x="914399" y="2844799"/>
          <a:ext cx="5181600" cy="1219200"/>
        </a:xfrm>
        <a:prstGeom prst="roundRect">
          <a:avLst>
            <a:gd name="adj" fmla="val 10000"/>
          </a:avLst>
        </a:prstGeom>
        <a:solidFill>
          <a:schemeClr val="accent1"/>
        </a:soli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noProof="0" dirty="0">
              <a:solidFill>
                <a:schemeClr val="bg1"/>
              </a:solidFill>
            </a:rPr>
            <a:t>Responsibilities</a:t>
          </a:r>
        </a:p>
      </dsp:txBody>
      <dsp:txXfrm>
        <a:off x="950108" y="2880508"/>
        <a:ext cx="3860502" cy="1147782"/>
      </dsp:txXfrm>
    </dsp:sp>
    <dsp:sp modelId="{C5C8F9FB-2D75-49F8-AEF8-B626262F88FE}">
      <dsp:nvSpPr>
        <dsp:cNvPr id="0" name=""/>
        <dsp:cNvSpPr/>
      </dsp:nvSpPr>
      <dsp:spPr>
        <a:xfrm>
          <a:off x="4389120" y="924560"/>
          <a:ext cx="792480" cy="792480"/>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4567428" y="924560"/>
        <a:ext cx="435864" cy="596341"/>
      </dsp:txXfrm>
    </dsp:sp>
    <dsp:sp modelId="{9F016ADC-3FC6-4414-8022-4A12D47C0CAE}">
      <dsp:nvSpPr>
        <dsp:cNvPr id="0" name=""/>
        <dsp:cNvSpPr/>
      </dsp:nvSpPr>
      <dsp:spPr>
        <a:xfrm>
          <a:off x="4846320" y="2338832"/>
          <a:ext cx="792480" cy="792480"/>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024628" y="2338832"/>
        <a:ext cx="435864" cy="59634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188C8E-F1B3-4CE0-B3F8-F93BCA31BF76}">
      <dsp:nvSpPr>
        <dsp:cNvPr id="0" name=""/>
        <dsp:cNvSpPr/>
      </dsp:nvSpPr>
      <dsp:spPr>
        <a:xfrm>
          <a:off x="0" y="77731"/>
          <a:ext cx="4693920" cy="731520"/>
        </a:xfrm>
        <a:prstGeom prst="roundRect">
          <a:avLst>
            <a:gd name="adj" fmla="val 10000"/>
          </a:avLst>
        </a:prstGeom>
        <a:solidFill>
          <a:schemeClr val="accent1"/>
        </a:soli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noProof="0" dirty="0">
              <a:solidFill>
                <a:schemeClr val="bg1"/>
              </a:solidFill>
            </a:rPr>
            <a:t>Risk recognition</a:t>
          </a:r>
        </a:p>
      </dsp:txBody>
      <dsp:txXfrm>
        <a:off x="21425" y="99156"/>
        <a:ext cx="3818966" cy="688670"/>
      </dsp:txXfrm>
    </dsp:sp>
    <dsp:sp modelId="{A4890FEA-CD00-46E4-8637-1BE664D4680D}">
      <dsp:nvSpPr>
        <dsp:cNvPr id="0" name=""/>
        <dsp:cNvSpPr/>
      </dsp:nvSpPr>
      <dsp:spPr>
        <a:xfrm>
          <a:off x="321229" y="910851"/>
          <a:ext cx="4693920" cy="731520"/>
        </a:xfrm>
        <a:prstGeom prst="roundRect">
          <a:avLst>
            <a:gd name="adj" fmla="val 10000"/>
          </a:avLst>
        </a:prstGeom>
        <a:solidFill>
          <a:schemeClr val="accent1"/>
        </a:soli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noProof="0" dirty="0">
              <a:solidFill>
                <a:schemeClr val="bg1"/>
              </a:solidFill>
            </a:rPr>
            <a:t>Probability</a:t>
          </a:r>
        </a:p>
      </dsp:txBody>
      <dsp:txXfrm>
        <a:off x="342654" y="932276"/>
        <a:ext cx="3825062" cy="688669"/>
      </dsp:txXfrm>
    </dsp:sp>
    <dsp:sp modelId="{A4084ADC-5A02-46F4-ACAD-CF0926CC3AE6}">
      <dsp:nvSpPr>
        <dsp:cNvPr id="0" name=""/>
        <dsp:cNvSpPr/>
      </dsp:nvSpPr>
      <dsp:spPr>
        <a:xfrm>
          <a:off x="671749" y="1743971"/>
          <a:ext cx="4693920" cy="731520"/>
        </a:xfrm>
        <a:prstGeom prst="roundRect">
          <a:avLst>
            <a:gd name="adj" fmla="val 10000"/>
          </a:avLst>
        </a:prstGeom>
        <a:solidFill>
          <a:schemeClr val="accent1"/>
        </a:soli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noProof="0" dirty="0">
              <a:solidFill>
                <a:schemeClr val="bg1"/>
              </a:solidFill>
            </a:rPr>
            <a:t>Impact</a:t>
          </a:r>
        </a:p>
      </dsp:txBody>
      <dsp:txXfrm>
        <a:off x="693174" y="1765396"/>
        <a:ext cx="3825062" cy="688669"/>
      </dsp:txXfrm>
    </dsp:sp>
    <dsp:sp modelId="{36A88E2C-FADE-4B50-BFF8-597F61205A33}">
      <dsp:nvSpPr>
        <dsp:cNvPr id="0" name=""/>
        <dsp:cNvSpPr/>
      </dsp:nvSpPr>
      <dsp:spPr>
        <a:xfrm>
          <a:off x="1051559" y="2499360"/>
          <a:ext cx="4693920" cy="731520"/>
        </a:xfrm>
        <a:prstGeom prst="roundRect">
          <a:avLst>
            <a:gd name="adj" fmla="val 10000"/>
          </a:avLst>
        </a:prstGeom>
        <a:solidFill>
          <a:schemeClr val="accent1"/>
        </a:soli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noProof="0" dirty="0">
              <a:solidFill>
                <a:schemeClr val="bg1"/>
              </a:solidFill>
            </a:rPr>
            <a:t>Risk level</a:t>
          </a:r>
        </a:p>
      </dsp:txBody>
      <dsp:txXfrm>
        <a:off x="1072984" y="2520785"/>
        <a:ext cx="3825062" cy="688669"/>
      </dsp:txXfrm>
    </dsp:sp>
    <dsp:sp modelId="{8E522A3B-CADB-479B-8E44-A6842C9505F0}">
      <dsp:nvSpPr>
        <dsp:cNvPr id="0" name=""/>
        <dsp:cNvSpPr/>
      </dsp:nvSpPr>
      <dsp:spPr>
        <a:xfrm>
          <a:off x="1402079" y="3328142"/>
          <a:ext cx="4693920" cy="731520"/>
        </a:xfrm>
        <a:prstGeom prst="roundRect">
          <a:avLst>
            <a:gd name="adj" fmla="val 10000"/>
          </a:avLst>
        </a:prstGeom>
        <a:solidFill>
          <a:schemeClr val="accent1"/>
        </a:soli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noProof="0" dirty="0">
              <a:solidFill>
                <a:schemeClr val="bg1"/>
              </a:solidFill>
            </a:rPr>
            <a:t>Actions, responsibilities, schedule</a:t>
          </a:r>
        </a:p>
      </dsp:txBody>
      <dsp:txXfrm>
        <a:off x="1423504" y="3349567"/>
        <a:ext cx="3825062" cy="688669"/>
      </dsp:txXfrm>
    </dsp:sp>
    <dsp:sp modelId="{113E167D-B123-4981-9C59-008330F086FD}">
      <dsp:nvSpPr>
        <dsp:cNvPr id="0" name=""/>
        <dsp:cNvSpPr/>
      </dsp:nvSpPr>
      <dsp:spPr>
        <a:xfrm>
          <a:off x="4218432" y="534416"/>
          <a:ext cx="475488" cy="475488"/>
        </a:xfrm>
        <a:prstGeom prst="downArrow">
          <a:avLst>
            <a:gd name="adj1" fmla="val 55000"/>
            <a:gd name="adj2" fmla="val 45000"/>
          </a:avLst>
        </a:prstGeom>
        <a:solidFill>
          <a:schemeClr val="tx1">
            <a:lumMod val="50000"/>
            <a:lumOff val="5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noProof="0"/>
        </a:p>
      </dsp:txBody>
      <dsp:txXfrm>
        <a:off x="4325417" y="534416"/>
        <a:ext cx="261518" cy="357805"/>
      </dsp:txXfrm>
    </dsp:sp>
    <dsp:sp modelId="{16776E35-DD0F-4DDE-A2F6-D45610FBAD20}">
      <dsp:nvSpPr>
        <dsp:cNvPr id="0" name=""/>
        <dsp:cNvSpPr/>
      </dsp:nvSpPr>
      <dsp:spPr>
        <a:xfrm>
          <a:off x="4568952" y="1367536"/>
          <a:ext cx="475488" cy="475488"/>
        </a:xfrm>
        <a:prstGeom prst="downArrow">
          <a:avLst>
            <a:gd name="adj1" fmla="val 55000"/>
            <a:gd name="adj2" fmla="val 45000"/>
          </a:avLst>
        </a:prstGeom>
        <a:solidFill>
          <a:schemeClr val="tx1">
            <a:lumMod val="50000"/>
            <a:lumOff val="5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noProof="0"/>
        </a:p>
      </dsp:txBody>
      <dsp:txXfrm>
        <a:off x="4675937" y="1367536"/>
        <a:ext cx="261518" cy="357805"/>
      </dsp:txXfrm>
    </dsp:sp>
    <dsp:sp modelId="{ABD56701-4698-4BBA-813B-927A3050C7E6}">
      <dsp:nvSpPr>
        <dsp:cNvPr id="0" name=""/>
        <dsp:cNvSpPr/>
      </dsp:nvSpPr>
      <dsp:spPr>
        <a:xfrm>
          <a:off x="4919472" y="2188464"/>
          <a:ext cx="475488" cy="475488"/>
        </a:xfrm>
        <a:prstGeom prst="downArrow">
          <a:avLst>
            <a:gd name="adj1" fmla="val 55000"/>
            <a:gd name="adj2" fmla="val 45000"/>
          </a:avLst>
        </a:prstGeom>
        <a:solidFill>
          <a:schemeClr val="tx1">
            <a:lumMod val="50000"/>
            <a:lumOff val="5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noProof="0"/>
        </a:p>
      </dsp:txBody>
      <dsp:txXfrm>
        <a:off x="5026457" y="2188464"/>
        <a:ext cx="261518" cy="357805"/>
      </dsp:txXfrm>
    </dsp:sp>
    <dsp:sp modelId="{CF8C58CE-4C7B-4EE2-A9E9-B9F16536F086}">
      <dsp:nvSpPr>
        <dsp:cNvPr id="0" name=""/>
        <dsp:cNvSpPr/>
      </dsp:nvSpPr>
      <dsp:spPr>
        <a:xfrm>
          <a:off x="5269992" y="3029712"/>
          <a:ext cx="475488" cy="475488"/>
        </a:xfrm>
        <a:prstGeom prst="downArrow">
          <a:avLst>
            <a:gd name="adj1" fmla="val 55000"/>
            <a:gd name="adj2" fmla="val 45000"/>
          </a:avLst>
        </a:prstGeom>
        <a:solidFill>
          <a:schemeClr val="tx1">
            <a:lumMod val="50000"/>
            <a:lumOff val="5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noProof="0"/>
        </a:p>
      </dsp:txBody>
      <dsp:txXfrm>
        <a:off x="5376977" y="3029712"/>
        <a:ext cx="261518" cy="35780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E7F00C-6C50-41CB-B343-DC14408035C3}">
      <dsp:nvSpPr>
        <dsp:cNvPr id="0" name=""/>
        <dsp:cNvSpPr/>
      </dsp:nvSpPr>
      <dsp:spPr>
        <a:xfrm>
          <a:off x="0" y="105353"/>
          <a:ext cx="6096000" cy="1216800"/>
        </a:xfrm>
        <a:prstGeom prst="round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bg1"/>
              </a:solidFill>
            </a:rPr>
            <a:t>Risk is calculated by </a:t>
          </a:r>
          <a:r>
            <a:rPr lang="en-US" sz="2400" b="1" i="1" kern="1200" dirty="0">
              <a:solidFill>
                <a:schemeClr val="bg1"/>
              </a:solidFill>
            </a:rPr>
            <a:t>multiplying the probability by the impact</a:t>
          </a:r>
          <a:endParaRPr lang="en-US" sz="2400" b="1" kern="1200" dirty="0"/>
        </a:p>
      </dsp:txBody>
      <dsp:txXfrm>
        <a:off x="59399" y="164752"/>
        <a:ext cx="5977202" cy="1098002"/>
      </dsp:txXfrm>
    </dsp:sp>
    <dsp:sp modelId="{571FC7DA-9A48-4C69-86A0-7F15119FDF73}">
      <dsp:nvSpPr>
        <dsp:cNvPr id="0" name=""/>
        <dsp:cNvSpPr/>
      </dsp:nvSpPr>
      <dsp:spPr>
        <a:xfrm>
          <a:off x="0" y="1509354"/>
          <a:ext cx="6096000" cy="1216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solidFill>
                <a:schemeClr val="bg1"/>
              </a:solidFill>
            </a:rPr>
            <a:t>P x C = R</a:t>
          </a:r>
          <a:endParaRPr lang="en-US" sz="2800" kern="1200" dirty="0"/>
        </a:p>
      </dsp:txBody>
      <dsp:txXfrm>
        <a:off x="59399" y="1568753"/>
        <a:ext cx="5977202" cy="1098002"/>
      </dsp:txXfrm>
    </dsp:sp>
    <dsp:sp modelId="{690EC4FE-FD4B-4818-A3FE-6E44D31D8FFB}">
      <dsp:nvSpPr>
        <dsp:cNvPr id="0" name=""/>
        <dsp:cNvSpPr/>
      </dsp:nvSpPr>
      <dsp:spPr>
        <a:xfrm>
          <a:off x="0" y="2913354"/>
          <a:ext cx="6096000" cy="1216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i-FI" sz="2800" b="1" kern="1200" dirty="0">
              <a:solidFill>
                <a:schemeClr val="bg1"/>
              </a:solidFill>
            </a:rPr>
            <a:t>1 – 5 x 1 – 5 = 1 - 25</a:t>
          </a:r>
          <a:endParaRPr lang="en-US" sz="2800" kern="1200" dirty="0"/>
        </a:p>
      </dsp:txBody>
      <dsp:txXfrm>
        <a:off x="59399" y="2972753"/>
        <a:ext cx="5977202" cy="109800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5D5BA8-815C-4E24-963E-0EC1CEDF95AA}">
      <dsp:nvSpPr>
        <dsp:cNvPr id="0" name=""/>
        <dsp:cNvSpPr/>
      </dsp:nvSpPr>
      <dsp:spPr>
        <a:xfrm>
          <a:off x="0" y="0"/>
          <a:ext cx="5181600" cy="1175995"/>
        </a:xfrm>
        <a:prstGeom prst="roundRect">
          <a:avLst>
            <a:gd name="adj" fmla="val 10000"/>
          </a:avLst>
        </a:prstGeom>
        <a:solidFill>
          <a:schemeClr val="accent1"/>
        </a:solidFill>
        <a:ln w="9525" cap="flat" cmpd="sng" algn="ctr">
          <a:solidFill>
            <a:schemeClr val="accent4">
              <a:shade val="95000"/>
              <a:satMod val="105000"/>
            </a:schemeClr>
          </a:solidFill>
          <a:prstDash val="solid"/>
        </a:ln>
        <a:effectLst>
          <a:outerShdw blurRad="40000" dist="23000" dir="5400000" rotWithShape="0">
            <a:srgbClr val="000000">
              <a:alpha val="35000"/>
            </a:srgbClr>
          </a:outerShdw>
        </a:effectLst>
      </dsp:spPr>
      <dsp:style>
        <a:lnRef idx="1">
          <a:schemeClr val="accent4"/>
        </a:lnRef>
        <a:fillRef idx="3">
          <a:schemeClr val="accent4"/>
        </a:fillRef>
        <a:effectRef idx="2">
          <a:schemeClr val="accent4"/>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noProof="0" dirty="0">
              <a:solidFill>
                <a:schemeClr val="bg1"/>
              </a:solidFill>
            </a:rPr>
            <a:t>Risk assessment results and/or Business Impact Analysis results</a:t>
          </a:r>
        </a:p>
      </dsp:txBody>
      <dsp:txXfrm>
        <a:off x="34444" y="34444"/>
        <a:ext cx="3912608" cy="1107107"/>
      </dsp:txXfrm>
    </dsp:sp>
    <dsp:sp modelId="{6BE2E290-C102-4241-AA29-A06A77EBC64E}">
      <dsp:nvSpPr>
        <dsp:cNvPr id="0" name=""/>
        <dsp:cNvSpPr/>
      </dsp:nvSpPr>
      <dsp:spPr>
        <a:xfrm>
          <a:off x="457199" y="1371994"/>
          <a:ext cx="5181600" cy="1175995"/>
        </a:xfrm>
        <a:prstGeom prst="roundRect">
          <a:avLst>
            <a:gd name="adj" fmla="val 10000"/>
          </a:avLst>
        </a:prstGeom>
        <a:solidFill>
          <a:schemeClr val="accent1"/>
        </a:solidFill>
        <a:ln w="9525" cap="flat" cmpd="sng" algn="ctr">
          <a:solidFill>
            <a:schemeClr val="accent4">
              <a:shade val="95000"/>
              <a:satMod val="105000"/>
            </a:schemeClr>
          </a:solidFill>
          <a:prstDash val="solid"/>
        </a:ln>
        <a:effectLst>
          <a:outerShdw blurRad="40000" dist="23000" dir="5400000" rotWithShape="0">
            <a:srgbClr val="000000">
              <a:alpha val="35000"/>
            </a:srgbClr>
          </a:outerShdw>
        </a:effectLst>
      </dsp:spPr>
      <dsp:style>
        <a:lnRef idx="1">
          <a:schemeClr val="accent4"/>
        </a:lnRef>
        <a:fillRef idx="3">
          <a:schemeClr val="accent4"/>
        </a:fillRef>
        <a:effectRef idx="2">
          <a:schemeClr val="accent4"/>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kern="1200" noProof="0" dirty="0">
              <a:solidFill>
                <a:schemeClr val="bg1"/>
              </a:solidFill>
            </a:rPr>
            <a:t>Corporate Policies, principles, instructions and tools  </a:t>
          </a:r>
        </a:p>
      </dsp:txBody>
      <dsp:txXfrm>
        <a:off x="491643" y="1406438"/>
        <a:ext cx="3891115" cy="1107107"/>
      </dsp:txXfrm>
    </dsp:sp>
    <dsp:sp modelId="{20C57CAB-1F67-46BB-A9A1-B62DABDEB641}">
      <dsp:nvSpPr>
        <dsp:cNvPr id="0" name=""/>
        <dsp:cNvSpPr/>
      </dsp:nvSpPr>
      <dsp:spPr>
        <a:xfrm>
          <a:off x="914399" y="2743988"/>
          <a:ext cx="5181600" cy="1175995"/>
        </a:xfrm>
        <a:prstGeom prst="roundRect">
          <a:avLst>
            <a:gd name="adj" fmla="val 10000"/>
          </a:avLst>
        </a:prstGeom>
        <a:solidFill>
          <a:schemeClr val="accent1"/>
        </a:solidFill>
        <a:ln w="9525" cap="flat" cmpd="sng" algn="ctr">
          <a:solidFill>
            <a:schemeClr val="accent4">
              <a:shade val="95000"/>
              <a:satMod val="105000"/>
            </a:schemeClr>
          </a:solidFill>
          <a:prstDash val="solid"/>
        </a:ln>
        <a:effectLst>
          <a:outerShdw blurRad="40000" dist="23000" dir="5400000" rotWithShape="0">
            <a:srgbClr val="000000">
              <a:alpha val="35000"/>
            </a:srgbClr>
          </a:outerShdw>
        </a:effectLst>
      </dsp:spPr>
      <dsp:style>
        <a:lnRef idx="1">
          <a:schemeClr val="accent4"/>
        </a:lnRef>
        <a:fillRef idx="3">
          <a:schemeClr val="accent4"/>
        </a:fillRef>
        <a:effectRef idx="2">
          <a:schemeClr val="accent4"/>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kern="1200" noProof="0" dirty="0">
              <a:solidFill>
                <a:schemeClr val="bg1"/>
              </a:solidFill>
            </a:rPr>
            <a:t>Implementation:</a:t>
          </a:r>
        </a:p>
        <a:p>
          <a:pPr marL="0" lvl="0" indent="0" algn="l" defTabSz="933450">
            <a:lnSpc>
              <a:spcPct val="90000"/>
            </a:lnSpc>
            <a:spcBef>
              <a:spcPct val="0"/>
            </a:spcBef>
            <a:spcAft>
              <a:spcPct val="35000"/>
            </a:spcAft>
            <a:buNone/>
          </a:pPr>
          <a:r>
            <a:rPr lang="en-US" sz="2100" b="0" kern="1200" noProof="0" dirty="0">
              <a:solidFill>
                <a:schemeClr val="bg1"/>
              </a:solidFill>
            </a:rPr>
            <a:t>Utilization, removal, mitigation, restriction</a:t>
          </a:r>
        </a:p>
      </dsp:txBody>
      <dsp:txXfrm>
        <a:off x="948843" y="2778432"/>
        <a:ext cx="3891115" cy="1107107"/>
      </dsp:txXfrm>
    </dsp:sp>
    <dsp:sp modelId="{C5C8F9FB-2D75-49F8-AEF8-B626262F88FE}">
      <dsp:nvSpPr>
        <dsp:cNvPr id="0" name=""/>
        <dsp:cNvSpPr/>
      </dsp:nvSpPr>
      <dsp:spPr>
        <a:xfrm>
          <a:off x="4417203" y="891796"/>
          <a:ext cx="764396" cy="764396"/>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noProof="0"/>
        </a:p>
      </dsp:txBody>
      <dsp:txXfrm>
        <a:off x="4589192" y="891796"/>
        <a:ext cx="420418" cy="575208"/>
      </dsp:txXfrm>
    </dsp:sp>
    <dsp:sp modelId="{9F016ADC-3FC6-4414-8022-4A12D47C0CAE}">
      <dsp:nvSpPr>
        <dsp:cNvPr id="0" name=""/>
        <dsp:cNvSpPr/>
      </dsp:nvSpPr>
      <dsp:spPr>
        <a:xfrm>
          <a:off x="4874403" y="2255950"/>
          <a:ext cx="764396" cy="764396"/>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noProof="0"/>
        </a:p>
      </dsp:txBody>
      <dsp:txXfrm>
        <a:off x="5046392" y="2255950"/>
        <a:ext cx="420418" cy="57520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8AAB12-E485-48AA-B865-B799323D641D}">
      <dsp:nvSpPr>
        <dsp:cNvPr id="0" name=""/>
        <dsp:cNvSpPr/>
      </dsp:nvSpPr>
      <dsp:spPr>
        <a:xfrm>
          <a:off x="0" y="0"/>
          <a:ext cx="4876800" cy="894080"/>
        </a:xfrm>
        <a:prstGeom prst="roundRect">
          <a:avLst>
            <a:gd name="adj" fmla="val 10000"/>
          </a:avLst>
        </a:prstGeom>
        <a:solidFill>
          <a:schemeClr val="accent1"/>
        </a:solidFill>
        <a:ln w="9525" cap="flat" cmpd="sng" algn="ctr">
          <a:solidFill>
            <a:schemeClr val="accent4">
              <a:shade val="95000"/>
              <a:satMod val="105000"/>
            </a:schemeClr>
          </a:solidFill>
          <a:prstDash val="solid"/>
        </a:ln>
        <a:effectLst>
          <a:outerShdw blurRad="40000" dist="23000" dir="5400000" rotWithShape="0">
            <a:srgbClr val="000000">
              <a:alpha val="35000"/>
            </a:srgbClr>
          </a:outerShdw>
        </a:effectLst>
      </dsp:spPr>
      <dsp:style>
        <a:lnRef idx="1">
          <a:schemeClr val="accent4"/>
        </a:lnRef>
        <a:fillRef idx="3">
          <a:schemeClr val="accent4"/>
        </a:fillRef>
        <a:effectRef idx="2">
          <a:schemeClr val="accent4"/>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noProof="0" dirty="0">
              <a:solidFill>
                <a:schemeClr val="bg1"/>
              </a:solidFill>
            </a:rPr>
            <a:t>Key risks, risk assessment results, Business Interruption Analysis results</a:t>
          </a:r>
        </a:p>
      </dsp:txBody>
      <dsp:txXfrm>
        <a:off x="26187" y="26187"/>
        <a:ext cx="3836467" cy="841706"/>
      </dsp:txXfrm>
    </dsp:sp>
    <dsp:sp modelId="{0249A841-26D1-4E2F-B1A2-1150C95974A5}">
      <dsp:nvSpPr>
        <dsp:cNvPr id="0" name=""/>
        <dsp:cNvSpPr/>
      </dsp:nvSpPr>
      <dsp:spPr>
        <a:xfrm>
          <a:off x="408432" y="1056640"/>
          <a:ext cx="4876800" cy="894080"/>
        </a:xfrm>
        <a:prstGeom prst="roundRect">
          <a:avLst>
            <a:gd name="adj" fmla="val 10000"/>
          </a:avLst>
        </a:prstGeom>
        <a:solidFill>
          <a:schemeClr val="accent1"/>
        </a:solidFill>
        <a:ln w="9525" cap="flat" cmpd="sng" algn="ctr">
          <a:solidFill>
            <a:schemeClr val="accent4">
              <a:shade val="95000"/>
              <a:satMod val="105000"/>
            </a:schemeClr>
          </a:solidFill>
          <a:prstDash val="solid"/>
        </a:ln>
        <a:effectLst>
          <a:outerShdw blurRad="40000" dist="23000" dir="5400000" rotWithShape="0">
            <a:srgbClr val="000000">
              <a:alpha val="35000"/>
            </a:srgbClr>
          </a:outerShdw>
        </a:effectLst>
      </dsp:spPr>
      <dsp:style>
        <a:lnRef idx="1">
          <a:schemeClr val="accent4"/>
        </a:lnRef>
        <a:fillRef idx="3">
          <a:schemeClr val="accent4"/>
        </a:fillRef>
        <a:effectRef idx="2">
          <a:schemeClr val="accent4"/>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noProof="0" dirty="0">
              <a:solidFill>
                <a:schemeClr val="bg1"/>
              </a:solidFill>
            </a:rPr>
            <a:t>Actions</a:t>
          </a:r>
          <a:r>
            <a:rPr lang="en-US" sz="2000" kern="1200" dirty="0">
              <a:solidFill>
                <a:schemeClr val="bg1"/>
              </a:solidFill>
            </a:rPr>
            <a:t> taken</a:t>
          </a:r>
        </a:p>
      </dsp:txBody>
      <dsp:txXfrm>
        <a:off x="434619" y="1082827"/>
        <a:ext cx="3834841" cy="841706"/>
      </dsp:txXfrm>
    </dsp:sp>
    <dsp:sp modelId="{8D1DAB84-2002-4732-87EC-68EBEECABDE6}">
      <dsp:nvSpPr>
        <dsp:cNvPr id="0" name=""/>
        <dsp:cNvSpPr/>
      </dsp:nvSpPr>
      <dsp:spPr>
        <a:xfrm>
          <a:off x="810768" y="2113280"/>
          <a:ext cx="4876800" cy="894080"/>
        </a:xfrm>
        <a:prstGeom prst="roundRect">
          <a:avLst>
            <a:gd name="adj" fmla="val 10000"/>
          </a:avLst>
        </a:prstGeom>
        <a:solidFill>
          <a:schemeClr val="accent1"/>
        </a:solidFill>
        <a:ln w="9525" cap="flat" cmpd="sng" algn="ctr">
          <a:solidFill>
            <a:schemeClr val="accent4">
              <a:shade val="95000"/>
              <a:satMod val="105000"/>
            </a:schemeClr>
          </a:solidFill>
          <a:prstDash val="solid"/>
        </a:ln>
        <a:effectLst>
          <a:outerShdw blurRad="40000" dist="23000" dir="5400000" rotWithShape="0">
            <a:srgbClr val="000000">
              <a:alpha val="35000"/>
            </a:srgbClr>
          </a:outerShdw>
        </a:effectLst>
      </dsp:spPr>
      <dsp:style>
        <a:lnRef idx="1">
          <a:schemeClr val="accent4"/>
        </a:lnRef>
        <a:fillRef idx="3">
          <a:schemeClr val="accent4"/>
        </a:fillRef>
        <a:effectRef idx="2">
          <a:schemeClr val="accent4"/>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rPr>
            <a:t>Evaluation</a:t>
          </a:r>
        </a:p>
      </dsp:txBody>
      <dsp:txXfrm>
        <a:off x="836955" y="2139467"/>
        <a:ext cx="3840937" cy="841706"/>
      </dsp:txXfrm>
    </dsp:sp>
    <dsp:sp modelId="{84EF2DFA-891F-42A6-844A-1498CFBE0EE9}">
      <dsp:nvSpPr>
        <dsp:cNvPr id="0" name=""/>
        <dsp:cNvSpPr/>
      </dsp:nvSpPr>
      <dsp:spPr>
        <a:xfrm>
          <a:off x="1219200" y="3169919"/>
          <a:ext cx="4876800" cy="894080"/>
        </a:xfrm>
        <a:prstGeom prst="roundRect">
          <a:avLst>
            <a:gd name="adj" fmla="val 10000"/>
          </a:avLst>
        </a:prstGeom>
        <a:solidFill>
          <a:schemeClr val="accent1"/>
        </a:solidFill>
        <a:ln w="9525" cap="flat" cmpd="sng" algn="ctr">
          <a:solidFill>
            <a:schemeClr val="accent4">
              <a:shade val="95000"/>
              <a:satMod val="105000"/>
            </a:schemeClr>
          </a:solidFill>
          <a:prstDash val="solid"/>
        </a:ln>
        <a:effectLst>
          <a:outerShdw blurRad="40000" dist="23000" dir="5400000" rotWithShape="0">
            <a:srgbClr val="000000">
              <a:alpha val="35000"/>
            </a:srgbClr>
          </a:outerShdw>
        </a:effectLst>
      </dsp:spPr>
      <dsp:style>
        <a:lnRef idx="1">
          <a:schemeClr val="accent4"/>
        </a:lnRef>
        <a:fillRef idx="3">
          <a:schemeClr val="accent4"/>
        </a:fillRef>
        <a:effectRef idx="2">
          <a:schemeClr val="accent4"/>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rPr>
            <a:t>Benchmarking</a:t>
          </a:r>
        </a:p>
      </dsp:txBody>
      <dsp:txXfrm>
        <a:off x="1245387" y="3196106"/>
        <a:ext cx="3834841" cy="841706"/>
      </dsp:txXfrm>
    </dsp:sp>
    <dsp:sp modelId="{AE982954-842B-4C6B-9461-C82ADED62DC8}">
      <dsp:nvSpPr>
        <dsp:cNvPr id="0" name=""/>
        <dsp:cNvSpPr/>
      </dsp:nvSpPr>
      <dsp:spPr>
        <a:xfrm>
          <a:off x="4295647" y="684783"/>
          <a:ext cx="581152" cy="581152"/>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4426406" y="684783"/>
        <a:ext cx="319634" cy="437317"/>
      </dsp:txXfrm>
    </dsp:sp>
    <dsp:sp modelId="{4204D35D-92F9-43CB-8E23-324ED3AC3D2D}">
      <dsp:nvSpPr>
        <dsp:cNvPr id="0" name=""/>
        <dsp:cNvSpPr/>
      </dsp:nvSpPr>
      <dsp:spPr>
        <a:xfrm>
          <a:off x="4704080" y="1741423"/>
          <a:ext cx="581152" cy="581152"/>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4834839" y="1741423"/>
        <a:ext cx="319634" cy="437317"/>
      </dsp:txXfrm>
    </dsp:sp>
    <dsp:sp modelId="{D2F72D3D-1686-447C-93BE-FEF986A9D1E9}">
      <dsp:nvSpPr>
        <dsp:cNvPr id="0" name=""/>
        <dsp:cNvSpPr/>
      </dsp:nvSpPr>
      <dsp:spPr>
        <a:xfrm>
          <a:off x="5106415" y="2798064"/>
          <a:ext cx="581152" cy="581152"/>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5237174" y="2798064"/>
        <a:ext cx="319634" cy="43731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5D5BA8-815C-4E24-963E-0EC1CEDF95AA}">
      <dsp:nvSpPr>
        <dsp:cNvPr id="0" name=""/>
        <dsp:cNvSpPr/>
      </dsp:nvSpPr>
      <dsp:spPr>
        <a:xfrm>
          <a:off x="0" y="0"/>
          <a:ext cx="5181600" cy="1219200"/>
        </a:xfrm>
        <a:prstGeom prst="roundRect">
          <a:avLst>
            <a:gd name="adj" fmla="val 10000"/>
          </a:avLst>
        </a:prstGeom>
        <a:solidFill>
          <a:schemeClr val="accent1"/>
        </a:solidFill>
        <a:ln w="25400" cap="flat" cmpd="sng" algn="ctr">
          <a:noFill/>
          <a:prstDash val="solid"/>
        </a:ln>
        <a:effectLst>
          <a:glow rad="101600">
            <a:schemeClr val="accent2">
              <a:satMod val="175000"/>
              <a:alpha val="40000"/>
            </a:schemeClr>
          </a:glow>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kern="1200" noProof="0" dirty="0"/>
            <a:t>Risk management evaluation </a:t>
          </a:r>
        </a:p>
        <a:p>
          <a:pPr marL="0" lvl="0" indent="0" algn="l" defTabSz="889000">
            <a:lnSpc>
              <a:spcPct val="90000"/>
            </a:lnSpc>
            <a:spcBef>
              <a:spcPct val="0"/>
            </a:spcBef>
            <a:spcAft>
              <a:spcPct val="35000"/>
            </a:spcAft>
            <a:buNone/>
          </a:pPr>
          <a:r>
            <a:rPr lang="en-US" sz="2000" b="0" kern="1200" noProof="0" dirty="0"/>
            <a:t>results </a:t>
          </a:r>
        </a:p>
      </dsp:txBody>
      <dsp:txXfrm>
        <a:off x="35709" y="35709"/>
        <a:ext cx="3865988" cy="1147782"/>
      </dsp:txXfrm>
    </dsp:sp>
    <dsp:sp modelId="{6BE2E290-C102-4241-AA29-A06A77EBC64E}">
      <dsp:nvSpPr>
        <dsp:cNvPr id="0" name=""/>
        <dsp:cNvSpPr/>
      </dsp:nvSpPr>
      <dsp:spPr>
        <a:xfrm>
          <a:off x="457199" y="1422399"/>
          <a:ext cx="5181600" cy="1219200"/>
        </a:xfrm>
        <a:prstGeom prst="roundRect">
          <a:avLst>
            <a:gd name="adj" fmla="val 10000"/>
          </a:avLst>
        </a:prstGeom>
        <a:solidFill>
          <a:schemeClr val="accent1"/>
        </a:solidFill>
        <a:ln w="25400" cap="flat" cmpd="sng" algn="ctr">
          <a:noFill/>
          <a:prstDash val="solid"/>
        </a:ln>
        <a:effectLst>
          <a:glow rad="101600">
            <a:schemeClr val="accent2">
              <a:satMod val="175000"/>
              <a:alpha val="40000"/>
            </a:schemeClr>
          </a:glow>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noProof="0" dirty="0"/>
            <a:t>Prioritization </a:t>
          </a:r>
        </a:p>
      </dsp:txBody>
      <dsp:txXfrm>
        <a:off x="492908" y="1458108"/>
        <a:ext cx="3860502" cy="1147782"/>
      </dsp:txXfrm>
    </dsp:sp>
    <dsp:sp modelId="{20C57CAB-1F67-46BB-A9A1-B62DABDEB641}">
      <dsp:nvSpPr>
        <dsp:cNvPr id="0" name=""/>
        <dsp:cNvSpPr/>
      </dsp:nvSpPr>
      <dsp:spPr>
        <a:xfrm>
          <a:off x="914399" y="2844799"/>
          <a:ext cx="5181600" cy="1219200"/>
        </a:xfrm>
        <a:prstGeom prst="roundRect">
          <a:avLst>
            <a:gd name="adj" fmla="val 10000"/>
          </a:avLst>
        </a:prstGeom>
        <a:solidFill>
          <a:schemeClr val="accent1"/>
        </a:solidFill>
        <a:ln w="25400" cap="flat" cmpd="sng" algn="ctr">
          <a:noFill/>
          <a:prstDash val="solid"/>
        </a:ln>
        <a:effectLst>
          <a:glow rad="101600">
            <a:schemeClr val="accent2">
              <a:satMod val="175000"/>
              <a:alpha val="40000"/>
            </a:schemeClr>
          </a:glow>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kern="1200" noProof="0" dirty="0"/>
            <a:t>Integration of remedies into </a:t>
          </a:r>
        </a:p>
        <a:p>
          <a:pPr marL="0" lvl="0" indent="0" algn="l" defTabSz="889000">
            <a:lnSpc>
              <a:spcPct val="90000"/>
            </a:lnSpc>
            <a:spcBef>
              <a:spcPct val="0"/>
            </a:spcBef>
            <a:spcAft>
              <a:spcPct val="35000"/>
            </a:spcAft>
            <a:buNone/>
          </a:pPr>
          <a:r>
            <a:rPr lang="en-US" sz="2000" b="0" kern="1200" noProof="0" dirty="0"/>
            <a:t>quality auditing </a:t>
          </a:r>
        </a:p>
      </dsp:txBody>
      <dsp:txXfrm>
        <a:off x="950108" y="2880508"/>
        <a:ext cx="3860502" cy="1147782"/>
      </dsp:txXfrm>
    </dsp:sp>
    <dsp:sp modelId="{C5C8F9FB-2D75-49F8-AEF8-B626262F88FE}">
      <dsp:nvSpPr>
        <dsp:cNvPr id="0" name=""/>
        <dsp:cNvSpPr/>
      </dsp:nvSpPr>
      <dsp:spPr>
        <a:xfrm>
          <a:off x="4389120" y="924560"/>
          <a:ext cx="792480" cy="792480"/>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noProof="0" dirty="0"/>
        </a:p>
      </dsp:txBody>
      <dsp:txXfrm>
        <a:off x="4567428" y="924560"/>
        <a:ext cx="435864" cy="596341"/>
      </dsp:txXfrm>
    </dsp:sp>
    <dsp:sp modelId="{9F016ADC-3FC6-4414-8022-4A12D47C0CAE}">
      <dsp:nvSpPr>
        <dsp:cNvPr id="0" name=""/>
        <dsp:cNvSpPr/>
      </dsp:nvSpPr>
      <dsp:spPr>
        <a:xfrm>
          <a:off x="4846320" y="2338832"/>
          <a:ext cx="792480" cy="792480"/>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noProof="0" dirty="0"/>
        </a:p>
      </dsp:txBody>
      <dsp:txXfrm>
        <a:off x="5024628" y="2338832"/>
        <a:ext cx="435864" cy="59634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5D5BA8-815C-4E24-963E-0EC1CEDF95AA}">
      <dsp:nvSpPr>
        <dsp:cNvPr id="0" name=""/>
        <dsp:cNvSpPr/>
      </dsp:nvSpPr>
      <dsp:spPr>
        <a:xfrm>
          <a:off x="0" y="141183"/>
          <a:ext cx="5181600" cy="1023575"/>
        </a:xfrm>
        <a:prstGeom prst="roundRect">
          <a:avLst>
            <a:gd name="adj" fmla="val 10000"/>
          </a:avLst>
        </a:prstGeom>
        <a:solidFill>
          <a:schemeClr val="accent1"/>
        </a:solidFill>
        <a:ln w="25400" cap="flat" cmpd="sng" algn="ctr">
          <a:noFill/>
          <a:prstDash val="solid"/>
        </a:ln>
        <a:effectLst>
          <a:glow rad="101600">
            <a:schemeClr val="accent2">
              <a:satMod val="175000"/>
              <a:alpha val="40000"/>
            </a:schemeClr>
          </a:glow>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kern="1200" noProof="0" dirty="0"/>
            <a:t>Risk management evaluations’ results </a:t>
          </a:r>
        </a:p>
      </dsp:txBody>
      <dsp:txXfrm>
        <a:off x="29979" y="171162"/>
        <a:ext cx="3579015" cy="963617"/>
      </dsp:txXfrm>
    </dsp:sp>
    <dsp:sp modelId="{6BE2E290-C102-4241-AA29-A06A77EBC64E}">
      <dsp:nvSpPr>
        <dsp:cNvPr id="0" name=""/>
        <dsp:cNvSpPr/>
      </dsp:nvSpPr>
      <dsp:spPr>
        <a:xfrm>
          <a:off x="455593" y="1685679"/>
          <a:ext cx="5181600" cy="1004921"/>
        </a:xfrm>
        <a:prstGeom prst="roundRect">
          <a:avLst>
            <a:gd name="adj" fmla="val 10000"/>
          </a:avLst>
        </a:prstGeom>
        <a:solidFill>
          <a:schemeClr val="accent1"/>
        </a:solidFill>
        <a:ln w="25400" cap="flat" cmpd="sng" algn="ctr">
          <a:noFill/>
          <a:prstDash val="solid"/>
        </a:ln>
        <a:effectLst>
          <a:glow rad="101600">
            <a:schemeClr val="accent2">
              <a:satMod val="175000"/>
              <a:alpha val="40000"/>
            </a:schemeClr>
          </a:glow>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kern="1200" noProof="0" dirty="0"/>
            <a:t>Opportunities, weaknesses, threats   </a:t>
          </a:r>
        </a:p>
      </dsp:txBody>
      <dsp:txXfrm>
        <a:off x="485026" y="1715112"/>
        <a:ext cx="3682969" cy="946055"/>
      </dsp:txXfrm>
    </dsp:sp>
    <dsp:sp modelId="{20C57CAB-1F67-46BB-A9A1-B62DABDEB641}">
      <dsp:nvSpPr>
        <dsp:cNvPr id="0" name=""/>
        <dsp:cNvSpPr/>
      </dsp:nvSpPr>
      <dsp:spPr>
        <a:xfrm>
          <a:off x="857195" y="2975796"/>
          <a:ext cx="5181600" cy="1923030"/>
        </a:xfrm>
        <a:prstGeom prst="roundRect">
          <a:avLst>
            <a:gd name="adj" fmla="val 10000"/>
          </a:avLst>
        </a:prstGeom>
        <a:solidFill>
          <a:schemeClr val="accent1"/>
        </a:solidFill>
        <a:ln w="25400" cap="flat" cmpd="sng" algn="ctr">
          <a:noFill/>
          <a:prstDash val="solid"/>
        </a:ln>
        <a:effectLst>
          <a:glow rad="101600">
            <a:schemeClr val="accent2">
              <a:satMod val="175000"/>
              <a:alpha val="40000"/>
            </a:schemeClr>
          </a:glow>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kern="1200" noProof="0" dirty="0"/>
            <a:t>Cooperation: </a:t>
          </a:r>
        </a:p>
        <a:p>
          <a:pPr marL="0" lvl="0" indent="0" algn="l" defTabSz="889000">
            <a:lnSpc>
              <a:spcPct val="90000"/>
            </a:lnSpc>
            <a:spcBef>
              <a:spcPct val="0"/>
            </a:spcBef>
            <a:spcAft>
              <a:spcPct val="35000"/>
            </a:spcAft>
            <a:buNone/>
          </a:pPr>
          <a:r>
            <a:rPr lang="en-US" sz="2000" kern="1200" noProof="0" dirty="0"/>
            <a:t>Strategic Planning, Financial Audit, Financial  RM, Internal Audit, Compliance Program, Metso IT RM,  OHS, Insurers, other</a:t>
          </a:r>
        </a:p>
      </dsp:txBody>
      <dsp:txXfrm>
        <a:off x="913519" y="3032120"/>
        <a:ext cx="3629187" cy="1810382"/>
      </dsp:txXfrm>
    </dsp:sp>
    <dsp:sp modelId="{C5C8F9FB-2D75-49F8-AEF8-B626262F88FE}">
      <dsp:nvSpPr>
        <dsp:cNvPr id="0" name=""/>
        <dsp:cNvSpPr/>
      </dsp:nvSpPr>
      <dsp:spPr>
        <a:xfrm>
          <a:off x="4199035" y="1043477"/>
          <a:ext cx="982564" cy="982564"/>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noProof="0"/>
        </a:p>
      </dsp:txBody>
      <dsp:txXfrm>
        <a:off x="4420112" y="1043477"/>
        <a:ext cx="540410" cy="739379"/>
      </dsp:txXfrm>
    </dsp:sp>
    <dsp:sp modelId="{9F016ADC-3FC6-4414-8022-4A12D47C0CAE}">
      <dsp:nvSpPr>
        <dsp:cNvPr id="0" name=""/>
        <dsp:cNvSpPr/>
      </dsp:nvSpPr>
      <dsp:spPr>
        <a:xfrm>
          <a:off x="4656235" y="2796977"/>
          <a:ext cx="982564" cy="982564"/>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noProof="0"/>
        </a:p>
      </dsp:txBody>
      <dsp:txXfrm>
        <a:off x="4877312" y="2796977"/>
        <a:ext cx="540410" cy="73937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5D02F3-1622-4090-947E-34B8E9051C0B}">
      <dsp:nvSpPr>
        <dsp:cNvPr id="0" name=""/>
        <dsp:cNvSpPr/>
      </dsp:nvSpPr>
      <dsp:spPr>
        <a:xfrm>
          <a:off x="72030" y="0"/>
          <a:ext cx="4876800" cy="894080"/>
        </a:xfrm>
        <a:prstGeom prst="roundRect">
          <a:avLst>
            <a:gd name="adj" fmla="val 10000"/>
          </a:avLst>
        </a:prstGeom>
        <a:solidFill>
          <a:schemeClr val="accent1"/>
        </a:solidFill>
        <a:ln w="25400" cap="flat" cmpd="sng" algn="ctr">
          <a:noFill/>
          <a:prstDash val="solid"/>
        </a:ln>
        <a:effectLst>
          <a:glow rad="101600">
            <a:schemeClr val="accent2">
              <a:satMod val="175000"/>
              <a:alpha val="40000"/>
            </a:schemeClr>
          </a:glow>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0" kern="1200" dirty="0"/>
            <a:t>Secure the personnel</a:t>
          </a:r>
          <a:endParaRPr lang="en-US" sz="2000" b="0" kern="1200" dirty="0"/>
        </a:p>
      </dsp:txBody>
      <dsp:txXfrm>
        <a:off x="98217" y="26187"/>
        <a:ext cx="3836467" cy="841706"/>
      </dsp:txXfrm>
    </dsp:sp>
    <dsp:sp modelId="{8D04DC5A-4F0E-4018-8125-534926A39FF2}">
      <dsp:nvSpPr>
        <dsp:cNvPr id="0" name=""/>
        <dsp:cNvSpPr/>
      </dsp:nvSpPr>
      <dsp:spPr>
        <a:xfrm>
          <a:off x="307774" y="1056640"/>
          <a:ext cx="4876800" cy="894080"/>
        </a:xfrm>
        <a:prstGeom prst="roundRect">
          <a:avLst>
            <a:gd name="adj" fmla="val 10000"/>
          </a:avLst>
        </a:prstGeom>
        <a:solidFill>
          <a:schemeClr val="accent1"/>
        </a:solidFill>
        <a:ln w="25400" cap="flat" cmpd="sng" algn="ctr">
          <a:noFill/>
          <a:prstDash val="solid"/>
        </a:ln>
        <a:effectLst>
          <a:glow rad="101600">
            <a:schemeClr val="accent2">
              <a:satMod val="175000"/>
              <a:alpha val="40000"/>
            </a:schemeClr>
          </a:glow>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0" kern="1200" dirty="0"/>
            <a:t>Decrease the severity </a:t>
          </a:r>
        </a:p>
        <a:p>
          <a:pPr marL="0" lvl="0" indent="0" algn="l" defTabSz="889000">
            <a:lnSpc>
              <a:spcPct val="90000"/>
            </a:lnSpc>
            <a:spcBef>
              <a:spcPct val="0"/>
            </a:spcBef>
            <a:spcAft>
              <a:spcPct val="35000"/>
            </a:spcAft>
            <a:buNone/>
          </a:pPr>
          <a:r>
            <a:rPr lang="en-GB" sz="2000" b="0" kern="1200" dirty="0"/>
            <a:t>of the damage</a:t>
          </a:r>
          <a:endParaRPr lang="en-US" sz="2000" b="0" kern="1200" dirty="0"/>
        </a:p>
      </dsp:txBody>
      <dsp:txXfrm>
        <a:off x="333961" y="1082827"/>
        <a:ext cx="3834841" cy="841706"/>
      </dsp:txXfrm>
    </dsp:sp>
    <dsp:sp modelId="{8AD2E5ED-2C3A-4FAB-8602-6E1CEEFE61C8}">
      <dsp:nvSpPr>
        <dsp:cNvPr id="0" name=""/>
        <dsp:cNvSpPr/>
      </dsp:nvSpPr>
      <dsp:spPr>
        <a:xfrm>
          <a:off x="667828" y="2113280"/>
          <a:ext cx="4876800" cy="894080"/>
        </a:xfrm>
        <a:prstGeom prst="roundRect">
          <a:avLst>
            <a:gd name="adj" fmla="val 10000"/>
          </a:avLst>
        </a:prstGeom>
        <a:solidFill>
          <a:schemeClr val="accent1"/>
        </a:solidFill>
        <a:ln w="25400" cap="flat" cmpd="sng" algn="ctr">
          <a:noFill/>
          <a:prstDash val="solid"/>
        </a:ln>
        <a:effectLst>
          <a:glow rad="101600">
            <a:schemeClr val="accent2">
              <a:satMod val="175000"/>
              <a:alpha val="40000"/>
            </a:schemeClr>
          </a:glow>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0" kern="1200" dirty="0"/>
            <a:t>Find out the ways to continue the activities of the Company</a:t>
          </a:r>
          <a:endParaRPr lang="en-US" sz="2000" b="0" kern="1200" dirty="0"/>
        </a:p>
      </dsp:txBody>
      <dsp:txXfrm>
        <a:off x="694015" y="2139467"/>
        <a:ext cx="3840937" cy="841706"/>
      </dsp:txXfrm>
    </dsp:sp>
    <dsp:sp modelId="{FA9118EA-55FC-48C9-AE27-CDAA35B14013}">
      <dsp:nvSpPr>
        <dsp:cNvPr id="0" name=""/>
        <dsp:cNvSpPr/>
      </dsp:nvSpPr>
      <dsp:spPr>
        <a:xfrm>
          <a:off x="1099864" y="3169919"/>
          <a:ext cx="4876800" cy="894080"/>
        </a:xfrm>
        <a:prstGeom prst="roundRect">
          <a:avLst>
            <a:gd name="adj" fmla="val 10000"/>
          </a:avLst>
        </a:prstGeom>
        <a:solidFill>
          <a:schemeClr val="accent1"/>
        </a:solidFill>
        <a:ln w="25400" cap="flat" cmpd="sng" algn="ctr">
          <a:noFill/>
          <a:prstDash val="solid"/>
        </a:ln>
        <a:effectLst>
          <a:glow rad="101600">
            <a:schemeClr val="accent2">
              <a:satMod val="175000"/>
              <a:alpha val="40000"/>
            </a:schemeClr>
          </a:glow>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0" kern="1200" dirty="0"/>
            <a:t>Restore the facilities and the organisation</a:t>
          </a:r>
          <a:endParaRPr lang="en-US" sz="2000" b="0" kern="1200" dirty="0"/>
        </a:p>
      </dsp:txBody>
      <dsp:txXfrm>
        <a:off x="1126051" y="3196106"/>
        <a:ext cx="3834841" cy="841706"/>
      </dsp:txXfrm>
    </dsp:sp>
    <dsp:sp modelId="{92A827EA-25CE-4B28-872E-BD90A7E91A2D}">
      <dsp:nvSpPr>
        <dsp:cNvPr id="0" name=""/>
        <dsp:cNvSpPr/>
      </dsp:nvSpPr>
      <dsp:spPr>
        <a:xfrm>
          <a:off x="4295647" y="684783"/>
          <a:ext cx="581152" cy="581152"/>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4426406" y="684783"/>
        <a:ext cx="319634" cy="437317"/>
      </dsp:txXfrm>
    </dsp:sp>
    <dsp:sp modelId="{EF910AA9-14E2-4447-9452-625CA6590ECC}">
      <dsp:nvSpPr>
        <dsp:cNvPr id="0" name=""/>
        <dsp:cNvSpPr/>
      </dsp:nvSpPr>
      <dsp:spPr>
        <a:xfrm>
          <a:off x="4704080" y="1741423"/>
          <a:ext cx="581152" cy="581152"/>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4834839" y="1741423"/>
        <a:ext cx="319634" cy="437317"/>
      </dsp:txXfrm>
    </dsp:sp>
    <dsp:sp modelId="{BDC8F079-17A7-4DDE-B22B-EF35FACBF0FD}">
      <dsp:nvSpPr>
        <dsp:cNvPr id="0" name=""/>
        <dsp:cNvSpPr/>
      </dsp:nvSpPr>
      <dsp:spPr>
        <a:xfrm>
          <a:off x="5106415" y="2798064"/>
          <a:ext cx="581152" cy="581152"/>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5237174" y="2798064"/>
        <a:ext cx="319634" cy="43731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FC74D1-C4BA-40EE-82FF-68FE4E2AFF00}">
      <dsp:nvSpPr>
        <dsp:cNvPr id="0" name=""/>
        <dsp:cNvSpPr/>
      </dsp:nvSpPr>
      <dsp:spPr>
        <a:xfrm>
          <a:off x="3030581" y="96816"/>
          <a:ext cx="1627752" cy="1085168"/>
        </a:xfrm>
        <a:prstGeom prst="roundRect">
          <a:avLst>
            <a:gd name="adj" fmla="val 10000"/>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noProof="0" dirty="0"/>
            <a:t>CMT</a:t>
          </a:r>
          <a:r>
            <a:rPr lang="en-US" sz="2400" kern="1200" baseline="30000" noProof="0" dirty="0"/>
            <a:t>1</a:t>
          </a:r>
        </a:p>
      </dsp:txBody>
      <dsp:txXfrm>
        <a:off x="3062364" y="128599"/>
        <a:ext cx="1564186" cy="1021602"/>
      </dsp:txXfrm>
    </dsp:sp>
    <dsp:sp modelId="{B0D05492-E1DE-45A2-8376-3B854EA704A9}">
      <dsp:nvSpPr>
        <dsp:cNvPr id="0" name=""/>
        <dsp:cNvSpPr/>
      </dsp:nvSpPr>
      <dsp:spPr>
        <a:xfrm>
          <a:off x="3844457" y="1181985"/>
          <a:ext cx="368327" cy="650341"/>
        </a:xfrm>
        <a:custGeom>
          <a:avLst/>
          <a:gdLst/>
          <a:ahLst/>
          <a:cxnLst/>
          <a:rect l="0" t="0" r="0" b="0"/>
          <a:pathLst>
            <a:path>
              <a:moveTo>
                <a:pt x="0" y="0"/>
              </a:moveTo>
              <a:lnTo>
                <a:pt x="0" y="325170"/>
              </a:lnTo>
              <a:lnTo>
                <a:pt x="368327" y="325170"/>
              </a:lnTo>
              <a:lnTo>
                <a:pt x="368327" y="65034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E140F3D-FB78-434E-910D-048AB1A348F2}">
      <dsp:nvSpPr>
        <dsp:cNvPr id="0" name=""/>
        <dsp:cNvSpPr/>
      </dsp:nvSpPr>
      <dsp:spPr>
        <a:xfrm>
          <a:off x="3347569" y="1832326"/>
          <a:ext cx="1730430" cy="1085168"/>
        </a:xfrm>
        <a:prstGeom prst="roundRect">
          <a:avLst>
            <a:gd name="adj" fmla="val 10000"/>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4"/>
        </a:lnRef>
        <a:fillRef idx="3">
          <a:schemeClr val="accent4"/>
        </a:fillRef>
        <a:effectRef idx="3">
          <a:schemeClr val="accent4"/>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noProof="0" dirty="0"/>
            <a:t>IMT</a:t>
          </a:r>
          <a:r>
            <a:rPr lang="en-US" sz="2400" kern="1200" baseline="30000" noProof="0" dirty="0"/>
            <a:t>2</a:t>
          </a:r>
        </a:p>
      </dsp:txBody>
      <dsp:txXfrm>
        <a:off x="3379352" y="1864109"/>
        <a:ext cx="1666864" cy="1021602"/>
      </dsp:txXfrm>
    </dsp:sp>
    <dsp:sp modelId="{C9C9F8BA-1B56-40AC-AF85-F745C9247BAB}">
      <dsp:nvSpPr>
        <dsp:cNvPr id="0" name=""/>
        <dsp:cNvSpPr/>
      </dsp:nvSpPr>
      <dsp:spPr>
        <a:xfrm>
          <a:off x="2237882" y="2917494"/>
          <a:ext cx="1974902" cy="355956"/>
        </a:xfrm>
        <a:custGeom>
          <a:avLst/>
          <a:gdLst/>
          <a:ahLst/>
          <a:cxnLst/>
          <a:rect l="0" t="0" r="0" b="0"/>
          <a:pathLst>
            <a:path>
              <a:moveTo>
                <a:pt x="1974902" y="0"/>
              </a:moveTo>
              <a:lnTo>
                <a:pt x="1974902" y="177978"/>
              </a:lnTo>
              <a:lnTo>
                <a:pt x="0" y="177978"/>
              </a:lnTo>
              <a:lnTo>
                <a:pt x="0" y="35595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A72ADF-7170-491C-A438-3170F6034E36}">
      <dsp:nvSpPr>
        <dsp:cNvPr id="0" name=""/>
        <dsp:cNvSpPr/>
      </dsp:nvSpPr>
      <dsp:spPr>
        <a:xfrm>
          <a:off x="1424006" y="3273451"/>
          <a:ext cx="1627752" cy="1085168"/>
        </a:xfrm>
        <a:prstGeom prst="roundRect">
          <a:avLst>
            <a:gd name="adj" fmla="val 10000"/>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noProof="0" dirty="0"/>
            <a:t>Customer sites</a:t>
          </a:r>
        </a:p>
      </dsp:txBody>
      <dsp:txXfrm>
        <a:off x="1455789" y="3305234"/>
        <a:ext cx="1564186" cy="1021602"/>
      </dsp:txXfrm>
    </dsp:sp>
    <dsp:sp modelId="{46827AD9-0628-42E1-BC06-9C77CCB72FAE}">
      <dsp:nvSpPr>
        <dsp:cNvPr id="0" name=""/>
        <dsp:cNvSpPr/>
      </dsp:nvSpPr>
      <dsp:spPr>
        <a:xfrm>
          <a:off x="4212785" y="2917494"/>
          <a:ext cx="434951" cy="355956"/>
        </a:xfrm>
        <a:custGeom>
          <a:avLst/>
          <a:gdLst/>
          <a:ahLst/>
          <a:cxnLst/>
          <a:rect l="0" t="0" r="0" b="0"/>
          <a:pathLst>
            <a:path>
              <a:moveTo>
                <a:pt x="0" y="0"/>
              </a:moveTo>
              <a:lnTo>
                <a:pt x="0" y="177978"/>
              </a:lnTo>
              <a:lnTo>
                <a:pt x="434951" y="177978"/>
              </a:lnTo>
              <a:lnTo>
                <a:pt x="434951" y="35595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A4D1651-CA3B-488A-82BC-1BA69787D4DF}">
      <dsp:nvSpPr>
        <dsp:cNvPr id="0" name=""/>
        <dsp:cNvSpPr/>
      </dsp:nvSpPr>
      <dsp:spPr>
        <a:xfrm>
          <a:off x="3833860" y="3273451"/>
          <a:ext cx="1627752" cy="1085168"/>
        </a:xfrm>
        <a:prstGeom prst="roundRect">
          <a:avLst>
            <a:gd name="adj" fmla="val 10000"/>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noProof="0" dirty="0"/>
            <a:t>Business travelers</a:t>
          </a:r>
        </a:p>
      </dsp:txBody>
      <dsp:txXfrm>
        <a:off x="3865643" y="3305234"/>
        <a:ext cx="1564186" cy="1021602"/>
      </dsp:txXfrm>
    </dsp:sp>
    <dsp:sp modelId="{CCCC2D9C-458A-43CE-B669-B5DAECDA5F85}">
      <dsp:nvSpPr>
        <dsp:cNvPr id="0" name=""/>
        <dsp:cNvSpPr/>
      </dsp:nvSpPr>
      <dsp:spPr>
        <a:xfrm>
          <a:off x="4212785" y="2917494"/>
          <a:ext cx="2771785" cy="355956"/>
        </a:xfrm>
        <a:custGeom>
          <a:avLst/>
          <a:gdLst/>
          <a:ahLst/>
          <a:cxnLst/>
          <a:rect l="0" t="0" r="0" b="0"/>
          <a:pathLst>
            <a:path>
              <a:moveTo>
                <a:pt x="0" y="0"/>
              </a:moveTo>
              <a:lnTo>
                <a:pt x="0" y="177978"/>
              </a:lnTo>
              <a:lnTo>
                <a:pt x="2771785" y="177978"/>
              </a:lnTo>
              <a:lnTo>
                <a:pt x="2771785" y="35595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DA851F-A180-4D3A-8437-4BFB5D597A5E}">
      <dsp:nvSpPr>
        <dsp:cNvPr id="0" name=""/>
        <dsp:cNvSpPr/>
      </dsp:nvSpPr>
      <dsp:spPr>
        <a:xfrm>
          <a:off x="6170694" y="3273451"/>
          <a:ext cx="1627752" cy="1085168"/>
        </a:xfrm>
        <a:prstGeom prst="roundRect">
          <a:avLst>
            <a:gd name="adj" fmla="val 10000"/>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noProof="0" dirty="0"/>
            <a:t>Locations</a:t>
          </a:r>
        </a:p>
      </dsp:txBody>
      <dsp:txXfrm>
        <a:off x="6202477" y="3305234"/>
        <a:ext cx="1564186" cy="1021602"/>
      </dsp:txXfrm>
    </dsp:sp>
    <dsp:sp modelId="{F7306BD9-A16A-4F8B-92FE-4FB19191B899}">
      <dsp:nvSpPr>
        <dsp:cNvPr id="0" name=""/>
        <dsp:cNvSpPr/>
      </dsp:nvSpPr>
      <dsp:spPr>
        <a:xfrm>
          <a:off x="1788606" y="1136265"/>
          <a:ext cx="2055851" cy="91440"/>
        </a:xfrm>
        <a:custGeom>
          <a:avLst/>
          <a:gdLst/>
          <a:ahLst/>
          <a:cxnLst/>
          <a:rect l="0" t="0" r="0" b="0"/>
          <a:pathLst>
            <a:path>
              <a:moveTo>
                <a:pt x="2055851" y="45720"/>
              </a:moveTo>
              <a:lnTo>
                <a:pt x="2055851" y="55589"/>
              </a:lnTo>
              <a:lnTo>
                <a:pt x="0" y="55589"/>
              </a:lnTo>
              <a:lnTo>
                <a:pt x="0" y="6545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3EEF80C-5094-4C9D-ABA0-632835C2CD67}">
      <dsp:nvSpPr>
        <dsp:cNvPr id="0" name=""/>
        <dsp:cNvSpPr/>
      </dsp:nvSpPr>
      <dsp:spPr>
        <a:xfrm>
          <a:off x="974730" y="1201724"/>
          <a:ext cx="1627752" cy="1085168"/>
        </a:xfrm>
        <a:prstGeom prst="roundRect">
          <a:avLst>
            <a:gd name="adj" fmla="val 10000"/>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noProof="0" dirty="0"/>
            <a:t>Internal support</a:t>
          </a:r>
        </a:p>
      </dsp:txBody>
      <dsp:txXfrm>
        <a:off x="1006513" y="1233507"/>
        <a:ext cx="1564186" cy="1021602"/>
      </dsp:txXfrm>
    </dsp:sp>
    <dsp:sp modelId="{EEF86E48-BD69-41DF-BC79-A10AD0092867}">
      <dsp:nvSpPr>
        <dsp:cNvPr id="0" name=""/>
        <dsp:cNvSpPr/>
      </dsp:nvSpPr>
      <dsp:spPr>
        <a:xfrm>
          <a:off x="3844457" y="1136265"/>
          <a:ext cx="2728096" cy="91440"/>
        </a:xfrm>
        <a:custGeom>
          <a:avLst/>
          <a:gdLst/>
          <a:ahLst/>
          <a:cxnLst/>
          <a:rect l="0" t="0" r="0" b="0"/>
          <a:pathLst>
            <a:path>
              <a:moveTo>
                <a:pt x="0" y="45720"/>
              </a:moveTo>
              <a:lnTo>
                <a:pt x="0" y="55589"/>
              </a:lnTo>
              <a:lnTo>
                <a:pt x="2728096" y="55589"/>
              </a:lnTo>
              <a:lnTo>
                <a:pt x="2728096" y="6545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0F6F685-D2F9-4DA8-99BE-738C33B663BF}">
      <dsp:nvSpPr>
        <dsp:cNvPr id="0" name=""/>
        <dsp:cNvSpPr/>
      </dsp:nvSpPr>
      <dsp:spPr>
        <a:xfrm>
          <a:off x="5758677" y="1201724"/>
          <a:ext cx="1627752" cy="1085168"/>
        </a:xfrm>
        <a:prstGeom prst="roundRect">
          <a:avLst>
            <a:gd name="adj" fmla="val 10000"/>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noProof="0" dirty="0"/>
            <a:t>External support</a:t>
          </a:r>
        </a:p>
      </dsp:txBody>
      <dsp:txXfrm>
        <a:off x="5790460" y="1233507"/>
        <a:ext cx="1564186" cy="1021602"/>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DC177E-4153-4AE6-B20C-AFAFEBFA05BD}">
      <dsp:nvSpPr>
        <dsp:cNvPr id="0" name=""/>
        <dsp:cNvSpPr/>
      </dsp:nvSpPr>
      <dsp:spPr>
        <a:xfrm rot="5400000">
          <a:off x="3340228" y="-1368145"/>
          <a:ext cx="519906" cy="3388406"/>
        </a:xfrm>
        <a:prstGeom prst="round2Same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Overall responsibility</a:t>
          </a:r>
        </a:p>
      </dsp:txBody>
      <dsp:txXfrm rot="-5400000">
        <a:off x="1905978" y="91485"/>
        <a:ext cx="3363026" cy="469146"/>
      </dsp:txXfrm>
    </dsp:sp>
    <dsp:sp modelId="{C45E7A98-BBB5-4230-A54C-CC700B8F7415}">
      <dsp:nvSpPr>
        <dsp:cNvPr id="0" name=""/>
        <dsp:cNvSpPr/>
      </dsp:nvSpPr>
      <dsp:spPr>
        <a:xfrm>
          <a:off x="0" y="1116"/>
          <a:ext cx="1905978" cy="649882"/>
        </a:xfrm>
        <a:prstGeom prst="roundRect">
          <a:avLst/>
        </a:prstGeom>
        <a:solidFill>
          <a:schemeClr val="accent1"/>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1"/>
        </a:fillRef>
        <a:effectRef idx="1">
          <a:schemeClr val="accent1"/>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a:t>Board of Directors</a:t>
          </a:r>
        </a:p>
      </dsp:txBody>
      <dsp:txXfrm>
        <a:off x="31725" y="32841"/>
        <a:ext cx="1842528" cy="586432"/>
      </dsp:txXfrm>
    </dsp:sp>
    <dsp:sp modelId="{C2631975-14CC-4C18-BD16-19F87ECA0671}">
      <dsp:nvSpPr>
        <dsp:cNvPr id="0" name=""/>
        <dsp:cNvSpPr/>
      </dsp:nvSpPr>
      <dsp:spPr>
        <a:xfrm rot="5400000">
          <a:off x="3340228" y="-721668"/>
          <a:ext cx="519906" cy="3388406"/>
        </a:xfrm>
        <a:prstGeom prst="round2Same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Review responsibility</a:t>
          </a:r>
        </a:p>
      </dsp:txBody>
      <dsp:txXfrm rot="-5400000">
        <a:off x="1905978" y="737962"/>
        <a:ext cx="3363026" cy="469146"/>
      </dsp:txXfrm>
    </dsp:sp>
    <dsp:sp modelId="{F5AF5380-C60D-462F-9735-5B7B707E448D}">
      <dsp:nvSpPr>
        <dsp:cNvPr id="0" name=""/>
        <dsp:cNvSpPr/>
      </dsp:nvSpPr>
      <dsp:spPr>
        <a:xfrm>
          <a:off x="0" y="683493"/>
          <a:ext cx="1905978" cy="649882"/>
        </a:xfrm>
        <a:prstGeom prst="roundRect">
          <a:avLst/>
        </a:prstGeom>
        <a:solidFill>
          <a:schemeClr val="accent1"/>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1"/>
        </a:fillRef>
        <a:effectRef idx="1">
          <a:schemeClr val="accent1"/>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a:t>Audit Committee</a:t>
          </a:r>
        </a:p>
      </dsp:txBody>
      <dsp:txXfrm>
        <a:off x="31725" y="715218"/>
        <a:ext cx="1842528" cy="586432"/>
      </dsp:txXfrm>
    </dsp:sp>
    <dsp:sp modelId="{D39E46F3-97C5-497B-96DE-6E1D899A6365}">
      <dsp:nvSpPr>
        <dsp:cNvPr id="0" name=""/>
        <dsp:cNvSpPr/>
      </dsp:nvSpPr>
      <dsp:spPr>
        <a:xfrm rot="5400000">
          <a:off x="3340228" y="-39291"/>
          <a:ext cx="519906" cy="3388406"/>
        </a:xfrm>
        <a:prstGeom prst="round2SameRect">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Business responsibility</a:t>
          </a:r>
        </a:p>
      </dsp:txBody>
      <dsp:txXfrm rot="-5400000">
        <a:off x="1905978" y="1420339"/>
        <a:ext cx="3363026" cy="469146"/>
      </dsp:txXfrm>
    </dsp:sp>
    <dsp:sp modelId="{2B505398-F2C4-43D2-A1A5-C8136702B4F9}">
      <dsp:nvSpPr>
        <dsp:cNvPr id="0" name=""/>
        <dsp:cNvSpPr/>
      </dsp:nvSpPr>
      <dsp:spPr>
        <a:xfrm>
          <a:off x="0" y="1365870"/>
          <a:ext cx="1905978" cy="649882"/>
        </a:xfrm>
        <a:prstGeom prst="roundRect">
          <a:avLst/>
        </a:prstGeom>
        <a:solidFill>
          <a:schemeClr val="accent3"/>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a:t>CEO, Exec Team</a:t>
          </a:r>
        </a:p>
      </dsp:txBody>
      <dsp:txXfrm>
        <a:off x="31725" y="1397595"/>
        <a:ext cx="1842528" cy="586432"/>
      </dsp:txXfrm>
    </dsp:sp>
    <dsp:sp modelId="{B53691D3-5481-4D39-8112-5CBDC02AB892}">
      <dsp:nvSpPr>
        <dsp:cNvPr id="0" name=""/>
        <dsp:cNvSpPr/>
      </dsp:nvSpPr>
      <dsp:spPr>
        <a:xfrm rot="5400000">
          <a:off x="3340228" y="643085"/>
          <a:ext cx="519906" cy="3388406"/>
        </a:xfrm>
        <a:prstGeom prst="round2SameRect">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Implementation responsibility</a:t>
          </a:r>
        </a:p>
      </dsp:txBody>
      <dsp:txXfrm rot="-5400000">
        <a:off x="1905978" y="2102715"/>
        <a:ext cx="3363026" cy="469146"/>
      </dsp:txXfrm>
    </dsp:sp>
    <dsp:sp modelId="{7131D57D-F225-4C77-B3BA-D77DDFCFAF13}">
      <dsp:nvSpPr>
        <dsp:cNvPr id="0" name=""/>
        <dsp:cNvSpPr/>
      </dsp:nvSpPr>
      <dsp:spPr>
        <a:xfrm>
          <a:off x="0" y="2048247"/>
          <a:ext cx="1905978" cy="649882"/>
        </a:xfrm>
        <a:prstGeom prst="roundRect">
          <a:avLst/>
        </a:prstGeom>
        <a:solidFill>
          <a:schemeClr val="accent3"/>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a:t>Line Management,  </a:t>
          </a:r>
        </a:p>
        <a:p>
          <a:pPr marL="0" lvl="0" indent="0" algn="ctr" defTabSz="622300">
            <a:lnSpc>
              <a:spcPct val="90000"/>
            </a:lnSpc>
            <a:spcBef>
              <a:spcPct val="0"/>
            </a:spcBef>
            <a:spcAft>
              <a:spcPct val="35000"/>
            </a:spcAft>
            <a:buNone/>
          </a:pPr>
          <a:r>
            <a:rPr lang="en-US" sz="1400" b="1" kern="1200" dirty="0"/>
            <a:t>Risk Managers</a:t>
          </a:r>
        </a:p>
      </dsp:txBody>
      <dsp:txXfrm>
        <a:off x="31725" y="2079972"/>
        <a:ext cx="1842528" cy="586432"/>
      </dsp:txXfrm>
    </dsp:sp>
    <dsp:sp modelId="{8092FE03-C229-4F41-9A66-06B8E80AC559}">
      <dsp:nvSpPr>
        <dsp:cNvPr id="0" name=""/>
        <dsp:cNvSpPr/>
      </dsp:nvSpPr>
      <dsp:spPr>
        <a:xfrm rot="5400000">
          <a:off x="3340228" y="1325462"/>
          <a:ext cx="519906" cy="3388406"/>
        </a:xfrm>
        <a:prstGeom prst="round2SameRect">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247650" tIns="123825" rIns="247650" bIns="123825" numCol="1" spcCol="1270" anchor="ctr" anchorCtr="0">
          <a:noAutofit/>
        </a:bodyPr>
        <a:lstStyle/>
        <a:p>
          <a:pPr marL="114300" marR="0" lvl="1" indent="-114300" algn="l" defTabSz="622300" eaLnBrk="1" fontAlgn="auto" latinLnBrk="0" hangingPunct="1">
            <a:lnSpc>
              <a:spcPct val="90000"/>
            </a:lnSpc>
            <a:spcBef>
              <a:spcPct val="0"/>
            </a:spcBef>
            <a:spcAft>
              <a:spcPct val="15000"/>
            </a:spcAft>
            <a:buClrTx/>
            <a:buSzTx/>
            <a:buFontTx/>
            <a:buChar char="•"/>
            <a:tabLst/>
            <a:defRPr/>
          </a:pPr>
          <a:r>
            <a:rPr lang="en-US" sz="1400" kern="1200" dirty="0"/>
            <a:t>Implementation approval and follow-up responsibility</a:t>
          </a:r>
          <a:endParaRPr lang="en-US" sz="1400" b="0" kern="1200" dirty="0"/>
        </a:p>
      </dsp:txBody>
      <dsp:txXfrm rot="-5400000">
        <a:off x="1905978" y="2785092"/>
        <a:ext cx="3363026" cy="469146"/>
      </dsp:txXfrm>
    </dsp:sp>
    <dsp:sp modelId="{5243EBE6-E53F-4AFE-B7AC-753718D9CCEE}">
      <dsp:nvSpPr>
        <dsp:cNvPr id="0" name=""/>
        <dsp:cNvSpPr/>
      </dsp:nvSpPr>
      <dsp:spPr>
        <a:xfrm>
          <a:off x="0" y="2730624"/>
          <a:ext cx="1905978" cy="649882"/>
        </a:xfrm>
        <a:prstGeom prst="roundRect">
          <a:avLst/>
        </a:prstGeom>
        <a:solidFill>
          <a:schemeClr val="accent3"/>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a:t>Risk Management Team</a:t>
          </a:r>
        </a:p>
      </dsp:txBody>
      <dsp:txXfrm>
        <a:off x="31725" y="2762349"/>
        <a:ext cx="1842528" cy="586432"/>
      </dsp:txXfrm>
    </dsp:sp>
    <dsp:sp modelId="{8FAC917F-513C-4317-91F4-38BFD124B035}">
      <dsp:nvSpPr>
        <dsp:cNvPr id="0" name=""/>
        <dsp:cNvSpPr/>
      </dsp:nvSpPr>
      <dsp:spPr>
        <a:xfrm rot="5400000">
          <a:off x="3340228" y="2007839"/>
          <a:ext cx="519906" cy="3388406"/>
        </a:xfrm>
        <a:prstGeom prst="round2SameRect">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247650" tIns="123825" rIns="247650" bIns="123825" numCol="1" spcCol="1270" anchor="ctr" anchorCtr="0">
          <a:noAutofit/>
        </a:bodyPr>
        <a:lstStyle/>
        <a:p>
          <a:pPr marL="0" marR="0" lvl="1" indent="0" algn="l" defTabSz="914400" eaLnBrk="1" fontAlgn="auto" latinLnBrk="0" hangingPunct="1">
            <a:lnSpc>
              <a:spcPct val="100000"/>
            </a:lnSpc>
            <a:spcBef>
              <a:spcPct val="0"/>
            </a:spcBef>
            <a:spcAft>
              <a:spcPts val="0"/>
            </a:spcAft>
            <a:buClrTx/>
            <a:buSzTx/>
            <a:buFontTx/>
            <a:buNone/>
            <a:tabLst/>
            <a:defRPr/>
          </a:pPr>
          <a:r>
            <a:rPr lang="en-US" sz="1400" kern="1200" dirty="0"/>
            <a:t> Development, planning, implementation support and control</a:t>
          </a:r>
        </a:p>
      </dsp:txBody>
      <dsp:txXfrm rot="-5400000">
        <a:off x="1905978" y="3467469"/>
        <a:ext cx="3363026" cy="469146"/>
      </dsp:txXfrm>
    </dsp:sp>
    <dsp:sp modelId="{40033B49-A3E3-4EFE-9297-2D1AAD0E4D1D}">
      <dsp:nvSpPr>
        <dsp:cNvPr id="0" name=""/>
        <dsp:cNvSpPr/>
      </dsp:nvSpPr>
      <dsp:spPr>
        <a:xfrm>
          <a:off x="0" y="3413000"/>
          <a:ext cx="1905978" cy="649882"/>
        </a:xfrm>
        <a:prstGeom prst="roundRect">
          <a:avLst/>
        </a:prstGeom>
        <a:solidFill>
          <a:schemeClr val="accent3"/>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53340" tIns="26670" rIns="53340" bIns="2667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400" b="1" kern="1200" dirty="0"/>
            <a:t>Corporate Risk Management</a:t>
          </a:r>
        </a:p>
      </dsp:txBody>
      <dsp:txXfrm>
        <a:off x="31725" y="3444725"/>
        <a:ext cx="1842528" cy="58643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34614A-4F27-4841-9674-6CF262E0CDEA}">
      <dsp:nvSpPr>
        <dsp:cNvPr id="0" name=""/>
        <dsp:cNvSpPr/>
      </dsp:nvSpPr>
      <dsp:spPr>
        <a:xfrm>
          <a:off x="0" y="0"/>
          <a:ext cx="4693920" cy="764724"/>
        </a:xfrm>
        <a:prstGeom prst="roundRect">
          <a:avLst>
            <a:gd name="adj" fmla="val 10000"/>
          </a:avLst>
        </a:prstGeom>
        <a:solidFill>
          <a:schemeClr val="accent1"/>
        </a:solidFill>
        <a:ln w="25400" cap="flat" cmpd="sng" algn="ctr">
          <a:noFill/>
          <a:prstDash val="solid"/>
        </a:ln>
        <a:effectLst>
          <a:glow rad="101600">
            <a:schemeClr val="accent2">
              <a:satMod val="175000"/>
              <a:alpha val="40000"/>
            </a:schemeClr>
          </a:glow>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kern="1200" noProof="0" dirty="0"/>
            <a:t>Property Damage, Business </a:t>
          </a:r>
        </a:p>
        <a:p>
          <a:pPr marL="0" lvl="0" indent="0" algn="l" defTabSz="889000">
            <a:lnSpc>
              <a:spcPct val="90000"/>
            </a:lnSpc>
            <a:spcBef>
              <a:spcPct val="0"/>
            </a:spcBef>
            <a:spcAft>
              <a:spcPct val="35000"/>
            </a:spcAft>
            <a:buNone/>
          </a:pPr>
          <a:r>
            <a:rPr lang="en-US" sz="2000" b="0" kern="1200" noProof="0" dirty="0"/>
            <a:t>Interruption and EAR Insurance </a:t>
          </a:r>
        </a:p>
      </dsp:txBody>
      <dsp:txXfrm>
        <a:off x="22398" y="22398"/>
        <a:ext cx="3779249" cy="719928"/>
      </dsp:txXfrm>
    </dsp:sp>
    <dsp:sp modelId="{05726583-ED88-44F8-9FCA-4FD6B0D5B696}">
      <dsp:nvSpPr>
        <dsp:cNvPr id="0" name=""/>
        <dsp:cNvSpPr/>
      </dsp:nvSpPr>
      <dsp:spPr>
        <a:xfrm>
          <a:off x="350520" y="870936"/>
          <a:ext cx="4693920" cy="764724"/>
        </a:xfrm>
        <a:prstGeom prst="roundRect">
          <a:avLst>
            <a:gd name="adj" fmla="val 10000"/>
          </a:avLst>
        </a:prstGeom>
        <a:solidFill>
          <a:schemeClr val="accent1"/>
        </a:solidFill>
        <a:ln w="25400" cap="flat" cmpd="sng" algn="ctr">
          <a:noFill/>
          <a:prstDash val="solid"/>
        </a:ln>
        <a:effectLst>
          <a:glow rad="101600">
            <a:schemeClr val="accent2">
              <a:satMod val="175000"/>
              <a:alpha val="40000"/>
            </a:schemeClr>
          </a:glow>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kern="1200" noProof="0" dirty="0"/>
            <a:t>Marine Cargo and </a:t>
          </a:r>
        </a:p>
        <a:p>
          <a:pPr marL="0" lvl="0" indent="0" algn="l" defTabSz="889000">
            <a:lnSpc>
              <a:spcPct val="90000"/>
            </a:lnSpc>
            <a:spcBef>
              <a:spcPct val="0"/>
            </a:spcBef>
            <a:spcAft>
              <a:spcPct val="35000"/>
            </a:spcAft>
            <a:buNone/>
          </a:pPr>
          <a:r>
            <a:rPr lang="en-US" sz="2000" b="0" kern="1200" noProof="0" dirty="0"/>
            <a:t>Inland Transit Insurance  </a:t>
          </a:r>
        </a:p>
      </dsp:txBody>
      <dsp:txXfrm>
        <a:off x="372918" y="893334"/>
        <a:ext cx="3801532" cy="719928"/>
      </dsp:txXfrm>
    </dsp:sp>
    <dsp:sp modelId="{50A37695-B30A-458E-AC58-117918FDF047}">
      <dsp:nvSpPr>
        <dsp:cNvPr id="0" name=""/>
        <dsp:cNvSpPr/>
      </dsp:nvSpPr>
      <dsp:spPr>
        <a:xfrm>
          <a:off x="701039" y="1741873"/>
          <a:ext cx="4693920" cy="764724"/>
        </a:xfrm>
        <a:prstGeom prst="roundRect">
          <a:avLst>
            <a:gd name="adj" fmla="val 10000"/>
          </a:avLst>
        </a:prstGeom>
        <a:solidFill>
          <a:schemeClr val="accent1"/>
        </a:solidFill>
        <a:ln w="25400" cap="flat" cmpd="sng" algn="ctr">
          <a:noFill/>
          <a:prstDash val="solid"/>
        </a:ln>
        <a:effectLst>
          <a:glow rad="101600">
            <a:schemeClr val="accent2">
              <a:satMod val="175000"/>
              <a:alpha val="40000"/>
            </a:schemeClr>
          </a:glow>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kern="1200" noProof="0" dirty="0"/>
            <a:t>General and Product Liability </a:t>
          </a:r>
        </a:p>
        <a:p>
          <a:pPr marL="0" lvl="0" indent="0" algn="l" defTabSz="889000">
            <a:lnSpc>
              <a:spcPct val="90000"/>
            </a:lnSpc>
            <a:spcBef>
              <a:spcPct val="0"/>
            </a:spcBef>
            <a:spcAft>
              <a:spcPct val="35000"/>
            </a:spcAft>
            <a:buNone/>
          </a:pPr>
          <a:r>
            <a:rPr lang="en-US" sz="2000" b="0" kern="1200" noProof="0" dirty="0"/>
            <a:t>Insurance</a:t>
          </a:r>
        </a:p>
      </dsp:txBody>
      <dsp:txXfrm>
        <a:off x="723437" y="1764271"/>
        <a:ext cx="3801532" cy="719928"/>
      </dsp:txXfrm>
    </dsp:sp>
    <dsp:sp modelId="{DAEC7047-BE3E-4B5E-ACCD-D8E9CE4D4CF7}">
      <dsp:nvSpPr>
        <dsp:cNvPr id="0" name=""/>
        <dsp:cNvSpPr/>
      </dsp:nvSpPr>
      <dsp:spPr>
        <a:xfrm>
          <a:off x="1051559" y="2612810"/>
          <a:ext cx="4693920" cy="764724"/>
        </a:xfrm>
        <a:prstGeom prst="roundRect">
          <a:avLst>
            <a:gd name="adj" fmla="val 10000"/>
          </a:avLst>
        </a:prstGeom>
        <a:solidFill>
          <a:schemeClr val="accent1"/>
        </a:solidFill>
        <a:ln w="25400" cap="flat" cmpd="sng" algn="ctr">
          <a:noFill/>
          <a:prstDash val="solid"/>
        </a:ln>
        <a:effectLst>
          <a:glow rad="101600">
            <a:schemeClr val="accent2">
              <a:satMod val="175000"/>
              <a:alpha val="40000"/>
            </a:schemeClr>
          </a:glow>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kern="1200" noProof="0" dirty="0"/>
            <a:t>Director’s and Officer’s Liability Insurance</a:t>
          </a:r>
        </a:p>
      </dsp:txBody>
      <dsp:txXfrm>
        <a:off x="1073957" y="2635208"/>
        <a:ext cx="3801532" cy="719928"/>
      </dsp:txXfrm>
    </dsp:sp>
    <dsp:sp modelId="{68CA124C-CE85-4057-A440-CAC7D4F1DD8E}">
      <dsp:nvSpPr>
        <dsp:cNvPr id="0" name=""/>
        <dsp:cNvSpPr/>
      </dsp:nvSpPr>
      <dsp:spPr>
        <a:xfrm>
          <a:off x="1402079" y="3483747"/>
          <a:ext cx="4693920" cy="764724"/>
        </a:xfrm>
        <a:prstGeom prst="roundRect">
          <a:avLst>
            <a:gd name="adj" fmla="val 10000"/>
          </a:avLst>
        </a:prstGeom>
        <a:solidFill>
          <a:schemeClr val="accent2"/>
        </a:solidFill>
        <a:ln w="25400" cap="flat" cmpd="sng" algn="ctr">
          <a:noFill/>
          <a:prstDash val="solid"/>
        </a:ln>
        <a:effectLst>
          <a:glow rad="101600">
            <a:schemeClr val="accent2">
              <a:satMod val="175000"/>
              <a:alpha val="40000"/>
            </a:schemeClr>
          </a:glow>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noProof="0" dirty="0"/>
            <a:t>Other insurance Administration</a:t>
          </a:r>
        </a:p>
      </dsp:txBody>
      <dsp:txXfrm>
        <a:off x="1424477" y="3506145"/>
        <a:ext cx="3801532" cy="719928"/>
      </dsp:txXfrm>
    </dsp:sp>
    <dsp:sp modelId="{CFC89293-C09B-4C76-85AD-E128FCA10D00}">
      <dsp:nvSpPr>
        <dsp:cNvPr id="0" name=""/>
        <dsp:cNvSpPr/>
      </dsp:nvSpPr>
      <dsp:spPr>
        <a:xfrm>
          <a:off x="4196848" y="558674"/>
          <a:ext cx="497071" cy="497071"/>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noProof="0"/>
        </a:p>
      </dsp:txBody>
      <dsp:txXfrm>
        <a:off x="4308689" y="558674"/>
        <a:ext cx="273389" cy="374046"/>
      </dsp:txXfrm>
    </dsp:sp>
    <dsp:sp modelId="{CCBBE8E7-4C2D-4DDF-BD5C-285337AD63E1}">
      <dsp:nvSpPr>
        <dsp:cNvPr id="0" name=""/>
        <dsp:cNvSpPr/>
      </dsp:nvSpPr>
      <dsp:spPr>
        <a:xfrm>
          <a:off x="4547368" y="1429610"/>
          <a:ext cx="497071" cy="497071"/>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noProof="0"/>
        </a:p>
      </dsp:txBody>
      <dsp:txXfrm>
        <a:off x="4659209" y="1429610"/>
        <a:ext cx="273389" cy="374046"/>
      </dsp:txXfrm>
    </dsp:sp>
    <dsp:sp modelId="{35CE2D74-AAD7-4409-AE99-37C2840FB68A}">
      <dsp:nvSpPr>
        <dsp:cNvPr id="0" name=""/>
        <dsp:cNvSpPr/>
      </dsp:nvSpPr>
      <dsp:spPr>
        <a:xfrm>
          <a:off x="4897888" y="2287802"/>
          <a:ext cx="497071" cy="497071"/>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noProof="0"/>
        </a:p>
      </dsp:txBody>
      <dsp:txXfrm>
        <a:off x="5009729" y="2287802"/>
        <a:ext cx="273389" cy="374046"/>
      </dsp:txXfrm>
    </dsp:sp>
    <dsp:sp modelId="{8BDAE8C7-3814-44C5-A7D9-925E99FCAF7C}">
      <dsp:nvSpPr>
        <dsp:cNvPr id="0" name=""/>
        <dsp:cNvSpPr/>
      </dsp:nvSpPr>
      <dsp:spPr>
        <a:xfrm>
          <a:off x="5248408" y="3167235"/>
          <a:ext cx="497071" cy="497071"/>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noProof="0"/>
        </a:p>
      </dsp:txBody>
      <dsp:txXfrm>
        <a:off x="5360249" y="3167235"/>
        <a:ext cx="273389" cy="37404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9AE462-83FF-4B15-8FA6-54A5B1A3F465}">
      <dsp:nvSpPr>
        <dsp:cNvPr id="0" name=""/>
        <dsp:cNvSpPr/>
      </dsp:nvSpPr>
      <dsp:spPr>
        <a:xfrm rot="5400000">
          <a:off x="4724048" y="-2014892"/>
          <a:ext cx="796190" cy="4825976"/>
        </a:xfrm>
        <a:prstGeom prst="round2SameRect">
          <a:avLst/>
        </a:prstGeom>
        <a:solidFill>
          <a:srgbClr val="ECEDEF">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solidFill>
                <a:schemeClr val="tx1"/>
              </a:solidFill>
            </a:rPr>
            <a:t>Input into strategic planning</a:t>
          </a:r>
        </a:p>
        <a:p>
          <a:pPr marL="114300" lvl="1" indent="-114300" algn="l" defTabSz="577850">
            <a:lnSpc>
              <a:spcPct val="90000"/>
            </a:lnSpc>
            <a:spcBef>
              <a:spcPct val="0"/>
            </a:spcBef>
            <a:spcAft>
              <a:spcPct val="15000"/>
            </a:spcAft>
            <a:buChar char="•"/>
          </a:pPr>
          <a:r>
            <a:rPr lang="en-US" sz="1300" kern="1200" dirty="0">
              <a:solidFill>
                <a:schemeClr val="tx1"/>
              </a:solidFill>
            </a:rPr>
            <a:t>Enforcement of strategy implementation</a:t>
          </a:r>
        </a:p>
        <a:p>
          <a:pPr marL="114300" lvl="1" indent="-114300" algn="l" defTabSz="577850">
            <a:lnSpc>
              <a:spcPct val="90000"/>
            </a:lnSpc>
            <a:spcBef>
              <a:spcPct val="0"/>
            </a:spcBef>
            <a:spcAft>
              <a:spcPct val="15000"/>
            </a:spcAft>
            <a:buChar char="•"/>
          </a:pPr>
          <a:r>
            <a:rPr lang="en-US" sz="1300" kern="1200" dirty="0">
              <a:solidFill>
                <a:schemeClr val="tx1"/>
              </a:solidFill>
            </a:rPr>
            <a:t>Background for corporate level critical threat evaluation</a:t>
          </a:r>
        </a:p>
      </dsp:txBody>
      <dsp:txXfrm rot="-5400000">
        <a:off x="2709156" y="38867"/>
        <a:ext cx="4787109" cy="718456"/>
      </dsp:txXfrm>
    </dsp:sp>
    <dsp:sp modelId="{2CD9E9D7-FC2D-4AC9-8AC7-FA466BCE8C3F}">
      <dsp:nvSpPr>
        <dsp:cNvPr id="0" name=""/>
        <dsp:cNvSpPr/>
      </dsp:nvSpPr>
      <dsp:spPr>
        <a:xfrm>
          <a:off x="0" y="896"/>
          <a:ext cx="2714611" cy="79899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l" defTabSz="1111250">
            <a:lnSpc>
              <a:spcPct val="90000"/>
            </a:lnSpc>
            <a:spcBef>
              <a:spcPct val="0"/>
            </a:spcBef>
            <a:spcAft>
              <a:spcPct val="35000"/>
            </a:spcAft>
            <a:buNone/>
          </a:pPr>
          <a:r>
            <a:rPr lang="en-US" sz="2500" kern="1200" dirty="0"/>
            <a:t>Strategic risks</a:t>
          </a:r>
        </a:p>
      </dsp:txBody>
      <dsp:txXfrm>
        <a:off x="39004" y="39900"/>
        <a:ext cx="2636603" cy="720988"/>
      </dsp:txXfrm>
    </dsp:sp>
    <dsp:sp modelId="{57C8D863-8BB2-48C4-896A-2A584B05BFD8}">
      <dsp:nvSpPr>
        <dsp:cNvPr id="0" name=""/>
        <dsp:cNvSpPr/>
      </dsp:nvSpPr>
      <dsp:spPr>
        <a:xfrm rot="5400000">
          <a:off x="4738440" y="-1194304"/>
          <a:ext cx="778318" cy="4825976"/>
        </a:xfrm>
        <a:prstGeom prst="round2SameRect">
          <a:avLst/>
        </a:prstGeom>
        <a:solidFill>
          <a:srgbClr val="ECEDEF">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solidFill>
                <a:schemeClr val="tx1"/>
              </a:solidFill>
            </a:rPr>
            <a:t>Financial market impact on business operations</a:t>
          </a:r>
        </a:p>
        <a:p>
          <a:pPr marL="114300" lvl="1" indent="-114300" algn="l" defTabSz="577850">
            <a:lnSpc>
              <a:spcPct val="90000"/>
            </a:lnSpc>
            <a:spcBef>
              <a:spcPct val="0"/>
            </a:spcBef>
            <a:spcAft>
              <a:spcPct val="15000"/>
            </a:spcAft>
            <a:buChar char="•"/>
          </a:pPr>
          <a:r>
            <a:rPr lang="en-US" sz="1300" kern="1200" dirty="0">
              <a:solidFill>
                <a:schemeClr val="tx1"/>
              </a:solidFill>
            </a:rPr>
            <a:t>Development and implementation of corporate finance and funding strategy</a:t>
          </a:r>
        </a:p>
        <a:p>
          <a:pPr marL="114300" lvl="1" indent="-114300" algn="l" defTabSz="577850">
            <a:lnSpc>
              <a:spcPct val="90000"/>
            </a:lnSpc>
            <a:spcBef>
              <a:spcPct val="0"/>
            </a:spcBef>
            <a:spcAft>
              <a:spcPct val="15000"/>
            </a:spcAft>
            <a:buChar char="•"/>
          </a:pPr>
          <a:r>
            <a:rPr lang="en-US" sz="1300" kern="1200" dirty="0">
              <a:solidFill>
                <a:schemeClr val="tx1"/>
              </a:solidFill>
            </a:rPr>
            <a:t>Content and implementation of the Treasury Policy</a:t>
          </a:r>
        </a:p>
      </dsp:txBody>
      <dsp:txXfrm rot="-5400000">
        <a:off x="2714611" y="867519"/>
        <a:ext cx="4787982" cy="702330"/>
      </dsp:txXfrm>
    </dsp:sp>
    <dsp:sp modelId="{6E90977C-8541-45F9-B577-6AB16B1B198C}">
      <dsp:nvSpPr>
        <dsp:cNvPr id="0" name=""/>
        <dsp:cNvSpPr/>
      </dsp:nvSpPr>
      <dsp:spPr>
        <a:xfrm>
          <a:off x="0" y="839843"/>
          <a:ext cx="2714611" cy="79899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l" defTabSz="1111250">
            <a:lnSpc>
              <a:spcPct val="90000"/>
            </a:lnSpc>
            <a:spcBef>
              <a:spcPct val="0"/>
            </a:spcBef>
            <a:spcAft>
              <a:spcPct val="35000"/>
            </a:spcAft>
            <a:buNone/>
          </a:pPr>
          <a:r>
            <a:rPr lang="en-US" sz="2500" kern="1200" dirty="0"/>
            <a:t>Financial risks</a:t>
          </a:r>
        </a:p>
      </dsp:txBody>
      <dsp:txXfrm>
        <a:off x="39004" y="878847"/>
        <a:ext cx="2636603" cy="720988"/>
      </dsp:txXfrm>
    </dsp:sp>
    <dsp:sp modelId="{B48DC0FD-BCD1-447C-B90F-3A2E3D3A08CA}">
      <dsp:nvSpPr>
        <dsp:cNvPr id="0" name=""/>
        <dsp:cNvSpPr/>
      </dsp:nvSpPr>
      <dsp:spPr>
        <a:xfrm rot="5400000">
          <a:off x="4696627" y="-305876"/>
          <a:ext cx="851928" cy="4821263"/>
        </a:xfrm>
        <a:prstGeom prst="round2SameRect">
          <a:avLst/>
        </a:prstGeom>
        <a:solidFill>
          <a:srgbClr val="ECEDEF">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solidFill>
                <a:schemeClr val="tx1"/>
              </a:solidFill>
            </a:rPr>
            <a:t>Support to meet the current business result objectives</a:t>
          </a:r>
        </a:p>
        <a:p>
          <a:pPr marL="114300" lvl="1" indent="-114300" algn="l" defTabSz="577850">
            <a:lnSpc>
              <a:spcPct val="90000"/>
            </a:lnSpc>
            <a:spcBef>
              <a:spcPct val="0"/>
            </a:spcBef>
            <a:spcAft>
              <a:spcPct val="15000"/>
            </a:spcAft>
            <a:buChar char="•"/>
          </a:pPr>
          <a:r>
            <a:rPr lang="en-US" sz="1300" kern="1200" dirty="0">
              <a:solidFill>
                <a:schemeClr val="tx1"/>
              </a:solidFill>
            </a:rPr>
            <a:t>Secure continuity of operations</a:t>
          </a:r>
        </a:p>
        <a:p>
          <a:pPr marL="114300" lvl="1" indent="-114300" algn="l" defTabSz="577850">
            <a:lnSpc>
              <a:spcPct val="90000"/>
            </a:lnSpc>
            <a:spcBef>
              <a:spcPct val="0"/>
            </a:spcBef>
            <a:spcAft>
              <a:spcPct val="15000"/>
            </a:spcAft>
            <a:buChar char="•"/>
          </a:pPr>
          <a:r>
            <a:rPr lang="en-US" sz="1300" kern="1200" dirty="0">
              <a:solidFill>
                <a:schemeClr val="tx1"/>
              </a:solidFill>
            </a:rPr>
            <a:t>Be part of internal control environment</a:t>
          </a:r>
        </a:p>
      </dsp:txBody>
      <dsp:txXfrm rot="-5400000">
        <a:off x="2711960" y="1720379"/>
        <a:ext cx="4779675" cy="768752"/>
      </dsp:txXfrm>
    </dsp:sp>
    <dsp:sp modelId="{18B42A5D-2FD4-4066-9E01-F8376E7FD518}">
      <dsp:nvSpPr>
        <dsp:cNvPr id="0" name=""/>
        <dsp:cNvSpPr/>
      </dsp:nvSpPr>
      <dsp:spPr>
        <a:xfrm>
          <a:off x="0" y="1716977"/>
          <a:ext cx="2711960" cy="79899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l" defTabSz="1111250">
            <a:lnSpc>
              <a:spcPct val="90000"/>
            </a:lnSpc>
            <a:spcBef>
              <a:spcPct val="0"/>
            </a:spcBef>
            <a:spcAft>
              <a:spcPct val="35000"/>
            </a:spcAft>
            <a:buNone/>
          </a:pPr>
          <a:r>
            <a:rPr lang="en-US" sz="2500" kern="1200" dirty="0"/>
            <a:t>Operational risks</a:t>
          </a:r>
        </a:p>
      </dsp:txBody>
      <dsp:txXfrm>
        <a:off x="39004" y="1755981"/>
        <a:ext cx="2633952" cy="720988"/>
      </dsp:txXfrm>
    </dsp:sp>
    <dsp:sp modelId="{4DBAF3C5-680A-4B0A-8134-8BDE2BC6665F}">
      <dsp:nvSpPr>
        <dsp:cNvPr id="0" name=""/>
        <dsp:cNvSpPr/>
      </dsp:nvSpPr>
      <dsp:spPr>
        <a:xfrm rot="5400000">
          <a:off x="4716187" y="566442"/>
          <a:ext cx="812810" cy="4821263"/>
        </a:xfrm>
        <a:prstGeom prst="round2SameRect">
          <a:avLst/>
        </a:prstGeom>
        <a:solidFill>
          <a:srgbClr val="ECEDEF">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solidFill>
                <a:schemeClr val="tx1"/>
              </a:solidFill>
            </a:rPr>
            <a:t>Initiate preventive measures to avoid incidents</a:t>
          </a:r>
        </a:p>
        <a:p>
          <a:pPr marL="114300" lvl="1" indent="-114300" algn="l" defTabSz="577850">
            <a:lnSpc>
              <a:spcPct val="90000"/>
            </a:lnSpc>
            <a:spcBef>
              <a:spcPct val="0"/>
            </a:spcBef>
            <a:spcAft>
              <a:spcPct val="15000"/>
            </a:spcAft>
            <a:buChar char="•"/>
          </a:pPr>
          <a:r>
            <a:rPr lang="en-US" sz="1300" kern="1200" dirty="0">
              <a:solidFill>
                <a:schemeClr val="tx1"/>
              </a:solidFill>
            </a:rPr>
            <a:t>Support and enforce measures in Health, Safety and Environment related issues</a:t>
          </a:r>
        </a:p>
        <a:p>
          <a:pPr marL="114300" lvl="1" indent="-114300" algn="l" defTabSz="577850">
            <a:lnSpc>
              <a:spcPct val="90000"/>
            </a:lnSpc>
            <a:spcBef>
              <a:spcPct val="0"/>
            </a:spcBef>
            <a:spcAft>
              <a:spcPct val="15000"/>
            </a:spcAft>
            <a:buChar char="•"/>
          </a:pPr>
          <a:r>
            <a:rPr lang="en-US" sz="1300" kern="1200" dirty="0">
              <a:solidFill>
                <a:schemeClr val="tx1"/>
              </a:solidFill>
            </a:rPr>
            <a:t>Secure continuity of operations</a:t>
          </a:r>
        </a:p>
      </dsp:txBody>
      <dsp:txXfrm rot="-5400000">
        <a:off x="2711961" y="2610346"/>
        <a:ext cx="4781585" cy="733454"/>
      </dsp:txXfrm>
    </dsp:sp>
    <dsp:sp modelId="{CC44F80C-3C8A-4F44-A162-E64B18399359}">
      <dsp:nvSpPr>
        <dsp:cNvPr id="0" name=""/>
        <dsp:cNvSpPr/>
      </dsp:nvSpPr>
      <dsp:spPr>
        <a:xfrm>
          <a:off x="0" y="2577575"/>
          <a:ext cx="2711960" cy="79899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l" defTabSz="1111250">
            <a:lnSpc>
              <a:spcPct val="90000"/>
            </a:lnSpc>
            <a:spcBef>
              <a:spcPct val="0"/>
            </a:spcBef>
            <a:spcAft>
              <a:spcPct val="35000"/>
            </a:spcAft>
            <a:buNone/>
          </a:pPr>
          <a:r>
            <a:rPr lang="en-US" sz="2500" kern="1200" dirty="0"/>
            <a:t>Hazard risks</a:t>
          </a:r>
        </a:p>
      </dsp:txBody>
      <dsp:txXfrm>
        <a:off x="39004" y="2616579"/>
        <a:ext cx="2633952" cy="720988"/>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188C8E-F1B3-4CE0-B3F8-F93BCA31BF76}">
      <dsp:nvSpPr>
        <dsp:cNvPr id="0" name=""/>
        <dsp:cNvSpPr/>
      </dsp:nvSpPr>
      <dsp:spPr>
        <a:xfrm>
          <a:off x="0" y="0"/>
          <a:ext cx="4693920" cy="731520"/>
        </a:xfrm>
        <a:prstGeom prst="roundRect">
          <a:avLst>
            <a:gd name="adj" fmla="val 10000"/>
          </a:avLst>
        </a:prstGeom>
        <a:solidFill>
          <a:schemeClr val="accent1"/>
        </a:solidFill>
        <a:ln w="9525" cap="flat" cmpd="sng" algn="ctr">
          <a:solidFill>
            <a:schemeClr val="tx1"/>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noProof="0" dirty="0">
              <a:solidFill>
                <a:schemeClr val="bg1"/>
              </a:solidFill>
            </a:rPr>
            <a:t>Risk recognition</a:t>
          </a:r>
        </a:p>
      </dsp:txBody>
      <dsp:txXfrm>
        <a:off x="21425" y="21425"/>
        <a:ext cx="3818966" cy="688670"/>
      </dsp:txXfrm>
    </dsp:sp>
    <dsp:sp modelId="{A4890FEA-CD00-46E4-8637-1BE664D4680D}">
      <dsp:nvSpPr>
        <dsp:cNvPr id="0" name=""/>
        <dsp:cNvSpPr/>
      </dsp:nvSpPr>
      <dsp:spPr>
        <a:xfrm>
          <a:off x="350520" y="833120"/>
          <a:ext cx="4693920" cy="731520"/>
        </a:xfrm>
        <a:prstGeom prst="roundRect">
          <a:avLst>
            <a:gd name="adj" fmla="val 10000"/>
          </a:avLst>
        </a:prstGeom>
        <a:solidFill>
          <a:schemeClr val="accent1"/>
        </a:solidFill>
        <a:ln w="9525" cap="flat" cmpd="sng" algn="ctr">
          <a:solidFill>
            <a:schemeClr val="tx1"/>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noProof="0" dirty="0">
              <a:solidFill>
                <a:schemeClr val="bg1"/>
              </a:solidFill>
            </a:rPr>
            <a:t>Probability</a:t>
          </a:r>
        </a:p>
      </dsp:txBody>
      <dsp:txXfrm>
        <a:off x="371945" y="854545"/>
        <a:ext cx="3825062" cy="688669"/>
      </dsp:txXfrm>
    </dsp:sp>
    <dsp:sp modelId="{A4084ADC-5A02-46F4-ACAD-CF0926CC3AE6}">
      <dsp:nvSpPr>
        <dsp:cNvPr id="0" name=""/>
        <dsp:cNvSpPr/>
      </dsp:nvSpPr>
      <dsp:spPr>
        <a:xfrm>
          <a:off x="701039" y="1666240"/>
          <a:ext cx="4693920" cy="731520"/>
        </a:xfrm>
        <a:prstGeom prst="roundRect">
          <a:avLst>
            <a:gd name="adj" fmla="val 10000"/>
          </a:avLst>
        </a:prstGeom>
        <a:solidFill>
          <a:schemeClr val="accent1"/>
        </a:solidFill>
        <a:ln w="9525" cap="flat" cmpd="sng" algn="ctr">
          <a:solidFill>
            <a:schemeClr val="tx1"/>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noProof="0" dirty="0">
              <a:solidFill>
                <a:schemeClr val="bg1"/>
              </a:solidFill>
            </a:rPr>
            <a:t>Impact</a:t>
          </a:r>
        </a:p>
      </dsp:txBody>
      <dsp:txXfrm>
        <a:off x="722464" y="1687665"/>
        <a:ext cx="3825062" cy="688669"/>
      </dsp:txXfrm>
    </dsp:sp>
    <dsp:sp modelId="{36A88E2C-FADE-4B50-BFF8-597F61205A33}">
      <dsp:nvSpPr>
        <dsp:cNvPr id="0" name=""/>
        <dsp:cNvSpPr/>
      </dsp:nvSpPr>
      <dsp:spPr>
        <a:xfrm>
          <a:off x="1051559" y="2499360"/>
          <a:ext cx="4693920" cy="731520"/>
        </a:xfrm>
        <a:prstGeom prst="roundRect">
          <a:avLst>
            <a:gd name="adj" fmla="val 10000"/>
          </a:avLst>
        </a:prstGeom>
        <a:solidFill>
          <a:schemeClr val="accent1"/>
        </a:solidFill>
        <a:ln w="9525" cap="flat" cmpd="sng" algn="ctr">
          <a:solidFill>
            <a:schemeClr val="tx1"/>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noProof="0" dirty="0">
              <a:solidFill>
                <a:schemeClr val="bg1"/>
              </a:solidFill>
            </a:rPr>
            <a:t>Risk level</a:t>
          </a:r>
        </a:p>
      </dsp:txBody>
      <dsp:txXfrm>
        <a:off x="1072984" y="2520785"/>
        <a:ext cx="3825062" cy="688669"/>
      </dsp:txXfrm>
    </dsp:sp>
    <dsp:sp modelId="{8E522A3B-CADB-479B-8E44-A6842C9505F0}">
      <dsp:nvSpPr>
        <dsp:cNvPr id="0" name=""/>
        <dsp:cNvSpPr/>
      </dsp:nvSpPr>
      <dsp:spPr>
        <a:xfrm>
          <a:off x="1402079" y="3328142"/>
          <a:ext cx="4693920" cy="731520"/>
        </a:xfrm>
        <a:prstGeom prst="roundRect">
          <a:avLst>
            <a:gd name="adj" fmla="val 10000"/>
          </a:avLst>
        </a:prstGeom>
        <a:solidFill>
          <a:schemeClr val="accent1"/>
        </a:solidFill>
        <a:ln w="9525" cap="flat" cmpd="sng" algn="ctr">
          <a:solidFill>
            <a:schemeClr val="tx1"/>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noProof="0" dirty="0">
              <a:solidFill>
                <a:schemeClr val="bg1"/>
              </a:solidFill>
            </a:rPr>
            <a:t>Actions, responsibilities, schedule, follow-up</a:t>
          </a:r>
        </a:p>
      </dsp:txBody>
      <dsp:txXfrm>
        <a:off x="1423504" y="3349567"/>
        <a:ext cx="3825062" cy="688669"/>
      </dsp:txXfrm>
    </dsp:sp>
    <dsp:sp modelId="{113E167D-B123-4981-9C59-008330F086FD}">
      <dsp:nvSpPr>
        <dsp:cNvPr id="0" name=""/>
        <dsp:cNvSpPr/>
      </dsp:nvSpPr>
      <dsp:spPr>
        <a:xfrm>
          <a:off x="4218432" y="534416"/>
          <a:ext cx="475488" cy="475488"/>
        </a:xfrm>
        <a:prstGeom prst="downArrow">
          <a:avLst>
            <a:gd name="adj1" fmla="val 55000"/>
            <a:gd name="adj2" fmla="val 45000"/>
          </a:avLst>
        </a:prstGeom>
        <a:solidFill>
          <a:schemeClr val="tx1">
            <a:lumMod val="50000"/>
            <a:lumOff val="5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noProof="0" dirty="0"/>
        </a:p>
      </dsp:txBody>
      <dsp:txXfrm>
        <a:off x="4325417" y="534416"/>
        <a:ext cx="261518" cy="357805"/>
      </dsp:txXfrm>
    </dsp:sp>
    <dsp:sp modelId="{16776E35-DD0F-4DDE-A2F6-D45610FBAD20}">
      <dsp:nvSpPr>
        <dsp:cNvPr id="0" name=""/>
        <dsp:cNvSpPr/>
      </dsp:nvSpPr>
      <dsp:spPr>
        <a:xfrm>
          <a:off x="4568952" y="1367536"/>
          <a:ext cx="475488" cy="475488"/>
        </a:xfrm>
        <a:prstGeom prst="downArrow">
          <a:avLst>
            <a:gd name="adj1" fmla="val 55000"/>
            <a:gd name="adj2" fmla="val 45000"/>
          </a:avLst>
        </a:prstGeom>
        <a:solidFill>
          <a:schemeClr val="tx1">
            <a:lumMod val="50000"/>
            <a:lumOff val="5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noProof="0" dirty="0"/>
        </a:p>
      </dsp:txBody>
      <dsp:txXfrm>
        <a:off x="4675937" y="1367536"/>
        <a:ext cx="261518" cy="357805"/>
      </dsp:txXfrm>
    </dsp:sp>
    <dsp:sp modelId="{ABD56701-4698-4BBA-813B-927A3050C7E6}">
      <dsp:nvSpPr>
        <dsp:cNvPr id="0" name=""/>
        <dsp:cNvSpPr/>
      </dsp:nvSpPr>
      <dsp:spPr>
        <a:xfrm>
          <a:off x="4919472" y="2188464"/>
          <a:ext cx="475488" cy="475488"/>
        </a:xfrm>
        <a:prstGeom prst="downArrow">
          <a:avLst>
            <a:gd name="adj1" fmla="val 55000"/>
            <a:gd name="adj2" fmla="val 45000"/>
          </a:avLst>
        </a:prstGeom>
        <a:solidFill>
          <a:schemeClr val="tx1">
            <a:lumMod val="50000"/>
            <a:lumOff val="5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noProof="0" dirty="0"/>
        </a:p>
      </dsp:txBody>
      <dsp:txXfrm>
        <a:off x="5026457" y="2188464"/>
        <a:ext cx="261518" cy="357805"/>
      </dsp:txXfrm>
    </dsp:sp>
    <dsp:sp modelId="{CF8C58CE-4C7B-4EE2-A9E9-B9F16536F086}">
      <dsp:nvSpPr>
        <dsp:cNvPr id="0" name=""/>
        <dsp:cNvSpPr/>
      </dsp:nvSpPr>
      <dsp:spPr>
        <a:xfrm>
          <a:off x="5269992" y="3029712"/>
          <a:ext cx="475488" cy="475488"/>
        </a:xfrm>
        <a:prstGeom prst="downArrow">
          <a:avLst>
            <a:gd name="adj1" fmla="val 55000"/>
            <a:gd name="adj2" fmla="val 45000"/>
          </a:avLst>
        </a:prstGeom>
        <a:solidFill>
          <a:schemeClr val="tx1">
            <a:lumMod val="50000"/>
            <a:lumOff val="5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noProof="0" dirty="0"/>
        </a:p>
      </dsp:txBody>
      <dsp:txXfrm>
        <a:off x="5376977" y="3029712"/>
        <a:ext cx="261518" cy="357805"/>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E7F00C-6C50-41CB-B343-DC14408035C3}">
      <dsp:nvSpPr>
        <dsp:cNvPr id="0" name=""/>
        <dsp:cNvSpPr/>
      </dsp:nvSpPr>
      <dsp:spPr>
        <a:xfrm>
          <a:off x="0" y="105353"/>
          <a:ext cx="6096000" cy="1216800"/>
        </a:xfrm>
        <a:prstGeom prst="round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bg1"/>
              </a:solidFill>
            </a:rPr>
            <a:t>Risk is calculated by </a:t>
          </a:r>
          <a:r>
            <a:rPr lang="en-US" sz="2400" b="1" i="1" kern="1200" dirty="0">
              <a:solidFill>
                <a:schemeClr val="bg1"/>
              </a:solidFill>
            </a:rPr>
            <a:t>multiplying the probability by the impact</a:t>
          </a:r>
          <a:endParaRPr lang="en-US" sz="2400" b="1" kern="1200" dirty="0"/>
        </a:p>
      </dsp:txBody>
      <dsp:txXfrm>
        <a:off x="59399" y="164752"/>
        <a:ext cx="5977202" cy="1098002"/>
      </dsp:txXfrm>
    </dsp:sp>
    <dsp:sp modelId="{571FC7DA-9A48-4C69-86A0-7F15119FDF73}">
      <dsp:nvSpPr>
        <dsp:cNvPr id="0" name=""/>
        <dsp:cNvSpPr/>
      </dsp:nvSpPr>
      <dsp:spPr>
        <a:xfrm>
          <a:off x="0" y="1509354"/>
          <a:ext cx="6096000" cy="1216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solidFill>
                <a:schemeClr val="bg1"/>
              </a:solidFill>
            </a:rPr>
            <a:t>P x C = R</a:t>
          </a:r>
          <a:endParaRPr lang="en-US" sz="2800" kern="1200" dirty="0"/>
        </a:p>
      </dsp:txBody>
      <dsp:txXfrm>
        <a:off x="59399" y="1568753"/>
        <a:ext cx="5977202" cy="1098002"/>
      </dsp:txXfrm>
    </dsp:sp>
    <dsp:sp modelId="{690EC4FE-FD4B-4818-A3FE-6E44D31D8FFB}">
      <dsp:nvSpPr>
        <dsp:cNvPr id="0" name=""/>
        <dsp:cNvSpPr/>
      </dsp:nvSpPr>
      <dsp:spPr>
        <a:xfrm>
          <a:off x="0" y="2913354"/>
          <a:ext cx="6096000" cy="1216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i-FI" sz="2800" b="1" kern="1200" dirty="0">
              <a:solidFill>
                <a:schemeClr val="bg1"/>
              </a:solidFill>
            </a:rPr>
            <a:t>1 – 5 x 1 – 5 = 1 - 25</a:t>
          </a:r>
          <a:endParaRPr lang="en-US" sz="2800" kern="1200" dirty="0"/>
        </a:p>
      </dsp:txBody>
      <dsp:txXfrm>
        <a:off x="59399" y="2972753"/>
        <a:ext cx="5977202" cy="1098002"/>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34294-EEC8-45D9-9083-B66337A84217}">
      <dsp:nvSpPr>
        <dsp:cNvPr id="0" name=""/>
        <dsp:cNvSpPr/>
      </dsp:nvSpPr>
      <dsp:spPr>
        <a:xfrm>
          <a:off x="0" y="0"/>
          <a:ext cx="4693920" cy="731520"/>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1 Irrelevant (once in about 50 years ore more seldom)</a:t>
          </a:r>
        </a:p>
      </dsp:txBody>
      <dsp:txXfrm>
        <a:off x="21425" y="21425"/>
        <a:ext cx="3818966" cy="688670"/>
      </dsp:txXfrm>
    </dsp:sp>
    <dsp:sp modelId="{F54D3F99-C991-4799-8410-2975AEE65B3C}">
      <dsp:nvSpPr>
        <dsp:cNvPr id="0" name=""/>
        <dsp:cNvSpPr/>
      </dsp:nvSpPr>
      <dsp:spPr>
        <a:xfrm>
          <a:off x="350520" y="833120"/>
          <a:ext cx="4693920" cy="7315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2 Low (once in about 30 years)</a:t>
          </a:r>
        </a:p>
      </dsp:txBody>
      <dsp:txXfrm>
        <a:off x="371945" y="854545"/>
        <a:ext cx="3825062" cy="688669"/>
      </dsp:txXfrm>
    </dsp:sp>
    <dsp:sp modelId="{C6A520EE-0D8E-4FF9-A23A-65BC2A374CEE}">
      <dsp:nvSpPr>
        <dsp:cNvPr id="0" name=""/>
        <dsp:cNvSpPr/>
      </dsp:nvSpPr>
      <dsp:spPr>
        <a:xfrm>
          <a:off x="701039" y="1666240"/>
          <a:ext cx="4693920" cy="731520"/>
        </a:xfrm>
        <a:prstGeom prst="roundRect">
          <a:avLst>
            <a:gd name="adj" fmla="val 10000"/>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3 Medium (once in about 10 years)</a:t>
          </a:r>
        </a:p>
      </dsp:txBody>
      <dsp:txXfrm>
        <a:off x="722464" y="1687665"/>
        <a:ext cx="3825062" cy="688669"/>
      </dsp:txXfrm>
    </dsp:sp>
    <dsp:sp modelId="{F0C0407B-57C3-405C-8C27-B7EA1D86A2CB}">
      <dsp:nvSpPr>
        <dsp:cNvPr id="0" name=""/>
        <dsp:cNvSpPr/>
      </dsp:nvSpPr>
      <dsp:spPr>
        <a:xfrm>
          <a:off x="1051559" y="2499360"/>
          <a:ext cx="4693920" cy="731520"/>
        </a:xfrm>
        <a:prstGeom prst="roundRect">
          <a:avLst>
            <a:gd name="adj" fmla="val 10000"/>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4 High (once in about 5 years)</a:t>
          </a:r>
        </a:p>
      </dsp:txBody>
      <dsp:txXfrm>
        <a:off x="1072984" y="2520785"/>
        <a:ext cx="3825062" cy="688669"/>
      </dsp:txXfrm>
    </dsp:sp>
    <dsp:sp modelId="{36882B7F-1CBD-44A7-AD7D-18ABA7557130}">
      <dsp:nvSpPr>
        <dsp:cNvPr id="0" name=""/>
        <dsp:cNvSpPr/>
      </dsp:nvSpPr>
      <dsp:spPr>
        <a:xfrm>
          <a:off x="1402079" y="3332480"/>
          <a:ext cx="4693920" cy="731520"/>
        </a:xfrm>
        <a:prstGeom prst="roundRect">
          <a:avLst>
            <a:gd name="adj" fmla="val 10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5 Extreme (once a year or more often)</a:t>
          </a:r>
        </a:p>
      </dsp:txBody>
      <dsp:txXfrm>
        <a:off x="1423504" y="3353905"/>
        <a:ext cx="3825062" cy="688669"/>
      </dsp:txXfrm>
    </dsp:sp>
    <dsp:sp modelId="{A17186D3-E295-4442-823A-2EA82B061FA8}">
      <dsp:nvSpPr>
        <dsp:cNvPr id="0" name=""/>
        <dsp:cNvSpPr/>
      </dsp:nvSpPr>
      <dsp:spPr>
        <a:xfrm>
          <a:off x="4218432" y="534416"/>
          <a:ext cx="475488" cy="475488"/>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4325417" y="534416"/>
        <a:ext cx="261518" cy="357805"/>
      </dsp:txXfrm>
    </dsp:sp>
    <dsp:sp modelId="{1491449D-B9CA-4997-87E8-3F62BF4B0244}">
      <dsp:nvSpPr>
        <dsp:cNvPr id="0" name=""/>
        <dsp:cNvSpPr/>
      </dsp:nvSpPr>
      <dsp:spPr>
        <a:xfrm>
          <a:off x="4568952" y="1367536"/>
          <a:ext cx="475488" cy="475488"/>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4675937" y="1367536"/>
        <a:ext cx="261518" cy="357805"/>
      </dsp:txXfrm>
    </dsp:sp>
    <dsp:sp modelId="{FDB69663-666A-424A-A4F5-0ECBA0E33EE4}">
      <dsp:nvSpPr>
        <dsp:cNvPr id="0" name=""/>
        <dsp:cNvSpPr/>
      </dsp:nvSpPr>
      <dsp:spPr>
        <a:xfrm>
          <a:off x="4919472" y="2188464"/>
          <a:ext cx="475488" cy="475488"/>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5026457" y="2188464"/>
        <a:ext cx="261518" cy="357805"/>
      </dsp:txXfrm>
    </dsp:sp>
    <dsp:sp modelId="{19A555F4-1682-4543-9DC9-23A2BB16AAE1}">
      <dsp:nvSpPr>
        <dsp:cNvPr id="0" name=""/>
        <dsp:cNvSpPr/>
      </dsp:nvSpPr>
      <dsp:spPr>
        <a:xfrm>
          <a:off x="5269992" y="3029712"/>
          <a:ext cx="475488" cy="475488"/>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5376977" y="3029712"/>
        <a:ext cx="261518" cy="357805"/>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34294-EEC8-45D9-9083-B66337A84217}">
      <dsp:nvSpPr>
        <dsp:cNvPr id="0" name=""/>
        <dsp:cNvSpPr/>
      </dsp:nvSpPr>
      <dsp:spPr>
        <a:xfrm>
          <a:off x="0" y="0"/>
          <a:ext cx="4693920" cy="731520"/>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1" kern="1200" dirty="0"/>
            <a:t>-/+1  IRRELEVANT (impact less than 1%)</a:t>
          </a:r>
          <a:endParaRPr lang="en-US" sz="1500" kern="1200" dirty="0"/>
        </a:p>
      </dsp:txBody>
      <dsp:txXfrm>
        <a:off x="21425" y="21425"/>
        <a:ext cx="3818966" cy="688670"/>
      </dsp:txXfrm>
    </dsp:sp>
    <dsp:sp modelId="{F54D3F99-C991-4799-8410-2975AEE65B3C}">
      <dsp:nvSpPr>
        <dsp:cNvPr id="0" name=""/>
        <dsp:cNvSpPr/>
      </dsp:nvSpPr>
      <dsp:spPr>
        <a:xfrm>
          <a:off x="350520" y="833120"/>
          <a:ext cx="4693920" cy="7315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1" kern="1200" dirty="0"/>
            <a:t>-/+2  LOW (impact from 1% to 5%)</a:t>
          </a:r>
          <a:endParaRPr lang="en-US" sz="1500" kern="1200" dirty="0"/>
        </a:p>
      </dsp:txBody>
      <dsp:txXfrm>
        <a:off x="371945" y="854545"/>
        <a:ext cx="3825062" cy="688669"/>
      </dsp:txXfrm>
    </dsp:sp>
    <dsp:sp modelId="{C6A520EE-0D8E-4FF9-A23A-65BC2A374CEE}">
      <dsp:nvSpPr>
        <dsp:cNvPr id="0" name=""/>
        <dsp:cNvSpPr/>
      </dsp:nvSpPr>
      <dsp:spPr>
        <a:xfrm>
          <a:off x="701039" y="1666240"/>
          <a:ext cx="4693920" cy="731520"/>
        </a:xfrm>
        <a:prstGeom prst="roundRect">
          <a:avLst>
            <a:gd name="adj" fmla="val 10000"/>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1" kern="1200" dirty="0"/>
            <a:t>-/+3  MEDIUM (impact from 5% to 10%)</a:t>
          </a:r>
          <a:endParaRPr lang="en-US" sz="1500" kern="1200" dirty="0"/>
        </a:p>
      </dsp:txBody>
      <dsp:txXfrm>
        <a:off x="722464" y="1687665"/>
        <a:ext cx="3825062" cy="688669"/>
      </dsp:txXfrm>
    </dsp:sp>
    <dsp:sp modelId="{F0C0407B-57C3-405C-8C27-B7EA1D86A2CB}">
      <dsp:nvSpPr>
        <dsp:cNvPr id="0" name=""/>
        <dsp:cNvSpPr/>
      </dsp:nvSpPr>
      <dsp:spPr>
        <a:xfrm>
          <a:off x="1051559" y="2499360"/>
          <a:ext cx="4693920" cy="731520"/>
        </a:xfrm>
        <a:prstGeom prst="roundRect">
          <a:avLst>
            <a:gd name="adj" fmla="val 10000"/>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1" kern="1200" dirty="0"/>
            <a:t>-/+4  HIGH (impact from 10% to 20%)</a:t>
          </a:r>
          <a:endParaRPr lang="en-US" sz="1500" kern="1200" dirty="0"/>
        </a:p>
      </dsp:txBody>
      <dsp:txXfrm>
        <a:off x="1072984" y="2520785"/>
        <a:ext cx="3825062" cy="688669"/>
      </dsp:txXfrm>
    </dsp:sp>
    <dsp:sp modelId="{36882B7F-1CBD-44A7-AD7D-18ABA7557130}">
      <dsp:nvSpPr>
        <dsp:cNvPr id="0" name=""/>
        <dsp:cNvSpPr/>
      </dsp:nvSpPr>
      <dsp:spPr>
        <a:xfrm>
          <a:off x="1402079" y="3332480"/>
          <a:ext cx="4693920" cy="731520"/>
        </a:xfrm>
        <a:prstGeom prst="roundRect">
          <a:avLst>
            <a:gd name="adj" fmla="val 10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1" kern="1200" dirty="0"/>
            <a:t>-/+5  EXTREME (impact more than 20% to the </a:t>
          </a:r>
          <a:r>
            <a:rPr lang="en-US" sz="1500" b="1" kern="1200" dirty="0" err="1"/>
            <a:t>calculatory</a:t>
          </a:r>
          <a:r>
            <a:rPr lang="en-US" sz="1500" b="1" kern="1200" dirty="0"/>
            <a:t> net sales value)</a:t>
          </a:r>
          <a:endParaRPr lang="en-US" sz="1500" kern="1200" dirty="0"/>
        </a:p>
      </dsp:txBody>
      <dsp:txXfrm>
        <a:off x="1423504" y="3353905"/>
        <a:ext cx="3825062" cy="688669"/>
      </dsp:txXfrm>
    </dsp:sp>
    <dsp:sp modelId="{A17186D3-E295-4442-823A-2EA82B061FA8}">
      <dsp:nvSpPr>
        <dsp:cNvPr id="0" name=""/>
        <dsp:cNvSpPr/>
      </dsp:nvSpPr>
      <dsp:spPr>
        <a:xfrm>
          <a:off x="4218432" y="534416"/>
          <a:ext cx="475488" cy="475488"/>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4325417" y="534416"/>
        <a:ext cx="261518" cy="357805"/>
      </dsp:txXfrm>
    </dsp:sp>
    <dsp:sp modelId="{1491449D-B9CA-4997-87E8-3F62BF4B0244}">
      <dsp:nvSpPr>
        <dsp:cNvPr id="0" name=""/>
        <dsp:cNvSpPr/>
      </dsp:nvSpPr>
      <dsp:spPr>
        <a:xfrm>
          <a:off x="4568952" y="1367536"/>
          <a:ext cx="475488" cy="475488"/>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4675937" y="1367536"/>
        <a:ext cx="261518" cy="357805"/>
      </dsp:txXfrm>
    </dsp:sp>
    <dsp:sp modelId="{FDB69663-666A-424A-A4F5-0ECBA0E33EE4}">
      <dsp:nvSpPr>
        <dsp:cNvPr id="0" name=""/>
        <dsp:cNvSpPr/>
      </dsp:nvSpPr>
      <dsp:spPr>
        <a:xfrm>
          <a:off x="4919472" y="2188464"/>
          <a:ext cx="475488" cy="475488"/>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5026457" y="2188464"/>
        <a:ext cx="261518" cy="357805"/>
      </dsp:txXfrm>
    </dsp:sp>
    <dsp:sp modelId="{19A555F4-1682-4543-9DC9-23A2BB16AAE1}">
      <dsp:nvSpPr>
        <dsp:cNvPr id="0" name=""/>
        <dsp:cNvSpPr/>
      </dsp:nvSpPr>
      <dsp:spPr>
        <a:xfrm>
          <a:off x="5269992" y="3029712"/>
          <a:ext cx="475488" cy="475488"/>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5376977" y="3029712"/>
        <a:ext cx="261518" cy="357805"/>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E7F00C-6C50-41CB-B343-DC14408035C3}">
      <dsp:nvSpPr>
        <dsp:cNvPr id="0" name=""/>
        <dsp:cNvSpPr/>
      </dsp:nvSpPr>
      <dsp:spPr>
        <a:xfrm>
          <a:off x="0" y="8518"/>
          <a:ext cx="6096000" cy="818999"/>
        </a:xfrm>
        <a:prstGeom prst="round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b="1" kern="1200" dirty="0"/>
            <a:t>1 - 2  IRRELEVANT risk,</a:t>
          </a:r>
        </a:p>
      </dsp:txBody>
      <dsp:txXfrm>
        <a:off x="39980" y="48498"/>
        <a:ext cx="6016040" cy="739039"/>
      </dsp:txXfrm>
    </dsp:sp>
    <dsp:sp modelId="{8AFB99E0-2409-4609-8FF5-C96F9F39CEA8}">
      <dsp:nvSpPr>
        <dsp:cNvPr id="0" name=""/>
        <dsp:cNvSpPr/>
      </dsp:nvSpPr>
      <dsp:spPr>
        <a:xfrm>
          <a:off x="0" y="827518"/>
          <a:ext cx="6096000" cy="815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44450" rIns="248920" bIns="44450" numCol="1" spcCol="1270" anchor="t" anchorCtr="0">
          <a:noAutofit/>
        </a:bodyPr>
        <a:lstStyle/>
        <a:p>
          <a:pPr marL="228600" lvl="1" indent="-228600" algn="l" defTabSz="1200150">
            <a:lnSpc>
              <a:spcPct val="90000"/>
            </a:lnSpc>
            <a:spcBef>
              <a:spcPct val="0"/>
            </a:spcBef>
            <a:spcAft>
              <a:spcPct val="20000"/>
            </a:spcAft>
            <a:buChar char="•"/>
          </a:pPr>
          <a:r>
            <a:rPr lang="en-US" sz="2700" kern="1200" dirty="0"/>
            <a:t>No risk management actions are needed.</a:t>
          </a:r>
        </a:p>
      </dsp:txBody>
      <dsp:txXfrm>
        <a:off x="0" y="827518"/>
        <a:ext cx="6096000" cy="815062"/>
      </dsp:txXfrm>
    </dsp:sp>
    <dsp:sp modelId="{D38D2C48-EF2F-40AC-8D44-4A495CF761AA}">
      <dsp:nvSpPr>
        <dsp:cNvPr id="0" name=""/>
        <dsp:cNvSpPr/>
      </dsp:nvSpPr>
      <dsp:spPr>
        <a:xfrm>
          <a:off x="0" y="1642581"/>
          <a:ext cx="6096000" cy="8189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b="1" kern="1200" dirty="0"/>
            <a:t>3 - 4  LOW risk</a:t>
          </a:r>
        </a:p>
      </dsp:txBody>
      <dsp:txXfrm>
        <a:off x="39980" y="1682561"/>
        <a:ext cx="6016040" cy="739039"/>
      </dsp:txXfrm>
    </dsp:sp>
    <dsp:sp modelId="{7BE77082-E422-4195-93EE-FD1A486EC370}">
      <dsp:nvSpPr>
        <dsp:cNvPr id="0" name=""/>
        <dsp:cNvSpPr/>
      </dsp:nvSpPr>
      <dsp:spPr>
        <a:xfrm>
          <a:off x="0" y="2461581"/>
          <a:ext cx="6096000" cy="1593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44450" rIns="248920" bIns="44450" numCol="1" spcCol="1270" anchor="t" anchorCtr="0">
          <a:noAutofit/>
        </a:bodyPr>
        <a:lstStyle/>
        <a:p>
          <a:pPr marL="228600" lvl="1" indent="-228600" algn="l" defTabSz="1200150">
            <a:lnSpc>
              <a:spcPct val="90000"/>
            </a:lnSpc>
            <a:spcBef>
              <a:spcPct val="0"/>
            </a:spcBef>
            <a:spcAft>
              <a:spcPct val="20000"/>
            </a:spcAft>
            <a:buChar char="•"/>
          </a:pPr>
          <a:r>
            <a:rPr lang="en-US" sz="2700" kern="1200" dirty="0"/>
            <a:t>No extra decreasing or controlling actions are needed. </a:t>
          </a:r>
        </a:p>
        <a:p>
          <a:pPr marL="228600" lvl="1" indent="-228600" algn="l" defTabSz="1200150">
            <a:lnSpc>
              <a:spcPct val="90000"/>
            </a:lnSpc>
            <a:spcBef>
              <a:spcPct val="0"/>
            </a:spcBef>
            <a:spcAft>
              <a:spcPct val="20000"/>
            </a:spcAft>
            <a:buChar char="•"/>
          </a:pPr>
          <a:r>
            <a:rPr lang="en-US" sz="2700" kern="1200" dirty="0"/>
            <a:t>Cost-benefit analysis should be used to find out best practices.</a:t>
          </a:r>
        </a:p>
      </dsp:txBody>
      <dsp:txXfrm>
        <a:off x="0" y="2461581"/>
        <a:ext cx="6096000" cy="1593900"/>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E7F00C-6C50-41CB-B343-DC14408035C3}">
      <dsp:nvSpPr>
        <dsp:cNvPr id="0" name=""/>
        <dsp:cNvSpPr/>
      </dsp:nvSpPr>
      <dsp:spPr>
        <a:xfrm>
          <a:off x="0" y="345174"/>
          <a:ext cx="6096000" cy="982799"/>
        </a:xfrm>
        <a:prstGeom prst="roundRect">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b="1" kern="1200" dirty="0"/>
            <a:t>5 - 9  MEDIUM risk</a:t>
          </a:r>
        </a:p>
      </dsp:txBody>
      <dsp:txXfrm>
        <a:off x="47976" y="393150"/>
        <a:ext cx="6000048" cy="886847"/>
      </dsp:txXfrm>
    </dsp:sp>
    <dsp:sp modelId="{8AFB99E0-2409-4609-8FF5-C96F9F39CEA8}">
      <dsp:nvSpPr>
        <dsp:cNvPr id="0" name=""/>
        <dsp:cNvSpPr/>
      </dsp:nvSpPr>
      <dsp:spPr>
        <a:xfrm>
          <a:off x="0" y="1327974"/>
          <a:ext cx="6096000" cy="2390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53340" rIns="298704" bIns="53340" numCol="1" spcCol="1270" anchor="t" anchorCtr="0">
          <a:noAutofit/>
        </a:bodyPr>
        <a:lstStyle/>
        <a:p>
          <a:pPr marL="285750" lvl="1" indent="-285750" algn="l" defTabSz="1466850">
            <a:lnSpc>
              <a:spcPct val="90000"/>
            </a:lnSpc>
            <a:spcBef>
              <a:spcPct val="0"/>
            </a:spcBef>
            <a:spcAft>
              <a:spcPct val="20000"/>
            </a:spcAft>
            <a:buChar char="•"/>
          </a:pPr>
          <a:r>
            <a:rPr lang="en-US" sz="3300" kern="1200" dirty="0"/>
            <a:t>It is necessary to decrease or control the risk exposure by using long term solutions. </a:t>
          </a:r>
        </a:p>
        <a:p>
          <a:pPr marL="285750" lvl="1" indent="-285750" algn="l" defTabSz="1466850">
            <a:lnSpc>
              <a:spcPct val="90000"/>
            </a:lnSpc>
            <a:spcBef>
              <a:spcPct val="0"/>
            </a:spcBef>
            <a:spcAft>
              <a:spcPct val="20000"/>
            </a:spcAft>
            <a:buChar char="•"/>
          </a:pPr>
          <a:r>
            <a:rPr lang="en-US" sz="3300" kern="1200" dirty="0"/>
            <a:t>The follow-up measures are needed to manage the risk.</a:t>
          </a:r>
        </a:p>
      </dsp:txBody>
      <dsp:txXfrm>
        <a:off x="0" y="1327974"/>
        <a:ext cx="6096000" cy="23908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D40F54-957E-4255-8073-FEBCCA572B7E}">
      <dsp:nvSpPr>
        <dsp:cNvPr id="0" name=""/>
        <dsp:cNvSpPr/>
      </dsp:nvSpPr>
      <dsp:spPr>
        <a:xfrm>
          <a:off x="0" y="195918"/>
          <a:ext cx="3959225" cy="5197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7280" tIns="229108" rIns="307280"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err="1"/>
            <a:t>Asko</a:t>
          </a:r>
          <a:r>
            <a:rPr lang="en-US" sz="1400" kern="1200" dirty="0"/>
            <a:t> </a:t>
          </a:r>
          <a:r>
            <a:rPr lang="en-US" sz="1400" kern="1200" dirty="0" err="1"/>
            <a:t>Partti</a:t>
          </a:r>
          <a:endParaRPr lang="en-US" sz="1400" kern="1200" dirty="0"/>
        </a:p>
      </dsp:txBody>
      <dsp:txXfrm>
        <a:off x="0" y="195918"/>
        <a:ext cx="3959225" cy="519750"/>
      </dsp:txXfrm>
    </dsp:sp>
    <dsp:sp modelId="{ACE8D004-4957-47B2-BB5F-9D8C26996A7A}">
      <dsp:nvSpPr>
        <dsp:cNvPr id="0" name=""/>
        <dsp:cNvSpPr/>
      </dsp:nvSpPr>
      <dsp:spPr>
        <a:xfrm>
          <a:off x="197961" y="33558"/>
          <a:ext cx="2771457" cy="324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754" tIns="0" rIns="104754" bIns="0" numCol="1" spcCol="1270" anchor="ctr" anchorCtr="0">
          <a:noAutofit/>
        </a:bodyPr>
        <a:lstStyle/>
        <a:p>
          <a:pPr marL="0" lvl="0" indent="0" algn="l" defTabSz="622300">
            <a:lnSpc>
              <a:spcPct val="90000"/>
            </a:lnSpc>
            <a:spcBef>
              <a:spcPct val="0"/>
            </a:spcBef>
            <a:spcAft>
              <a:spcPct val="35000"/>
            </a:spcAft>
            <a:buNone/>
          </a:pPr>
          <a:r>
            <a:rPr lang="en-US" sz="1400" kern="1200" dirty="0"/>
            <a:t>Head of Risk Management</a:t>
          </a:r>
        </a:p>
      </dsp:txBody>
      <dsp:txXfrm>
        <a:off x="213813" y="49410"/>
        <a:ext cx="2739753" cy="293016"/>
      </dsp:txXfrm>
    </dsp:sp>
    <dsp:sp modelId="{418B5C1E-8F81-4F7D-BA57-BE18FAF7DC3F}">
      <dsp:nvSpPr>
        <dsp:cNvPr id="0" name=""/>
        <dsp:cNvSpPr/>
      </dsp:nvSpPr>
      <dsp:spPr>
        <a:xfrm>
          <a:off x="0" y="937429"/>
          <a:ext cx="3959225" cy="5197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7280" tIns="229108" rIns="307280"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Asko Partti</a:t>
          </a:r>
        </a:p>
      </dsp:txBody>
      <dsp:txXfrm>
        <a:off x="0" y="937429"/>
        <a:ext cx="3959225" cy="519750"/>
      </dsp:txXfrm>
    </dsp:sp>
    <dsp:sp modelId="{828A477C-B090-4099-8E98-F2ABD77EAA51}">
      <dsp:nvSpPr>
        <dsp:cNvPr id="0" name=""/>
        <dsp:cNvSpPr/>
      </dsp:nvSpPr>
      <dsp:spPr>
        <a:xfrm>
          <a:off x="197961" y="775068"/>
          <a:ext cx="2771457" cy="324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754" tIns="0" rIns="104754" bIns="0" numCol="1" spcCol="1270" anchor="ctr" anchorCtr="0">
          <a:noAutofit/>
        </a:bodyPr>
        <a:lstStyle/>
        <a:p>
          <a:pPr marL="0" lvl="0" indent="0" algn="l" defTabSz="622300">
            <a:lnSpc>
              <a:spcPct val="90000"/>
            </a:lnSpc>
            <a:spcBef>
              <a:spcPct val="0"/>
            </a:spcBef>
            <a:spcAft>
              <a:spcPct val="35000"/>
            </a:spcAft>
            <a:buNone/>
          </a:pPr>
          <a:r>
            <a:rPr lang="en-US" sz="1400" kern="1200" dirty="0"/>
            <a:t>Group Risk Manager</a:t>
          </a:r>
        </a:p>
      </dsp:txBody>
      <dsp:txXfrm>
        <a:off x="213813" y="790920"/>
        <a:ext cx="2739753" cy="293016"/>
      </dsp:txXfrm>
    </dsp:sp>
    <dsp:sp modelId="{A54DBDDC-0B64-4661-96E4-3B0FB7EE0E42}">
      <dsp:nvSpPr>
        <dsp:cNvPr id="0" name=""/>
        <dsp:cNvSpPr/>
      </dsp:nvSpPr>
      <dsp:spPr>
        <a:xfrm>
          <a:off x="0" y="1656184"/>
          <a:ext cx="3959225" cy="5197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7280" tIns="229108" rIns="307280"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NN</a:t>
          </a:r>
        </a:p>
      </dsp:txBody>
      <dsp:txXfrm>
        <a:off x="0" y="1656184"/>
        <a:ext cx="3959225" cy="519750"/>
      </dsp:txXfrm>
    </dsp:sp>
    <dsp:sp modelId="{F727201F-9811-4970-A850-B91925DB9BC4}">
      <dsp:nvSpPr>
        <dsp:cNvPr id="0" name=""/>
        <dsp:cNvSpPr/>
      </dsp:nvSpPr>
      <dsp:spPr>
        <a:xfrm>
          <a:off x="197961" y="1516578"/>
          <a:ext cx="2771457" cy="324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754" tIns="0" rIns="104754" bIns="0" numCol="1" spcCol="1270" anchor="ctr" anchorCtr="0">
          <a:noAutofit/>
        </a:bodyPr>
        <a:lstStyle/>
        <a:p>
          <a:pPr marL="0" lvl="0" indent="0" algn="l" defTabSz="622300">
            <a:lnSpc>
              <a:spcPct val="90000"/>
            </a:lnSpc>
            <a:spcBef>
              <a:spcPct val="0"/>
            </a:spcBef>
            <a:spcAft>
              <a:spcPct val="35000"/>
            </a:spcAft>
            <a:buNone/>
          </a:pPr>
          <a:r>
            <a:rPr lang="en-US" sz="1400" kern="1200" dirty="0"/>
            <a:t>Risk Management Specialist</a:t>
          </a:r>
        </a:p>
      </dsp:txBody>
      <dsp:txXfrm>
        <a:off x="213813" y="1532430"/>
        <a:ext cx="2739753" cy="29301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E7F00C-6C50-41CB-B343-DC14408035C3}">
      <dsp:nvSpPr>
        <dsp:cNvPr id="0" name=""/>
        <dsp:cNvSpPr/>
      </dsp:nvSpPr>
      <dsp:spPr>
        <a:xfrm>
          <a:off x="0" y="6459"/>
          <a:ext cx="6096000" cy="772200"/>
        </a:xfrm>
        <a:prstGeom prst="round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b="1" kern="1200" dirty="0"/>
            <a:t>10 – 20  HIGH risk </a:t>
          </a:r>
        </a:p>
      </dsp:txBody>
      <dsp:txXfrm>
        <a:off x="37696" y="44155"/>
        <a:ext cx="6020608" cy="696808"/>
      </dsp:txXfrm>
    </dsp:sp>
    <dsp:sp modelId="{8AFB99E0-2409-4609-8FF5-C96F9F39CEA8}">
      <dsp:nvSpPr>
        <dsp:cNvPr id="0" name=""/>
        <dsp:cNvSpPr/>
      </dsp:nvSpPr>
      <dsp:spPr>
        <a:xfrm>
          <a:off x="0" y="778659"/>
          <a:ext cx="6096000" cy="3278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41910" rIns="234696" bIns="41910" numCol="1" spcCol="1270" anchor="t" anchorCtr="0">
          <a:noAutofit/>
        </a:bodyPr>
        <a:lstStyle/>
        <a:p>
          <a:pPr marL="228600" lvl="1" indent="-228600" algn="l" defTabSz="1155700">
            <a:lnSpc>
              <a:spcPct val="90000"/>
            </a:lnSpc>
            <a:spcBef>
              <a:spcPct val="0"/>
            </a:spcBef>
            <a:spcAft>
              <a:spcPct val="20000"/>
            </a:spcAft>
            <a:buChar char="•"/>
          </a:pPr>
          <a:r>
            <a:rPr lang="en-US" sz="2600" kern="1200" dirty="0"/>
            <a:t>Risk exposure must be controlled by using operational measures like business planning, compliance-, rescue-, recovery, contingency- and similar planning. </a:t>
          </a:r>
        </a:p>
        <a:p>
          <a:pPr marL="228600" lvl="1" indent="-228600" algn="l" defTabSz="1155700">
            <a:lnSpc>
              <a:spcPct val="90000"/>
            </a:lnSpc>
            <a:spcBef>
              <a:spcPct val="0"/>
            </a:spcBef>
            <a:spcAft>
              <a:spcPct val="20000"/>
            </a:spcAft>
            <a:buChar char="•"/>
          </a:pPr>
          <a:r>
            <a:rPr lang="en-US" sz="2600" kern="1200" dirty="0"/>
            <a:t>If the risk is connected to an ongoing operation/work, the risk exposure should be reduced or controlled before continuing the work. </a:t>
          </a:r>
        </a:p>
      </dsp:txBody>
      <dsp:txXfrm>
        <a:off x="0" y="778659"/>
        <a:ext cx="6096000" cy="327888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8D2C48-EF2F-40AC-8D44-4A495CF761AA}">
      <dsp:nvSpPr>
        <dsp:cNvPr id="0" name=""/>
        <dsp:cNvSpPr/>
      </dsp:nvSpPr>
      <dsp:spPr>
        <a:xfrm>
          <a:off x="0" y="6459"/>
          <a:ext cx="6096000" cy="772200"/>
        </a:xfrm>
        <a:prstGeom prst="round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b="1" kern="1200" dirty="0"/>
            <a:t>20 - 25  EXTREME risk. </a:t>
          </a:r>
        </a:p>
      </dsp:txBody>
      <dsp:txXfrm>
        <a:off x="37696" y="44155"/>
        <a:ext cx="6020608" cy="696808"/>
      </dsp:txXfrm>
    </dsp:sp>
    <dsp:sp modelId="{7BE77082-E422-4195-93EE-FD1A486EC370}">
      <dsp:nvSpPr>
        <dsp:cNvPr id="0" name=""/>
        <dsp:cNvSpPr/>
      </dsp:nvSpPr>
      <dsp:spPr>
        <a:xfrm>
          <a:off x="0" y="778659"/>
          <a:ext cx="6096000" cy="3278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41910" rIns="234696" bIns="41910" numCol="1" spcCol="1270" anchor="t" anchorCtr="0">
          <a:noAutofit/>
        </a:bodyPr>
        <a:lstStyle/>
        <a:p>
          <a:pPr marL="228600" lvl="1" indent="-228600" algn="l" defTabSz="1155700">
            <a:lnSpc>
              <a:spcPct val="90000"/>
            </a:lnSpc>
            <a:spcBef>
              <a:spcPct val="0"/>
            </a:spcBef>
            <a:spcAft>
              <a:spcPct val="20000"/>
            </a:spcAft>
            <a:buChar char="•"/>
          </a:pPr>
          <a:r>
            <a:rPr lang="en-US" sz="2600" kern="1200" dirty="0"/>
            <a:t>The operation shall not be started or continued before the risk exposure has been decreased or controlled. </a:t>
          </a:r>
        </a:p>
        <a:p>
          <a:pPr marL="228600" lvl="1" indent="-228600" algn="l" defTabSz="1155700">
            <a:lnSpc>
              <a:spcPct val="90000"/>
            </a:lnSpc>
            <a:spcBef>
              <a:spcPct val="0"/>
            </a:spcBef>
            <a:spcAft>
              <a:spcPct val="20000"/>
            </a:spcAft>
            <a:buChar char="•"/>
          </a:pPr>
          <a:r>
            <a:rPr lang="en-US" sz="2600" kern="1200" dirty="0"/>
            <a:t>If the risk exposure can't be decreased (negative) or controlled (positive) even with remarkable resources, the operation must be prohibited/cancelled (negative) or re-planned (positive).</a:t>
          </a:r>
        </a:p>
      </dsp:txBody>
      <dsp:txXfrm>
        <a:off x="0" y="778659"/>
        <a:ext cx="6096000" cy="32788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28E4DB-92D6-4B13-81DB-645B6496D72B}">
      <dsp:nvSpPr>
        <dsp:cNvPr id="0" name=""/>
        <dsp:cNvSpPr/>
      </dsp:nvSpPr>
      <dsp:spPr>
        <a:xfrm>
          <a:off x="0" y="197841"/>
          <a:ext cx="4032448" cy="542587"/>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2963" tIns="270764" rIns="312963"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err="1"/>
            <a:t>Janne</a:t>
          </a:r>
          <a:r>
            <a:rPr lang="en-US" sz="1300" kern="1200" dirty="0"/>
            <a:t> </a:t>
          </a:r>
          <a:r>
            <a:rPr lang="en-US" sz="1300" kern="1200" dirty="0" err="1"/>
            <a:t>Puustinen</a:t>
          </a:r>
          <a:endParaRPr lang="en-US" sz="1300" kern="1200" dirty="0"/>
        </a:p>
      </dsp:txBody>
      <dsp:txXfrm>
        <a:off x="0" y="197841"/>
        <a:ext cx="4032448" cy="542587"/>
      </dsp:txXfrm>
    </dsp:sp>
    <dsp:sp modelId="{A9B43A85-70EC-4B51-B244-80501D072951}">
      <dsp:nvSpPr>
        <dsp:cNvPr id="0" name=""/>
        <dsp:cNvSpPr/>
      </dsp:nvSpPr>
      <dsp:spPr>
        <a:xfrm>
          <a:off x="201622" y="5961"/>
          <a:ext cx="2822713" cy="383760"/>
        </a:xfrm>
        <a:prstGeom prst="roundRect">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92" tIns="0" rIns="106692" bIns="0" numCol="1" spcCol="1270" anchor="ctr" anchorCtr="0">
          <a:noAutofit/>
        </a:bodyPr>
        <a:lstStyle/>
        <a:p>
          <a:pPr marL="0" lvl="0" indent="0" algn="l" defTabSz="577850">
            <a:lnSpc>
              <a:spcPct val="90000"/>
            </a:lnSpc>
            <a:spcBef>
              <a:spcPct val="0"/>
            </a:spcBef>
            <a:spcAft>
              <a:spcPct val="35000"/>
            </a:spcAft>
            <a:buNone/>
          </a:pPr>
          <a:r>
            <a:rPr lang="en-US" sz="1300" kern="1200" dirty="0"/>
            <a:t>Corporate IT risks</a:t>
          </a:r>
        </a:p>
      </dsp:txBody>
      <dsp:txXfrm>
        <a:off x="220356" y="24695"/>
        <a:ext cx="2785245" cy="346292"/>
      </dsp:txXfrm>
    </dsp:sp>
    <dsp:sp modelId="{4839E108-D659-46D4-B1B1-544555DAD4D5}">
      <dsp:nvSpPr>
        <dsp:cNvPr id="0" name=""/>
        <dsp:cNvSpPr/>
      </dsp:nvSpPr>
      <dsp:spPr>
        <a:xfrm>
          <a:off x="0" y="987574"/>
          <a:ext cx="4032448" cy="542587"/>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2963" tIns="270764" rIns="312963" bIns="92456" numCol="1" spcCol="1270" anchor="t" anchorCtr="0">
          <a:noAutofit/>
        </a:bodyPr>
        <a:lstStyle/>
        <a:p>
          <a:pPr marL="114300" lvl="1" indent="-114300" algn="l" defTabSz="577850">
            <a:lnSpc>
              <a:spcPct val="90000"/>
            </a:lnSpc>
            <a:spcBef>
              <a:spcPct val="0"/>
            </a:spcBef>
            <a:spcAft>
              <a:spcPct val="15000"/>
            </a:spcAft>
            <a:buChar char="•"/>
          </a:pPr>
          <a:r>
            <a:rPr lang="fi-FI" sz="1300" kern="1200" dirty="0"/>
            <a:t>Reetta Antila</a:t>
          </a:r>
          <a:endParaRPr lang="en-US" sz="1300" kern="1200" dirty="0"/>
        </a:p>
      </dsp:txBody>
      <dsp:txXfrm>
        <a:off x="0" y="987574"/>
        <a:ext cx="4032448" cy="542587"/>
      </dsp:txXfrm>
    </dsp:sp>
    <dsp:sp modelId="{698A7F07-28E1-46EC-84E5-BB132BF8D5D3}">
      <dsp:nvSpPr>
        <dsp:cNvPr id="0" name=""/>
        <dsp:cNvSpPr/>
      </dsp:nvSpPr>
      <dsp:spPr>
        <a:xfrm>
          <a:off x="201622" y="810629"/>
          <a:ext cx="2822713" cy="383760"/>
        </a:xfrm>
        <a:prstGeom prst="roundRect">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92" tIns="0" rIns="106692" bIns="0" numCol="1" spcCol="1270" anchor="ctr" anchorCtr="0">
          <a:noAutofit/>
        </a:bodyPr>
        <a:lstStyle/>
        <a:p>
          <a:pPr marL="0" lvl="0" indent="0" algn="l" defTabSz="577850">
            <a:lnSpc>
              <a:spcPct val="90000"/>
            </a:lnSpc>
            <a:spcBef>
              <a:spcPct val="0"/>
            </a:spcBef>
            <a:spcAft>
              <a:spcPct val="35000"/>
            </a:spcAft>
            <a:buNone/>
          </a:pPr>
          <a:r>
            <a:rPr lang="en-US" sz="1300" kern="1200" dirty="0"/>
            <a:t>Corporate Financial risks</a:t>
          </a:r>
        </a:p>
      </dsp:txBody>
      <dsp:txXfrm>
        <a:off x="220356" y="829363"/>
        <a:ext cx="2785245" cy="346292"/>
      </dsp:txXfrm>
    </dsp:sp>
    <dsp:sp modelId="{15F38633-614B-4346-881B-AC4FE6236CED}">
      <dsp:nvSpPr>
        <dsp:cNvPr id="0" name=""/>
        <dsp:cNvSpPr/>
      </dsp:nvSpPr>
      <dsp:spPr>
        <a:xfrm>
          <a:off x="0" y="1807176"/>
          <a:ext cx="4032448" cy="542587"/>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2963" tIns="270764" rIns="312963"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Victoria Larsson</a:t>
          </a:r>
        </a:p>
      </dsp:txBody>
      <dsp:txXfrm>
        <a:off x="0" y="1807176"/>
        <a:ext cx="4032448" cy="542587"/>
      </dsp:txXfrm>
    </dsp:sp>
    <dsp:sp modelId="{C57833E7-730E-4477-A637-298892ABD8A3}">
      <dsp:nvSpPr>
        <dsp:cNvPr id="0" name=""/>
        <dsp:cNvSpPr/>
      </dsp:nvSpPr>
      <dsp:spPr>
        <a:xfrm>
          <a:off x="201622" y="1615296"/>
          <a:ext cx="2822713" cy="383760"/>
        </a:xfrm>
        <a:prstGeom prst="roundRect">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92" tIns="0" rIns="106692" bIns="0" numCol="1" spcCol="1270" anchor="ctr" anchorCtr="0">
          <a:noAutofit/>
        </a:bodyPr>
        <a:lstStyle/>
        <a:p>
          <a:pPr marL="0" lvl="0" indent="0" algn="l" defTabSz="577850">
            <a:lnSpc>
              <a:spcPct val="90000"/>
            </a:lnSpc>
            <a:spcBef>
              <a:spcPct val="0"/>
            </a:spcBef>
            <a:spcAft>
              <a:spcPct val="35000"/>
            </a:spcAft>
            <a:buNone/>
          </a:pPr>
          <a:r>
            <a:rPr lang="en-US" sz="1300" kern="1200" dirty="0"/>
            <a:t>Corporate HSE risks</a:t>
          </a:r>
        </a:p>
      </dsp:txBody>
      <dsp:txXfrm>
        <a:off x="220356" y="1634030"/>
        <a:ext cx="2785245" cy="3462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F41E8D-9010-41A0-90D2-44BBC7B63B02}">
      <dsp:nvSpPr>
        <dsp:cNvPr id="0" name=""/>
        <dsp:cNvSpPr/>
      </dsp:nvSpPr>
      <dsp:spPr>
        <a:xfrm>
          <a:off x="0" y="283545"/>
          <a:ext cx="3960440" cy="1195424"/>
        </a:xfrm>
        <a:prstGeom prst="rect">
          <a:avLst/>
        </a:prstGeom>
        <a:solidFill>
          <a:schemeClr val="lt1">
            <a:alpha val="90000"/>
            <a:hueOff val="0"/>
            <a:satOff val="0"/>
            <a:lumOff val="0"/>
            <a:alphaOff val="0"/>
          </a:schemeClr>
        </a:solidFill>
        <a:ln w="25400" cap="flat" cmpd="sng" algn="ctr">
          <a:solidFill>
            <a:schemeClr val="bg2"/>
          </a:solidFill>
          <a:prstDash val="solid"/>
        </a:ln>
        <a:effectLst/>
      </dsp:spPr>
      <dsp:style>
        <a:lnRef idx="2">
          <a:scrgbClr r="0" g="0" b="0"/>
        </a:lnRef>
        <a:fillRef idx="1">
          <a:scrgbClr r="0" g="0" b="0"/>
        </a:fillRef>
        <a:effectRef idx="0">
          <a:scrgbClr r="0" g="0" b="0"/>
        </a:effectRef>
        <a:fontRef idx="minor"/>
      </dsp:style>
      <dsp:txBody>
        <a:bodyPr spcFirstLastPara="0" vert="horz" wrap="square" lIns="307374" tIns="479044" rIns="307374"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Katri Hokkanen, CFO</a:t>
          </a:r>
        </a:p>
        <a:p>
          <a:pPr marL="114300" lvl="1" indent="-114300" algn="l" defTabSz="622300">
            <a:lnSpc>
              <a:spcPct val="90000"/>
            </a:lnSpc>
            <a:spcBef>
              <a:spcPct val="0"/>
            </a:spcBef>
            <a:spcAft>
              <a:spcPct val="15000"/>
            </a:spcAft>
            <a:buChar char="•"/>
          </a:pPr>
          <a:r>
            <a:rPr lang="en-US" sz="1400" kern="1200" dirty="0" err="1"/>
            <a:t>Rasmus</a:t>
          </a:r>
          <a:r>
            <a:rPr lang="en-US" sz="1400" kern="1200" dirty="0"/>
            <a:t> </a:t>
          </a:r>
          <a:r>
            <a:rPr lang="en-US" sz="1400" kern="1200" dirty="0" err="1"/>
            <a:t>Oksala</a:t>
          </a:r>
          <a:endParaRPr lang="en-US" sz="1400" kern="1200" dirty="0"/>
        </a:p>
        <a:p>
          <a:pPr marL="114300" lvl="1" indent="-114300" algn="l" defTabSz="622300">
            <a:lnSpc>
              <a:spcPct val="90000"/>
            </a:lnSpc>
            <a:spcBef>
              <a:spcPct val="0"/>
            </a:spcBef>
            <a:spcAft>
              <a:spcPct val="15000"/>
            </a:spcAft>
            <a:buChar char="•"/>
          </a:pPr>
          <a:r>
            <a:rPr lang="en-US" sz="1400" kern="1200" dirty="0" err="1"/>
            <a:t>Asko</a:t>
          </a:r>
          <a:r>
            <a:rPr lang="en-US" sz="1400" kern="1200" dirty="0"/>
            <a:t> </a:t>
          </a:r>
          <a:r>
            <a:rPr lang="en-US" sz="1400" kern="1200" dirty="0" err="1"/>
            <a:t>Partti</a:t>
          </a:r>
          <a:endParaRPr lang="en-US" sz="1400" kern="1200" dirty="0"/>
        </a:p>
      </dsp:txBody>
      <dsp:txXfrm>
        <a:off x="0" y="283545"/>
        <a:ext cx="3960440" cy="1195424"/>
      </dsp:txXfrm>
    </dsp:sp>
    <dsp:sp modelId="{5502BF29-0BB4-4F4D-9C31-CD48CEF8CDAE}">
      <dsp:nvSpPr>
        <dsp:cNvPr id="0" name=""/>
        <dsp:cNvSpPr/>
      </dsp:nvSpPr>
      <dsp:spPr>
        <a:xfrm>
          <a:off x="197828" y="27909"/>
          <a:ext cx="2877504" cy="595115"/>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787" tIns="0" rIns="104787" bIns="0" numCol="1" spcCol="1270" anchor="ctr" anchorCtr="0">
          <a:noAutofit/>
        </a:bodyPr>
        <a:lstStyle/>
        <a:p>
          <a:pPr marL="0" lvl="0" indent="0" algn="l" defTabSz="711200">
            <a:lnSpc>
              <a:spcPct val="90000"/>
            </a:lnSpc>
            <a:spcBef>
              <a:spcPct val="0"/>
            </a:spcBef>
            <a:spcAft>
              <a:spcPct val="35000"/>
            </a:spcAft>
            <a:buNone/>
          </a:pPr>
          <a:r>
            <a:rPr lang="en-US" sz="1600" kern="1200" dirty="0"/>
            <a:t>Risk Management Team</a:t>
          </a:r>
        </a:p>
      </dsp:txBody>
      <dsp:txXfrm>
        <a:off x="226879" y="56960"/>
        <a:ext cx="2819402" cy="53701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B81C08-A7F7-450E-A105-F00FF905B1DA}">
      <dsp:nvSpPr>
        <dsp:cNvPr id="0" name=""/>
        <dsp:cNvSpPr/>
      </dsp:nvSpPr>
      <dsp:spPr>
        <a:xfrm>
          <a:off x="0" y="149316"/>
          <a:ext cx="3959225" cy="51975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7280" tIns="229108" rIns="307280" bIns="99568" numCol="1" spcCol="1270" anchor="t" anchorCtr="0">
          <a:noAutofit/>
        </a:bodyPr>
        <a:lstStyle/>
        <a:p>
          <a:pPr marL="114300" lvl="1" indent="-114300" algn="l" defTabSz="622300">
            <a:lnSpc>
              <a:spcPct val="90000"/>
            </a:lnSpc>
            <a:spcBef>
              <a:spcPct val="0"/>
            </a:spcBef>
            <a:spcAft>
              <a:spcPct val="15000"/>
            </a:spcAft>
            <a:buChar char="•"/>
          </a:pPr>
          <a:r>
            <a:rPr lang="en-US" sz="1400" strike="noStrike" kern="1200" dirty="0"/>
            <a:t>Bill Zervas</a:t>
          </a:r>
        </a:p>
      </dsp:txBody>
      <dsp:txXfrm>
        <a:off x="0" y="149316"/>
        <a:ext cx="3959225" cy="519750"/>
      </dsp:txXfrm>
    </dsp:sp>
    <dsp:sp modelId="{2CA00E55-534F-4C61-863F-2714941CB254}">
      <dsp:nvSpPr>
        <dsp:cNvPr id="0" name=""/>
        <dsp:cNvSpPr/>
      </dsp:nvSpPr>
      <dsp:spPr>
        <a:xfrm>
          <a:off x="197961" y="1002"/>
          <a:ext cx="2771457" cy="32472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754" tIns="0" rIns="104754" bIns="0" numCol="1" spcCol="1270" anchor="ctr" anchorCtr="0">
          <a:noAutofit/>
        </a:bodyPr>
        <a:lstStyle/>
        <a:p>
          <a:pPr marL="0" lvl="0" indent="0" algn="l" defTabSz="622300">
            <a:lnSpc>
              <a:spcPct val="90000"/>
            </a:lnSpc>
            <a:spcBef>
              <a:spcPct val="0"/>
            </a:spcBef>
            <a:spcAft>
              <a:spcPct val="35000"/>
            </a:spcAft>
            <a:buNone/>
          </a:pPr>
          <a:r>
            <a:rPr lang="en-US" sz="1400" kern="1200" dirty="0"/>
            <a:t>Services  risks</a:t>
          </a:r>
        </a:p>
      </dsp:txBody>
      <dsp:txXfrm>
        <a:off x="213813" y="16854"/>
        <a:ext cx="2739753" cy="293016"/>
      </dsp:txXfrm>
    </dsp:sp>
    <dsp:sp modelId="{39ED2C19-5A0C-4007-BC76-96367C457C10}">
      <dsp:nvSpPr>
        <dsp:cNvPr id="0" name=""/>
        <dsp:cNvSpPr/>
      </dsp:nvSpPr>
      <dsp:spPr>
        <a:xfrm>
          <a:off x="0" y="904873"/>
          <a:ext cx="3959225" cy="51975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7280" tIns="229108" rIns="307280" bIns="99568" numCol="1" spcCol="1270" anchor="t" anchorCtr="0">
          <a:noAutofit/>
        </a:bodyPr>
        <a:lstStyle/>
        <a:p>
          <a:pPr marL="114300" lvl="1" indent="-114300" algn="l" defTabSz="622300">
            <a:lnSpc>
              <a:spcPct val="90000"/>
            </a:lnSpc>
            <a:spcBef>
              <a:spcPct val="0"/>
            </a:spcBef>
            <a:spcAft>
              <a:spcPct val="15000"/>
            </a:spcAft>
            <a:buChar char="•"/>
          </a:pPr>
          <a:r>
            <a:rPr lang="en-US" sz="1400" strike="noStrike" kern="1200" dirty="0"/>
            <a:t>Heikki Koivula</a:t>
          </a:r>
        </a:p>
      </dsp:txBody>
      <dsp:txXfrm>
        <a:off x="0" y="904873"/>
        <a:ext cx="3959225" cy="519750"/>
      </dsp:txXfrm>
    </dsp:sp>
    <dsp:sp modelId="{6FEB0A0A-ADCE-450D-BD16-2EE6CADA4D58}">
      <dsp:nvSpPr>
        <dsp:cNvPr id="0" name=""/>
        <dsp:cNvSpPr/>
      </dsp:nvSpPr>
      <dsp:spPr>
        <a:xfrm>
          <a:off x="197961" y="742513"/>
          <a:ext cx="2771457" cy="32472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754" tIns="0" rIns="104754" bIns="0" numCol="1" spcCol="1270" anchor="ctr" anchorCtr="0">
          <a:noAutofit/>
        </a:bodyPr>
        <a:lstStyle/>
        <a:p>
          <a:pPr marL="0" lvl="0" indent="0" algn="l" defTabSz="622300">
            <a:lnSpc>
              <a:spcPct val="90000"/>
            </a:lnSpc>
            <a:spcBef>
              <a:spcPct val="0"/>
            </a:spcBef>
            <a:spcAft>
              <a:spcPct val="35000"/>
            </a:spcAft>
            <a:buNone/>
          </a:pPr>
          <a:r>
            <a:rPr lang="en-US" sz="1400" kern="1200" dirty="0"/>
            <a:t>Paper  risks </a:t>
          </a:r>
        </a:p>
      </dsp:txBody>
      <dsp:txXfrm>
        <a:off x="213813" y="758365"/>
        <a:ext cx="2739753" cy="293016"/>
      </dsp:txXfrm>
    </dsp:sp>
    <dsp:sp modelId="{050C96D9-652A-4564-8865-16F2899B11B4}">
      <dsp:nvSpPr>
        <dsp:cNvPr id="0" name=""/>
        <dsp:cNvSpPr/>
      </dsp:nvSpPr>
      <dsp:spPr>
        <a:xfrm>
          <a:off x="0" y="1646383"/>
          <a:ext cx="3959225" cy="51975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7280" tIns="229108" rIns="307280" bIns="99568" numCol="1" spcCol="1270" anchor="t" anchorCtr="0">
          <a:noAutofit/>
        </a:bodyPr>
        <a:lstStyle/>
        <a:p>
          <a:pPr marL="114300" lvl="1" indent="-114300" algn="l" defTabSz="622300">
            <a:lnSpc>
              <a:spcPct val="90000"/>
            </a:lnSpc>
            <a:spcBef>
              <a:spcPct val="0"/>
            </a:spcBef>
            <a:spcAft>
              <a:spcPct val="15000"/>
            </a:spcAft>
            <a:buChar char="•"/>
          </a:pPr>
          <a:r>
            <a:rPr lang="en-US" sz="1400" strike="noStrike" kern="1200" dirty="0"/>
            <a:t>Niklas Nylund </a:t>
          </a:r>
        </a:p>
      </dsp:txBody>
      <dsp:txXfrm>
        <a:off x="0" y="1646383"/>
        <a:ext cx="3959225" cy="519750"/>
      </dsp:txXfrm>
    </dsp:sp>
    <dsp:sp modelId="{7CB15FAD-F4B0-4941-9FF1-A9F9031554EB}">
      <dsp:nvSpPr>
        <dsp:cNvPr id="0" name=""/>
        <dsp:cNvSpPr/>
      </dsp:nvSpPr>
      <dsp:spPr>
        <a:xfrm>
          <a:off x="197961" y="1484023"/>
          <a:ext cx="2771457" cy="32472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754" tIns="0" rIns="104754" bIns="0" numCol="1" spcCol="1270" anchor="ctr" anchorCtr="0">
          <a:noAutofit/>
        </a:bodyPr>
        <a:lstStyle/>
        <a:p>
          <a:pPr marL="0" lvl="0" indent="0" algn="l" defTabSz="622300">
            <a:lnSpc>
              <a:spcPct val="90000"/>
            </a:lnSpc>
            <a:spcBef>
              <a:spcPct val="0"/>
            </a:spcBef>
            <a:spcAft>
              <a:spcPct val="35000"/>
            </a:spcAft>
            <a:buNone/>
          </a:pPr>
          <a:r>
            <a:rPr lang="en-US" sz="1400" kern="1200" dirty="0"/>
            <a:t>Pulp and Energy risks</a:t>
          </a:r>
        </a:p>
      </dsp:txBody>
      <dsp:txXfrm>
        <a:off x="213813" y="1499875"/>
        <a:ext cx="2739753" cy="293016"/>
      </dsp:txXfrm>
    </dsp:sp>
    <dsp:sp modelId="{C027DEA3-77E0-487A-B508-5BAEFF0171B8}">
      <dsp:nvSpPr>
        <dsp:cNvPr id="0" name=""/>
        <dsp:cNvSpPr/>
      </dsp:nvSpPr>
      <dsp:spPr>
        <a:xfrm>
          <a:off x="0" y="2387893"/>
          <a:ext cx="3959225" cy="51975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7280" tIns="229108" rIns="307280" bIns="99568" numCol="1" spcCol="1270" anchor="t" anchorCtr="0">
          <a:noAutofit/>
        </a:bodyPr>
        <a:lstStyle/>
        <a:p>
          <a:pPr marL="114300" lvl="1" indent="-114300" algn="l" defTabSz="622300">
            <a:lnSpc>
              <a:spcPct val="90000"/>
            </a:lnSpc>
            <a:spcBef>
              <a:spcPct val="0"/>
            </a:spcBef>
            <a:spcAft>
              <a:spcPct val="15000"/>
            </a:spcAft>
            <a:buChar char="•"/>
          </a:pPr>
          <a:r>
            <a:rPr lang="en-US" sz="1400" strike="noStrike" kern="1200" dirty="0"/>
            <a:t>Chris van Laar</a:t>
          </a:r>
        </a:p>
      </dsp:txBody>
      <dsp:txXfrm>
        <a:off x="0" y="2387893"/>
        <a:ext cx="3959225" cy="519750"/>
      </dsp:txXfrm>
    </dsp:sp>
    <dsp:sp modelId="{11C9E656-7E94-4C11-B92B-FCA073728900}">
      <dsp:nvSpPr>
        <dsp:cNvPr id="0" name=""/>
        <dsp:cNvSpPr/>
      </dsp:nvSpPr>
      <dsp:spPr>
        <a:xfrm>
          <a:off x="197961" y="2225533"/>
          <a:ext cx="2771457" cy="32472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754" tIns="0" rIns="104754" bIns="0" numCol="1" spcCol="1270" anchor="ctr" anchorCtr="0">
          <a:noAutofit/>
        </a:bodyPr>
        <a:lstStyle/>
        <a:p>
          <a:pPr marL="0" lvl="0" indent="0" algn="l" defTabSz="622300">
            <a:lnSpc>
              <a:spcPct val="90000"/>
            </a:lnSpc>
            <a:spcBef>
              <a:spcPct val="0"/>
            </a:spcBef>
            <a:spcAft>
              <a:spcPct val="35000"/>
            </a:spcAft>
            <a:buNone/>
          </a:pPr>
          <a:r>
            <a:rPr lang="en-US" sz="1400" strike="noStrike" kern="1200" dirty="0"/>
            <a:t>Automation risks</a:t>
          </a:r>
        </a:p>
      </dsp:txBody>
      <dsp:txXfrm>
        <a:off x="213813" y="2241385"/>
        <a:ext cx="2739753" cy="29301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FA385B-AB70-428F-B4B5-63B9637AA323}">
      <dsp:nvSpPr>
        <dsp:cNvPr id="0" name=""/>
        <dsp:cNvSpPr/>
      </dsp:nvSpPr>
      <dsp:spPr>
        <a:xfrm>
          <a:off x="3416666" y="1081"/>
          <a:ext cx="1015539" cy="701339"/>
        </a:xfrm>
        <a:prstGeom prst="ellipse">
          <a:avLst/>
        </a:prstGeom>
        <a:solidFill>
          <a:schemeClr val="accent2">
            <a:lumMod val="20000"/>
            <a:lumOff val="80000"/>
          </a:schemeClr>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1" kern="1200" dirty="0"/>
            <a:t>Risk Managers</a:t>
          </a:r>
        </a:p>
      </dsp:txBody>
      <dsp:txXfrm>
        <a:off x="3565388" y="103790"/>
        <a:ext cx="718095" cy="495921"/>
      </dsp:txXfrm>
    </dsp:sp>
    <dsp:sp modelId="{3ED56943-5B2A-4C35-B68E-412ABD218884}">
      <dsp:nvSpPr>
        <dsp:cNvPr id="0" name=""/>
        <dsp:cNvSpPr/>
      </dsp:nvSpPr>
      <dsp:spPr>
        <a:xfrm rot="771429">
          <a:off x="4419895" y="350367"/>
          <a:ext cx="34011" cy="236702"/>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4420023" y="396572"/>
        <a:ext cx="23808" cy="142022"/>
      </dsp:txXfrm>
    </dsp:sp>
    <dsp:sp modelId="{9E7C47E2-021B-4FD8-A27F-5083495ECD97}">
      <dsp:nvSpPr>
        <dsp:cNvPr id="0" name=""/>
        <dsp:cNvSpPr/>
      </dsp:nvSpPr>
      <dsp:spPr>
        <a:xfrm>
          <a:off x="4443473" y="235443"/>
          <a:ext cx="1015539" cy="701339"/>
        </a:xfrm>
        <a:prstGeom prst="ellipse">
          <a:avLst/>
        </a:prstGeom>
        <a:solidFill>
          <a:schemeClr val="accent2">
            <a:lumMod val="20000"/>
            <a:lumOff val="80000"/>
          </a:schemeClr>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1" kern="1200" dirty="0"/>
            <a:t>Financial Risk Control </a:t>
          </a:r>
        </a:p>
      </dsp:txBody>
      <dsp:txXfrm>
        <a:off x="4592195" y="338152"/>
        <a:ext cx="718095" cy="495921"/>
      </dsp:txXfrm>
    </dsp:sp>
    <dsp:sp modelId="{9068E434-527E-4E98-B1FF-6D897F5CCD1A}">
      <dsp:nvSpPr>
        <dsp:cNvPr id="0" name=""/>
        <dsp:cNvSpPr/>
      </dsp:nvSpPr>
      <dsp:spPr>
        <a:xfrm rot="2314286">
          <a:off x="5306817" y="794199"/>
          <a:ext cx="107529" cy="236702"/>
        </a:xfrm>
        <a:prstGeom prst="rightArrow">
          <a:avLst>
            <a:gd name="adj1" fmla="val 60000"/>
            <a:gd name="adj2" fmla="val 50000"/>
          </a:avLst>
        </a:prstGeom>
        <a:solidFill>
          <a:schemeClr val="accent2">
            <a:lumMod val="20000"/>
            <a:lumOff val="8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5310336" y="831482"/>
        <a:ext cx="75270" cy="142022"/>
      </dsp:txXfrm>
    </dsp:sp>
    <dsp:sp modelId="{33FFE221-6668-445B-8657-0E3A536C6BF3}">
      <dsp:nvSpPr>
        <dsp:cNvPr id="0" name=""/>
        <dsp:cNvSpPr/>
      </dsp:nvSpPr>
      <dsp:spPr>
        <a:xfrm>
          <a:off x="5266909" y="892112"/>
          <a:ext cx="1015539" cy="701339"/>
        </a:xfrm>
        <a:prstGeom prst="ellipse">
          <a:avLst/>
        </a:prstGeom>
        <a:solidFill>
          <a:schemeClr val="accent2">
            <a:lumMod val="20000"/>
            <a:lumOff val="80000"/>
          </a:schemeClr>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1" kern="1200" dirty="0"/>
            <a:t>Metso IT Risk Manager</a:t>
          </a:r>
          <a:r>
            <a:rPr lang="en-US" sz="700" b="1" kern="1200" dirty="0"/>
            <a:t> </a:t>
          </a:r>
        </a:p>
      </dsp:txBody>
      <dsp:txXfrm>
        <a:off x="5415631" y="994821"/>
        <a:ext cx="718095" cy="495921"/>
      </dsp:txXfrm>
    </dsp:sp>
    <dsp:sp modelId="{BE881CA8-F23F-469E-A90C-D8E7795C0000}">
      <dsp:nvSpPr>
        <dsp:cNvPr id="0" name=""/>
        <dsp:cNvSpPr/>
      </dsp:nvSpPr>
      <dsp:spPr>
        <a:xfrm rot="3857143">
          <a:off x="5917758" y="1594635"/>
          <a:ext cx="166719" cy="236702"/>
        </a:xfrm>
        <a:prstGeom prst="rightArrow">
          <a:avLst>
            <a:gd name="adj1" fmla="val 60000"/>
            <a:gd name="adj2" fmla="val 50000"/>
          </a:avLst>
        </a:prstGeom>
        <a:solidFill>
          <a:schemeClr val="accent2">
            <a:lumMod val="20000"/>
            <a:lumOff val="8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5931915" y="1619444"/>
        <a:ext cx="116703" cy="142022"/>
      </dsp:txXfrm>
    </dsp:sp>
    <dsp:sp modelId="{27F06959-34B7-417F-8D5C-C45844227214}">
      <dsp:nvSpPr>
        <dsp:cNvPr id="0" name=""/>
        <dsp:cNvSpPr/>
      </dsp:nvSpPr>
      <dsp:spPr>
        <a:xfrm>
          <a:off x="5723881" y="1841024"/>
          <a:ext cx="1015539" cy="701339"/>
        </a:xfrm>
        <a:prstGeom prst="ellipse">
          <a:avLst/>
        </a:prstGeom>
        <a:solidFill>
          <a:schemeClr val="accent2">
            <a:lumMod val="20000"/>
            <a:lumOff val="80000"/>
          </a:schemeClr>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1" kern="1200" dirty="0"/>
            <a:t>Internal Audit</a:t>
          </a:r>
        </a:p>
      </dsp:txBody>
      <dsp:txXfrm>
        <a:off x="5872603" y="1943733"/>
        <a:ext cx="718095" cy="495921"/>
      </dsp:txXfrm>
    </dsp:sp>
    <dsp:sp modelId="{16B5DBE8-7101-444F-AAF5-61A3AEB8083E}">
      <dsp:nvSpPr>
        <dsp:cNvPr id="0" name=""/>
        <dsp:cNvSpPr/>
      </dsp:nvSpPr>
      <dsp:spPr>
        <a:xfrm rot="5400000">
          <a:off x="6138404" y="2594672"/>
          <a:ext cx="186493" cy="236702"/>
        </a:xfrm>
        <a:prstGeom prst="rightArrow">
          <a:avLst>
            <a:gd name="adj1" fmla="val 60000"/>
            <a:gd name="adj2" fmla="val 50000"/>
          </a:avLst>
        </a:prstGeom>
        <a:solidFill>
          <a:schemeClr val="accent2">
            <a:lumMod val="20000"/>
            <a:lumOff val="8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6166378" y="2614038"/>
        <a:ext cx="130545" cy="142022"/>
      </dsp:txXfrm>
    </dsp:sp>
    <dsp:sp modelId="{A5F26E68-A82D-4E80-A608-AB07097E56AE}">
      <dsp:nvSpPr>
        <dsp:cNvPr id="0" name=""/>
        <dsp:cNvSpPr/>
      </dsp:nvSpPr>
      <dsp:spPr>
        <a:xfrm>
          <a:off x="5723881" y="2894238"/>
          <a:ext cx="1015539" cy="701339"/>
        </a:xfrm>
        <a:prstGeom prst="ellipse">
          <a:avLst/>
        </a:prstGeom>
        <a:solidFill>
          <a:schemeClr val="accent2">
            <a:lumMod val="20000"/>
            <a:lumOff val="80000"/>
          </a:schemeClr>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1" kern="1200" noProof="0" dirty="0"/>
            <a:t>Travel Manage-</a:t>
          </a:r>
          <a:r>
            <a:rPr lang="en-US" sz="1000" b="1" kern="1200" noProof="0" dirty="0" err="1"/>
            <a:t>ment</a:t>
          </a:r>
          <a:endParaRPr lang="en-US" sz="1000" b="1" kern="1200" noProof="0" dirty="0"/>
        </a:p>
      </dsp:txBody>
      <dsp:txXfrm>
        <a:off x="5872603" y="2996947"/>
        <a:ext cx="718095" cy="495921"/>
      </dsp:txXfrm>
    </dsp:sp>
    <dsp:sp modelId="{12383816-DD8E-41D4-B3D9-FDC026BE0D8C}">
      <dsp:nvSpPr>
        <dsp:cNvPr id="0" name=""/>
        <dsp:cNvSpPr/>
      </dsp:nvSpPr>
      <dsp:spPr>
        <a:xfrm rot="6982257">
          <a:off x="5931361" y="3581156"/>
          <a:ext cx="149824" cy="236702"/>
        </a:xfrm>
        <a:prstGeom prst="rightArrow">
          <a:avLst>
            <a:gd name="adj1" fmla="val 60000"/>
            <a:gd name="adj2" fmla="val 50000"/>
          </a:avLst>
        </a:prstGeom>
        <a:solidFill>
          <a:schemeClr val="accent2">
            <a:lumMod val="20000"/>
            <a:lumOff val="8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rot="10800000">
        <a:off x="5963817" y="3608361"/>
        <a:ext cx="104877" cy="142022"/>
      </dsp:txXfrm>
    </dsp:sp>
    <dsp:sp modelId="{4945CC99-E5AE-4D39-AB1F-21CF26DE421A}">
      <dsp:nvSpPr>
        <dsp:cNvPr id="0" name=""/>
        <dsp:cNvSpPr/>
      </dsp:nvSpPr>
      <dsp:spPr>
        <a:xfrm>
          <a:off x="5177512" y="3815964"/>
          <a:ext cx="1194346" cy="701339"/>
        </a:xfrm>
        <a:prstGeom prst="ellipse">
          <a:avLst/>
        </a:prstGeom>
        <a:solidFill>
          <a:schemeClr val="accent2">
            <a:lumMod val="20000"/>
            <a:lumOff val="80000"/>
          </a:schemeClr>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1" kern="1200" noProof="0" dirty="0" err="1"/>
            <a:t>Sustaina-bility</a:t>
          </a:r>
          <a:r>
            <a:rPr lang="en-US" sz="1000" b="1" kern="1200" noProof="0" dirty="0"/>
            <a:t> and Technology</a:t>
          </a:r>
        </a:p>
      </dsp:txBody>
      <dsp:txXfrm>
        <a:off x="5352420" y="3918673"/>
        <a:ext cx="844530" cy="495921"/>
      </dsp:txXfrm>
    </dsp:sp>
    <dsp:sp modelId="{EB45B3BE-AA4F-40D6-B5D8-E14D41B7A098}">
      <dsp:nvSpPr>
        <dsp:cNvPr id="0" name=""/>
        <dsp:cNvSpPr/>
      </dsp:nvSpPr>
      <dsp:spPr>
        <a:xfrm rot="8417455">
          <a:off x="5302167" y="4396641"/>
          <a:ext cx="106105" cy="236702"/>
        </a:xfrm>
        <a:prstGeom prst="rightArrow">
          <a:avLst>
            <a:gd name="adj1" fmla="val 60000"/>
            <a:gd name="adj2" fmla="val 50000"/>
          </a:avLst>
        </a:prstGeom>
        <a:solidFill>
          <a:schemeClr val="accent2">
            <a:lumMod val="20000"/>
            <a:lumOff val="8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rot="10800000">
        <a:off x="5330326" y="4433813"/>
        <a:ext cx="74274" cy="142022"/>
      </dsp:txXfrm>
    </dsp:sp>
    <dsp:sp modelId="{FD7BF5BD-3C47-4091-A2E5-C77F295B5DD5}">
      <dsp:nvSpPr>
        <dsp:cNvPr id="0" name=""/>
        <dsp:cNvSpPr/>
      </dsp:nvSpPr>
      <dsp:spPr>
        <a:xfrm>
          <a:off x="4443473" y="4499819"/>
          <a:ext cx="1015539" cy="701339"/>
        </a:xfrm>
        <a:prstGeom prst="ellipse">
          <a:avLst/>
        </a:prstGeom>
        <a:solidFill>
          <a:schemeClr val="accent2">
            <a:lumMod val="20000"/>
            <a:lumOff val="80000"/>
          </a:schemeClr>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1" kern="1200" noProof="0" dirty="0"/>
            <a:t>Health, Safety &amp; Environ-</a:t>
          </a:r>
          <a:r>
            <a:rPr lang="en-US" sz="1000" b="1" kern="1200" noProof="0" dirty="0" err="1"/>
            <a:t>ment</a:t>
          </a:r>
          <a:endParaRPr lang="en-US" sz="1000" b="1" kern="1200" noProof="0" dirty="0"/>
        </a:p>
      </dsp:txBody>
      <dsp:txXfrm>
        <a:off x="4592195" y="4602528"/>
        <a:ext cx="718095" cy="495921"/>
      </dsp:txXfrm>
    </dsp:sp>
    <dsp:sp modelId="{E37AE1A5-63EC-442F-BD0A-A8CD0C9E43AA}">
      <dsp:nvSpPr>
        <dsp:cNvPr id="0" name=""/>
        <dsp:cNvSpPr/>
      </dsp:nvSpPr>
      <dsp:spPr>
        <a:xfrm rot="10028571">
          <a:off x="4421772" y="4849104"/>
          <a:ext cx="34011" cy="236702"/>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rot="10800000">
        <a:off x="4431847" y="4895309"/>
        <a:ext cx="23808" cy="142022"/>
      </dsp:txXfrm>
    </dsp:sp>
    <dsp:sp modelId="{4257E1A7-92F5-4BC1-88DC-2B743256FED7}">
      <dsp:nvSpPr>
        <dsp:cNvPr id="0" name=""/>
        <dsp:cNvSpPr/>
      </dsp:nvSpPr>
      <dsp:spPr>
        <a:xfrm>
          <a:off x="3416666" y="4734181"/>
          <a:ext cx="1015539" cy="701339"/>
        </a:xfrm>
        <a:prstGeom prst="ellipse">
          <a:avLst/>
        </a:prstGeom>
        <a:solidFill>
          <a:schemeClr val="accent2">
            <a:lumMod val="20000"/>
            <a:lumOff val="80000"/>
          </a:schemeClr>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1" kern="1200" noProof="0" dirty="0"/>
            <a:t>Issues Manage-</a:t>
          </a:r>
          <a:r>
            <a:rPr lang="en-US" sz="1000" b="1" kern="1200" noProof="0" dirty="0" err="1"/>
            <a:t>ment</a:t>
          </a:r>
          <a:endParaRPr lang="en-US" sz="1000" b="1" kern="1200" noProof="0" dirty="0"/>
        </a:p>
      </dsp:txBody>
      <dsp:txXfrm>
        <a:off x="3565388" y="4836890"/>
        <a:ext cx="718095" cy="495921"/>
      </dsp:txXfrm>
    </dsp:sp>
    <dsp:sp modelId="{EA6CD56F-E195-4412-B93C-25B00BC39B59}">
      <dsp:nvSpPr>
        <dsp:cNvPr id="0" name=""/>
        <dsp:cNvSpPr/>
      </dsp:nvSpPr>
      <dsp:spPr>
        <a:xfrm rot="11571429">
          <a:off x="3394964" y="4849533"/>
          <a:ext cx="34011" cy="236702"/>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rot="10800000">
        <a:off x="3405039" y="4898008"/>
        <a:ext cx="23808" cy="142022"/>
      </dsp:txXfrm>
    </dsp:sp>
    <dsp:sp modelId="{2A45766E-2288-4C80-9CA1-B92DE7F0E6C0}">
      <dsp:nvSpPr>
        <dsp:cNvPr id="0" name=""/>
        <dsp:cNvSpPr/>
      </dsp:nvSpPr>
      <dsp:spPr>
        <a:xfrm>
          <a:off x="2389858" y="4499819"/>
          <a:ext cx="1015539" cy="701339"/>
        </a:xfrm>
        <a:prstGeom prst="ellipse">
          <a:avLst/>
        </a:prstGeom>
        <a:solidFill>
          <a:schemeClr val="accent2">
            <a:lumMod val="20000"/>
            <a:lumOff val="80000"/>
          </a:schemeClr>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1" kern="1200" noProof="0" dirty="0"/>
            <a:t>Legal Affairs </a:t>
          </a:r>
        </a:p>
      </dsp:txBody>
      <dsp:txXfrm>
        <a:off x="2538580" y="4602528"/>
        <a:ext cx="718095" cy="495921"/>
      </dsp:txXfrm>
    </dsp:sp>
    <dsp:sp modelId="{88221C38-952A-4C08-A814-39AD681E80EE}">
      <dsp:nvSpPr>
        <dsp:cNvPr id="0" name=""/>
        <dsp:cNvSpPr/>
      </dsp:nvSpPr>
      <dsp:spPr>
        <a:xfrm rot="13114286">
          <a:off x="2434525" y="4405701"/>
          <a:ext cx="107529" cy="236702"/>
        </a:xfrm>
        <a:prstGeom prst="rightArrow">
          <a:avLst>
            <a:gd name="adj1" fmla="val 60000"/>
            <a:gd name="adj2" fmla="val 50000"/>
          </a:avLst>
        </a:prstGeom>
        <a:solidFill>
          <a:schemeClr val="accent2">
            <a:lumMod val="20000"/>
            <a:lumOff val="8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rot="10800000">
        <a:off x="2463265" y="4463098"/>
        <a:ext cx="75270" cy="142022"/>
      </dsp:txXfrm>
    </dsp:sp>
    <dsp:sp modelId="{6EBD090D-DA3D-4674-BC98-BE3ADD930F32}">
      <dsp:nvSpPr>
        <dsp:cNvPr id="0" name=""/>
        <dsp:cNvSpPr/>
      </dsp:nvSpPr>
      <dsp:spPr>
        <a:xfrm>
          <a:off x="1566422" y="3843151"/>
          <a:ext cx="1015539" cy="701339"/>
        </a:xfrm>
        <a:prstGeom prst="ellipse">
          <a:avLst/>
        </a:prstGeom>
        <a:solidFill>
          <a:schemeClr val="accent2">
            <a:lumMod val="20000"/>
            <a:lumOff val="80000"/>
          </a:schemeClr>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1" kern="1200" dirty="0"/>
            <a:t>Quality Managers</a:t>
          </a:r>
        </a:p>
      </dsp:txBody>
      <dsp:txXfrm>
        <a:off x="1715144" y="3945860"/>
        <a:ext cx="718095" cy="495921"/>
      </dsp:txXfrm>
    </dsp:sp>
    <dsp:sp modelId="{86A6A737-CA25-4D0A-9F8F-E4E368478CE8}">
      <dsp:nvSpPr>
        <dsp:cNvPr id="0" name=""/>
        <dsp:cNvSpPr/>
      </dsp:nvSpPr>
      <dsp:spPr>
        <a:xfrm rot="14657143">
          <a:off x="1764394" y="3605264"/>
          <a:ext cx="166719" cy="236702"/>
        </a:xfrm>
        <a:prstGeom prst="rightArrow">
          <a:avLst>
            <a:gd name="adj1" fmla="val 60000"/>
            <a:gd name="adj2" fmla="val 50000"/>
          </a:avLst>
        </a:prstGeom>
        <a:solidFill>
          <a:schemeClr val="accent2">
            <a:lumMod val="20000"/>
            <a:lumOff val="8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rot="10800000">
        <a:off x="1800253" y="3675135"/>
        <a:ext cx="116703" cy="142022"/>
      </dsp:txXfrm>
    </dsp:sp>
    <dsp:sp modelId="{56C20281-EBA1-48A0-8EEC-B6420D15BFE1}">
      <dsp:nvSpPr>
        <dsp:cNvPr id="0" name=""/>
        <dsp:cNvSpPr/>
      </dsp:nvSpPr>
      <dsp:spPr>
        <a:xfrm>
          <a:off x="1109450" y="2894238"/>
          <a:ext cx="1015539" cy="701339"/>
        </a:xfrm>
        <a:prstGeom prst="ellipse">
          <a:avLst/>
        </a:prstGeom>
        <a:solidFill>
          <a:schemeClr val="accent2">
            <a:lumMod val="20000"/>
            <a:lumOff val="80000"/>
          </a:schemeClr>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1" kern="1200" noProof="0" dirty="0"/>
            <a:t>Metso Logistics</a:t>
          </a:r>
        </a:p>
      </dsp:txBody>
      <dsp:txXfrm>
        <a:off x="1258172" y="2996947"/>
        <a:ext cx="718095" cy="495921"/>
      </dsp:txXfrm>
    </dsp:sp>
    <dsp:sp modelId="{5E6F974E-C836-42A7-B30D-851AA064D204}">
      <dsp:nvSpPr>
        <dsp:cNvPr id="0" name=""/>
        <dsp:cNvSpPr/>
      </dsp:nvSpPr>
      <dsp:spPr>
        <a:xfrm rot="16200000">
          <a:off x="1523973" y="2605228"/>
          <a:ext cx="186493" cy="236702"/>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1551947" y="2680542"/>
        <a:ext cx="130545" cy="142022"/>
      </dsp:txXfrm>
    </dsp:sp>
    <dsp:sp modelId="{84951A07-E505-4859-A43D-17C725562861}">
      <dsp:nvSpPr>
        <dsp:cNvPr id="0" name=""/>
        <dsp:cNvSpPr/>
      </dsp:nvSpPr>
      <dsp:spPr>
        <a:xfrm>
          <a:off x="1109450" y="1841024"/>
          <a:ext cx="1015539" cy="701339"/>
        </a:xfrm>
        <a:prstGeom prst="ellipse">
          <a:avLst/>
        </a:prstGeom>
        <a:solidFill>
          <a:schemeClr val="accent1"/>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1"/>
        </a:fillRef>
        <a:effectRef idx="1">
          <a:schemeClr val="accent1"/>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1" kern="1200" noProof="0" dirty="0"/>
            <a:t>Aon Risk Manage-</a:t>
          </a:r>
          <a:r>
            <a:rPr lang="en-US" sz="1000" b="1" kern="1200" noProof="0" dirty="0" err="1"/>
            <a:t>ment</a:t>
          </a:r>
          <a:r>
            <a:rPr lang="en-US" sz="1000" b="1" kern="1200" noProof="0" dirty="0"/>
            <a:t> Services</a:t>
          </a:r>
        </a:p>
      </dsp:txBody>
      <dsp:txXfrm>
        <a:off x="1258172" y="1943733"/>
        <a:ext cx="718095" cy="495921"/>
      </dsp:txXfrm>
    </dsp:sp>
    <dsp:sp modelId="{441F2884-1DB4-4C93-A11B-C9E4539A35C2}">
      <dsp:nvSpPr>
        <dsp:cNvPr id="0" name=""/>
        <dsp:cNvSpPr/>
      </dsp:nvSpPr>
      <dsp:spPr>
        <a:xfrm rot="17742857">
          <a:off x="1760299" y="1603138"/>
          <a:ext cx="166719" cy="236702"/>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1774456" y="1673009"/>
        <a:ext cx="116703" cy="142022"/>
      </dsp:txXfrm>
    </dsp:sp>
    <dsp:sp modelId="{3B2BF16D-C384-48D1-839B-3314AD03B9DC}">
      <dsp:nvSpPr>
        <dsp:cNvPr id="0" name=""/>
        <dsp:cNvSpPr/>
      </dsp:nvSpPr>
      <dsp:spPr>
        <a:xfrm>
          <a:off x="1566422" y="892112"/>
          <a:ext cx="1015539" cy="701339"/>
        </a:xfrm>
        <a:prstGeom prst="ellipse">
          <a:avLst/>
        </a:prstGeom>
        <a:solidFill>
          <a:schemeClr val="accent1"/>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1"/>
        </a:fillRef>
        <a:effectRef idx="1">
          <a:schemeClr val="accent1"/>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1" kern="1200" noProof="0" dirty="0"/>
            <a:t>Insurers’ Risk Manage-</a:t>
          </a:r>
          <a:r>
            <a:rPr lang="en-US" sz="1000" b="1" kern="1200" noProof="0" dirty="0" err="1"/>
            <a:t>ment</a:t>
          </a:r>
          <a:r>
            <a:rPr lang="en-US" sz="1000" b="1" kern="1200" noProof="0" dirty="0"/>
            <a:t> </a:t>
          </a:r>
        </a:p>
      </dsp:txBody>
      <dsp:txXfrm>
        <a:off x="1715144" y="994821"/>
        <a:ext cx="718095" cy="495921"/>
      </dsp:txXfrm>
    </dsp:sp>
    <dsp:sp modelId="{406E6D28-C4E2-474F-B878-5D58FC890666}">
      <dsp:nvSpPr>
        <dsp:cNvPr id="0" name=""/>
        <dsp:cNvSpPr/>
      </dsp:nvSpPr>
      <dsp:spPr>
        <a:xfrm rot="19285714">
          <a:off x="2429766" y="797994"/>
          <a:ext cx="107529" cy="236702"/>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2433285" y="855391"/>
        <a:ext cx="75270" cy="142022"/>
      </dsp:txXfrm>
    </dsp:sp>
    <dsp:sp modelId="{4FBA51AA-4E17-440E-A574-9FE386532391}">
      <dsp:nvSpPr>
        <dsp:cNvPr id="0" name=""/>
        <dsp:cNvSpPr/>
      </dsp:nvSpPr>
      <dsp:spPr>
        <a:xfrm>
          <a:off x="2389858" y="235443"/>
          <a:ext cx="1015539" cy="701339"/>
        </a:xfrm>
        <a:prstGeom prst="ellipse">
          <a:avLst/>
        </a:prstGeom>
        <a:solidFill>
          <a:schemeClr val="accent1"/>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1"/>
        </a:fillRef>
        <a:effectRef idx="1">
          <a:schemeClr val="accent1"/>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1" kern="1200" dirty="0"/>
            <a:t>External Auditor</a:t>
          </a:r>
        </a:p>
      </dsp:txBody>
      <dsp:txXfrm>
        <a:off x="2538580" y="338152"/>
        <a:ext cx="718095" cy="495921"/>
      </dsp:txXfrm>
    </dsp:sp>
    <dsp:sp modelId="{1EBB898C-197C-4FC7-B296-91F2487C1888}">
      <dsp:nvSpPr>
        <dsp:cNvPr id="0" name=""/>
        <dsp:cNvSpPr/>
      </dsp:nvSpPr>
      <dsp:spPr>
        <a:xfrm rot="20828571">
          <a:off x="3393087" y="350795"/>
          <a:ext cx="34011" cy="236702"/>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3393215" y="399270"/>
        <a:ext cx="23808" cy="14202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CD02BA-4E42-4CEE-8293-0F3A7C6124F2}">
      <dsp:nvSpPr>
        <dsp:cNvPr id="0" name=""/>
        <dsp:cNvSpPr/>
      </dsp:nvSpPr>
      <dsp:spPr>
        <a:xfrm>
          <a:off x="1785937" y="0"/>
          <a:ext cx="4572000" cy="4572000"/>
        </a:xfrm>
        <a:prstGeom prst="ellipse">
          <a:avLst/>
        </a:prstGeom>
        <a:solidFill>
          <a:schemeClr val="accent1"/>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Treasury and financial network</a:t>
          </a:r>
        </a:p>
      </dsp:txBody>
      <dsp:txXfrm>
        <a:off x="3272980" y="228599"/>
        <a:ext cx="1597914" cy="685800"/>
      </dsp:txXfrm>
    </dsp:sp>
    <dsp:sp modelId="{2466309A-0537-4002-BBEB-7599D67826EF}">
      <dsp:nvSpPr>
        <dsp:cNvPr id="0" name=""/>
        <dsp:cNvSpPr/>
      </dsp:nvSpPr>
      <dsp:spPr>
        <a:xfrm>
          <a:off x="2357437" y="1142999"/>
          <a:ext cx="3429000" cy="3429000"/>
        </a:xfrm>
        <a:prstGeom prst="ellipse">
          <a:avLst/>
        </a:prstGeom>
        <a:solidFill>
          <a:schemeClr val="accent1">
            <a:lumMod val="40000"/>
            <a:lumOff val="6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Local point of contacts</a:t>
          </a:r>
        </a:p>
      </dsp:txBody>
      <dsp:txXfrm>
        <a:off x="3272980" y="1357312"/>
        <a:ext cx="1597914" cy="642937"/>
      </dsp:txXfrm>
    </dsp:sp>
    <dsp:sp modelId="{6DF45BF5-E9E0-45C0-9130-C420084C0328}">
      <dsp:nvSpPr>
        <dsp:cNvPr id="0" name=""/>
        <dsp:cNvSpPr/>
      </dsp:nvSpPr>
      <dsp:spPr>
        <a:xfrm>
          <a:off x="2560914" y="2072259"/>
          <a:ext cx="3026618" cy="2286000"/>
        </a:xfrm>
        <a:prstGeom prst="ellipse">
          <a:avLst/>
        </a:prstGeom>
        <a:blipFill dpi="0" rotWithShape="0">
          <a:blip xmlns:r="http://schemas.openxmlformats.org/officeDocument/2006/relationships" r:embed="rId1">
            <a:lum bright="-8000" contrast="-14000"/>
          </a:blip>
          <a:srcRect/>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91592" tIns="291592" rIns="291592" bIns="291592" numCol="1" spcCol="1270" anchor="ctr" anchorCtr="0">
          <a:noAutofit/>
        </a:bodyPr>
        <a:lstStyle/>
        <a:p>
          <a:pPr marL="0" lvl="0" indent="0" algn="ctr" defTabSz="1822450">
            <a:lnSpc>
              <a:spcPct val="90000"/>
            </a:lnSpc>
            <a:spcBef>
              <a:spcPct val="0"/>
            </a:spcBef>
            <a:spcAft>
              <a:spcPct val="35000"/>
            </a:spcAft>
            <a:buNone/>
          </a:pPr>
          <a:endParaRPr lang="en-US" sz="4100" kern="1200" dirty="0"/>
        </a:p>
      </dsp:txBody>
      <dsp:txXfrm>
        <a:off x="3004152" y="2643758"/>
        <a:ext cx="2140142" cy="11430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ECC7E2-1ECB-486F-B64F-4914F5B5328C}">
      <dsp:nvSpPr>
        <dsp:cNvPr id="0" name=""/>
        <dsp:cNvSpPr/>
      </dsp:nvSpPr>
      <dsp:spPr>
        <a:xfrm>
          <a:off x="3794160" y="3674"/>
          <a:ext cx="1240709" cy="667081"/>
        </a:xfrm>
        <a:prstGeom prst="roundRect">
          <a:avLst/>
        </a:prstGeom>
        <a:solidFill>
          <a:schemeClr val="accent1"/>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1"/>
        </a:fillRef>
        <a:effectRef idx="1">
          <a:schemeClr val="accent1"/>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noProof="0" dirty="0">
              <a:solidFill>
                <a:schemeClr val="bg1"/>
              </a:solidFill>
            </a:rPr>
            <a:t>Risk map</a:t>
          </a:r>
        </a:p>
      </dsp:txBody>
      <dsp:txXfrm>
        <a:off x="3826724" y="36238"/>
        <a:ext cx="1175581" cy="601953"/>
      </dsp:txXfrm>
    </dsp:sp>
    <dsp:sp modelId="{36080F28-3233-4908-9E49-691554BF0CF3}">
      <dsp:nvSpPr>
        <dsp:cNvPr id="0" name=""/>
        <dsp:cNvSpPr/>
      </dsp:nvSpPr>
      <dsp:spPr>
        <a:xfrm>
          <a:off x="1873838" y="272228"/>
          <a:ext cx="4626445" cy="4626445"/>
        </a:xfrm>
        <a:custGeom>
          <a:avLst/>
          <a:gdLst/>
          <a:ahLst/>
          <a:cxnLst/>
          <a:rect l="0" t="0" r="0" b="0"/>
          <a:pathLst>
            <a:path>
              <a:moveTo>
                <a:pt x="3311699" y="226588"/>
              </a:moveTo>
              <a:arcTo wR="2313222" hR="2313222" stAng="17734296" swAng="739363"/>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1BA94C2-7265-4187-B173-AB347B73FCE1}">
      <dsp:nvSpPr>
        <dsp:cNvPr id="0" name=""/>
        <dsp:cNvSpPr/>
      </dsp:nvSpPr>
      <dsp:spPr>
        <a:xfrm>
          <a:off x="5465050" y="865465"/>
          <a:ext cx="1240709" cy="667081"/>
        </a:xfrm>
        <a:prstGeom prst="roundRect">
          <a:avLst/>
        </a:prstGeom>
        <a:solidFill>
          <a:schemeClr val="accent1"/>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1"/>
        </a:fillRef>
        <a:effectRef idx="1">
          <a:schemeClr val="accent1"/>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noProof="0" dirty="0">
              <a:solidFill>
                <a:schemeClr val="bg1"/>
              </a:solidFill>
            </a:rPr>
            <a:t>Risk assessments</a:t>
          </a:r>
        </a:p>
      </dsp:txBody>
      <dsp:txXfrm>
        <a:off x="5497614" y="898029"/>
        <a:ext cx="1175581" cy="601953"/>
      </dsp:txXfrm>
    </dsp:sp>
    <dsp:sp modelId="{C1B55FE9-B239-44D3-8127-32A96FF4F2EF}">
      <dsp:nvSpPr>
        <dsp:cNvPr id="0" name=""/>
        <dsp:cNvSpPr/>
      </dsp:nvSpPr>
      <dsp:spPr>
        <a:xfrm>
          <a:off x="2140721" y="586703"/>
          <a:ext cx="4626445" cy="4626445"/>
        </a:xfrm>
        <a:custGeom>
          <a:avLst/>
          <a:gdLst/>
          <a:ahLst/>
          <a:cxnLst/>
          <a:rect l="0" t="0" r="0" b="0"/>
          <a:pathLst>
            <a:path>
              <a:moveTo>
                <a:pt x="4277761" y="1091917"/>
              </a:moveTo>
              <a:arcTo wR="2313222" hR="2313222" stAng="19687908" swAng="794295"/>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3B43E38C-63F4-4D03-B04B-8F7FB49DDD60}">
      <dsp:nvSpPr>
        <dsp:cNvPr id="0" name=""/>
        <dsp:cNvSpPr/>
      </dsp:nvSpPr>
      <dsp:spPr>
        <a:xfrm>
          <a:off x="6097482" y="2330048"/>
          <a:ext cx="1240709" cy="667081"/>
        </a:xfrm>
        <a:prstGeom prst="roundRect">
          <a:avLst/>
        </a:prstGeom>
        <a:solidFill>
          <a:schemeClr val="accent4"/>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4"/>
        </a:fillRef>
        <a:effectRef idx="1">
          <a:schemeClr val="accent4"/>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noProof="0" dirty="0">
              <a:solidFill>
                <a:schemeClr val="bg1"/>
              </a:solidFill>
            </a:rPr>
            <a:t>Remedies</a:t>
          </a:r>
        </a:p>
      </dsp:txBody>
      <dsp:txXfrm>
        <a:off x="6130046" y="2362612"/>
        <a:ext cx="1175581" cy="601953"/>
      </dsp:txXfrm>
    </dsp:sp>
    <dsp:sp modelId="{B6DD19E2-DC31-4A91-9B7A-1382FEFBD805}">
      <dsp:nvSpPr>
        <dsp:cNvPr id="0" name=""/>
        <dsp:cNvSpPr/>
      </dsp:nvSpPr>
      <dsp:spPr>
        <a:xfrm>
          <a:off x="2090687" y="344436"/>
          <a:ext cx="4626445" cy="4626445"/>
        </a:xfrm>
        <a:custGeom>
          <a:avLst/>
          <a:gdLst/>
          <a:ahLst/>
          <a:cxnLst/>
          <a:rect l="0" t="0" r="0" b="0"/>
          <a:pathLst>
            <a:path>
              <a:moveTo>
                <a:pt x="4562372" y="2853895"/>
              </a:moveTo>
              <a:arcTo wR="2313222" hR="2313222" stAng="811011" swAng="926805"/>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6B7A84CC-00CE-44F5-ADB7-2370922E5889}">
      <dsp:nvSpPr>
        <dsp:cNvPr id="0" name=""/>
        <dsp:cNvSpPr/>
      </dsp:nvSpPr>
      <dsp:spPr>
        <a:xfrm>
          <a:off x="5429858" y="3952591"/>
          <a:ext cx="1240709" cy="667081"/>
        </a:xfrm>
        <a:prstGeom prst="roundRect">
          <a:avLst/>
        </a:prstGeom>
        <a:solidFill>
          <a:schemeClr val="accent4"/>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4"/>
        </a:fillRef>
        <a:effectRef idx="1">
          <a:schemeClr val="accent4"/>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noProof="0" dirty="0">
              <a:solidFill>
                <a:schemeClr val="bg1"/>
              </a:solidFill>
            </a:rPr>
            <a:t>Risk management evaluations</a:t>
          </a:r>
        </a:p>
      </dsp:txBody>
      <dsp:txXfrm>
        <a:off x="5462422" y="3985155"/>
        <a:ext cx="1175581" cy="601953"/>
      </dsp:txXfrm>
    </dsp:sp>
    <dsp:sp modelId="{52FA40EC-F9F9-4F39-AB5D-1AAFF6F8923F}">
      <dsp:nvSpPr>
        <dsp:cNvPr id="0" name=""/>
        <dsp:cNvSpPr/>
      </dsp:nvSpPr>
      <dsp:spPr>
        <a:xfrm>
          <a:off x="2158801" y="310750"/>
          <a:ext cx="4626445" cy="4626445"/>
        </a:xfrm>
        <a:custGeom>
          <a:avLst/>
          <a:gdLst/>
          <a:ahLst/>
          <a:cxnLst/>
          <a:rect l="0" t="0" r="0" b="0"/>
          <a:pathLst>
            <a:path>
              <a:moveTo>
                <a:pt x="3367982" y="4371980"/>
              </a:moveTo>
              <a:arcTo wR="2313222" hR="2313222" stAng="3772360" swAng="587846"/>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1519FED1-7737-43B2-9E56-8B090A74F51B}">
      <dsp:nvSpPr>
        <dsp:cNvPr id="0" name=""/>
        <dsp:cNvSpPr/>
      </dsp:nvSpPr>
      <dsp:spPr>
        <a:xfrm>
          <a:off x="3794160" y="4630113"/>
          <a:ext cx="1240709" cy="667081"/>
        </a:xfrm>
        <a:prstGeom prst="roundRect">
          <a:avLst/>
        </a:prstGeom>
        <a:solidFill>
          <a:schemeClr val="accent2"/>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noProof="0" dirty="0">
              <a:solidFill>
                <a:schemeClr val="bg1"/>
              </a:solidFill>
            </a:rPr>
            <a:t>Quality systems</a:t>
          </a:r>
        </a:p>
      </dsp:txBody>
      <dsp:txXfrm>
        <a:off x="3826724" y="4662677"/>
        <a:ext cx="1175581" cy="601953"/>
      </dsp:txXfrm>
    </dsp:sp>
    <dsp:sp modelId="{100A3BB3-3D3D-47DD-8DB4-FE6C6923DAF7}">
      <dsp:nvSpPr>
        <dsp:cNvPr id="0" name=""/>
        <dsp:cNvSpPr/>
      </dsp:nvSpPr>
      <dsp:spPr>
        <a:xfrm>
          <a:off x="1874224" y="297336"/>
          <a:ext cx="4626445" cy="4626445"/>
        </a:xfrm>
        <a:custGeom>
          <a:avLst/>
          <a:gdLst/>
          <a:ahLst/>
          <a:cxnLst/>
          <a:rect l="0" t="0" r="0" b="0"/>
          <a:pathLst>
            <a:path>
              <a:moveTo>
                <a:pt x="1688529" y="4540498"/>
              </a:moveTo>
              <a:arcTo wR="2313222" hR="2313222" stAng="6340045" swAng="1078085"/>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3688DB73-0330-479F-9CD0-DC98F8FDD272}">
      <dsp:nvSpPr>
        <dsp:cNvPr id="0" name=""/>
        <dsp:cNvSpPr/>
      </dsp:nvSpPr>
      <dsp:spPr>
        <a:xfrm>
          <a:off x="1803592" y="3728055"/>
          <a:ext cx="1240709" cy="667081"/>
        </a:xfrm>
        <a:prstGeom prst="roundRect">
          <a:avLst/>
        </a:prstGeom>
        <a:solidFill>
          <a:schemeClr val="accent2"/>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noProof="0" dirty="0">
              <a:solidFill>
                <a:schemeClr val="bg1"/>
              </a:solidFill>
            </a:rPr>
            <a:t>Other enforcement processes</a:t>
          </a:r>
        </a:p>
      </dsp:txBody>
      <dsp:txXfrm>
        <a:off x="1836156" y="3760619"/>
        <a:ext cx="1175581" cy="601953"/>
      </dsp:txXfrm>
    </dsp:sp>
    <dsp:sp modelId="{B4948784-2F53-4F65-B456-63C1798BE05D}">
      <dsp:nvSpPr>
        <dsp:cNvPr id="0" name=""/>
        <dsp:cNvSpPr/>
      </dsp:nvSpPr>
      <dsp:spPr>
        <a:xfrm>
          <a:off x="2044672" y="527508"/>
          <a:ext cx="4626445" cy="4626445"/>
        </a:xfrm>
        <a:custGeom>
          <a:avLst/>
          <a:gdLst/>
          <a:ahLst/>
          <a:cxnLst/>
          <a:rect l="0" t="0" r="0" b="0"/>
          <a:pathLst>
            <a:path>
              <a:moveTo>
                <a:pt x="123761" y="3059719"/>
              </a:moveTo>
              <a:arcTo wR="2313222" hR="2313222" stAng="9670391" swAng="676270"/>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E233E46E-7658-4DD7-A8A6-517A7C358C5E}">
      <dsp:nvSpPr>
        <dsp:cNvPr id="0" name=""/>
        <dsp:cNvSpPr/>
      </dsp:nvSpPr>
      <dsp:spPr>
        <a:xfrm>
          <a:off x="1404155" y="2263458"/>
          <a:ext cx="1240709" cy="731641"/>
        </a:xfrm>
        <a:prstGeom prst="roundRect">
          <a:avLst/>
        </a:prstGeom>
        <a:solidFill>
          <a:schemeClr val="accent2">
            <a:lumMod val="20000"/>
            <a:lumOff val="80000"/>
          </a:schemeClr>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noProof="0" dirty="0">
              <a:solidFill>
                <a:schemeClr val="tx1"/>
              </a:solidFill>
            </a:rPr>
            <a:t>Crisis management</a:t>
          </a:r>
        </a:p>
      </dsp:txBody>
      <dsp:txXfrm>
        <a:off x="1439871" y="2299174"/>
        <a:ext cx="1169277" cy="660209"/>
      </dsp:txXfrm>
    </dsp:sp>
    <dsp:sp modelId="{E523BE26-0AD0-4CAF-9DC4-B22DF9F0E0F1}">
      <dsp:nvSpPr>
        <dsp:cNvPr id="0" name=""/>
        <dsp:cNvSpPr/>
      </dsp:nvSpPr>
      <dsp:spPr>
        <a:xfrm>
          <a:off x="2010723" y="408142"/>
          <a:ext cx="4626445" cy="4626445"/>
        </a:xfrm>
        <a:custGeom>
          <a:avLst/>
          <a:gdLst/>
          <a:ahLst/>
          <a:cxnLst/>
          <a:rect l="0" t="0" r="0" b="0"/>
          <a:pathLst>
            <a:path>
              <a:moveTo>
                <a:pt x="93848" y="1661011"/>
              </a:moveTo>
              <a:arcTo wR="2313222" hR="2313222" stAng="11782594" swAng="904541"/>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78756A9-7FD9-42EB-A31D-12382C8852D9}">
      <dsp:nvSpPr>
        <dsp:cNvPr id="0" name=""/>
        <dsp:cNvSpPr/>
      </dsp:nvSpPr>
      <dsp:spPr>
        <a:xfrm>
          <a:off x="2118182" y="681198"/>
          <a:ext cx="1240709" cy="667081"/>
        </a:xfrm>
        <a:prstGeom prst="roundRect">
          <a:avLst/>
        </a:prstGeom>
        <a:solidFill>
          <a:schemeClr val="accent2">
            <a:lumMod val="20000"/>
            <a:lumOff val="80000"/>
          </a:schemeClr>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noProof="0" dirty="0">
              <a:solidFill>
                <a:schemeClr val="tx1"/>
              </a:solidFill>
            </a:rPr>
            <a:t>Insurance programs</a:t>
          </a:r>
        </a:p>
      </dsp:txBody>
      <dsp:txXfrm>
        <a:off x="2150746" y="713762"/>
        <a:ext cx="1175581" cy="601953"/>
      </dsp:txXfrm>
    </dsp:sp>
    <dsp:sp modelId="{08BB2FC0-4C94-4D85-B011-9525B4426961}">
      <dsp:nvSpPr>
        <dsp:cNvPr id="0" name=""/>
        <dsp:cNvSpPr/>
      </dsp:nvSpPr>
      <dsp:spPr>
        <a:xfrm>
          <a:off x="2062012" y="336593"/>
          <a:ext cx="4626445" cy="4626445"/>
        </a:xfrm>
        <a:custGeom>
          <a:avLst/>
          <a:gdLst/>
          <a:ahLst/>
          <a:cxnLst/>
          <a:rect l="0" t="0" r="0" b="0"/>
          <a:pathLst>
            <a:path>
              <a:moveTo>
                <a:pt x="1217849" y="275783"/>
              </a:moveTo>
              <a:arcTo wR="2313222" hR="2313222" stAng="14504191" swAng="618136"/>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2">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default#3">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9.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sz="80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067B8CF-0F99-4F35-A8F9-62837BB9FB62}" type="datetime3">
              <a:rPr lang="en-US" sz="800" smtClean="0"/>
              <a:t>28 June 2023</a:t>
            </a:fld>
            <a:endParaRPr lang="en-US" sz="80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sz="80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0C1C51C-1507-4174-B2C8-A06D43695541}" type="slidenum">
              <a:rPr lang="en-US" sz="800" smtClean="0"/>
              <a:pPr/>
              <a:t>‹#›</a:t>
            </a:fld>
            <a:endParaRPr lang="en-US" sz="800"/>
          </a:p>
        </p:txBody>
      </p:sp>
    </p:spTree>
    <p:extLst>
      <p:ext uri="{BB962C8B-B14F-4D97-AF65-F5344CB8AC3E}">
        <p14:creationId xmlns:p14="http://schemas.microsoft.com/office/powerpoint/2010/main" val="3618467629"/>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8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800"/>
            </a:lvl1pPr>
          </a:lstStyle>
          <a:p>
            <a:fld id="{A4DA88BC-4FF1-480C-BF93-A68C79A26784}" type="datetime3">
              <a:rPr lang="en-US" smtClean="0"/>
              <a:t>28 June 2023</a:t>
            </a:fld>
            <a:endParaRPr lang="en-US"/>
          </a:p>
        </p:txBody>
      </p:sp>
      <p:sp>
        <p:nvSpPr>
          <p:cNvPr id="4" name="Slide Image Placeholder 3"/>
          <p:cNvSpPr>
            <a:spLocks noGrp="1" noRot="1" noChangeAspect="1"/>
          </p:cNvSpPr>
          <p:nvPr>
            <p:ph type="sldImg" idx="2"/>
          </p:nvPr>
        </p:nvSpPr>
        <p:spPr>
          <a:xfrm>
            <a:off x="692696" y="861129"/>
            <a:ext cx="5472608" cy="307834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8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800"/>
            </a:lvl1pPr>
          </a:lstStyle>
          <a:p>
            <a:fld id="{A9B43CDF-ECC4-4314-B82A-B821CE003FD9}" type="slidenum">
              <a:rPr lang="en-US" smtClean="0"/>
              <a:pPr/>
              <a:t>‹#›</a:t>
            </a:fld>
            <a:endParaRPr lang="en-US"/>
          </a:p>
        </p:txBody>
      </p:sp>
    </p:spTree>
    <p:extLst>
      <p:ext uri="{BB962C8B-B14F-4D97-AF65-F5344CB8AC3E}">
        <p14:creationId xmlns:p14="http://schemas.microsoft.com/office/powerpoint/2010/main" val="2948287598"/>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2150" y="860425"/>
            <a:ext cx="5473700" cy="3079750"/>
          </a:xfrm>
        </p:spPr>
      </p:sp>
      <p:sp>
        <p:nvSpPr>
          <p:cNvPr id="3" name="Notes Placeholder 2"/>
          <p:cNvSpPr>
            <a:spLocks noGrp="1"/>
          </p:cNvSpPr>
          <p:nvPr>
            <p:ph type="body" idx="1"/>
          </p:nvPr>
        </p:nvSpPr>
        <p:spPr/>
        <p:txBody>
          <a:bodyPr/>
          <a:lstStyle/>
          <a:p>
            <a:endParaRPr lang="fi-FI"/>
          </a:p>
        </p:txBody>
      </p:sp>
      <p:sp>
        <p:nvSpPr>
          <p:cNvPr id="4" name="Slide Number Placeholder 3"/>
          <p:cNvSpPr>
            <a:spLocks noGrp="1"/>
          </p:cNvSpPr>
          <p:nvPr>
            <p:ph type="sldNum" sz="quarter" idx="10"/>
          </p:nvPr>
        </p:nvSpPr>
        <p:spPr/>
        <p:txBody>
          <a:bodyPr/>
          <a:lstStyle/>
          <a:p>
            <a:fld id="{4EA35A51-2FDE-4F4A-A2D6-F279ACC9F7C4}" type="slidenum">
              <a:rPr lang="fi-FI" smtClean="0"/>
              <a:pPr/>
              <a:t>1</a:t>
            </a:fld>
            <a:endParaRPr lang="fi-FI"/>
          </a:p>
        </p:txBody>
      </p:sp>
    </p:spTree>
    <p:extLst>
      <p:ext uri="{BB962C8B-B14F-4D97-AF65-F5344CB8AC3E}">
        <p14:creationId xmlns:p14="http://schemas.microsoft.com/office/powerpoint/2010/main" val="27743077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2150" y="860425"/>
            <a:ext cx="5473700" cy="3079750"/>
          </a:xfrm>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US"/>
              <a:t>Risk Assessment 2008</a:t>
            </a:r>
          </a:p>
        </p:txBody>
      </p:sp>
    </p:spTree>
    <p:extLst>
      <p:ext uri="{BB962C8B-B14F-4D97-AF65-F5344CB8AC3E}">
        <p14:creationId xmlns:p14="http://schemas.microsoft.com/office/powerpoint/2010/main" val="18569022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2150" y="860425"/>
            <a:ext cx="5473700" cy="30797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16E816B-76ED-4935-8C4C-58B2908F86EE}" type="slidenum">
              <a:rPr lang="en-US" smtClean="0"/>
              <a:pPr/>
              <a:t>61</a:t>
            </a:fld>
            <a:endParaRPr lang="en-US"/>
          </a:p>
        </p:txBody>
      </p:sp>
    </p:spTree>
    <p:extLst>
      <p:ext uri="{BB962C8B-B14F-4D97-AF65-F5344CB8AC3E}">
        <p14:creationId xmlns:p14="http://schemas.microsoft.com/office/powerpoint/2010/main" val="8587393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8" y="739775"/>
            <a:ext cx="6580187" cy="3700463"/>
          </a:xfrm>
        </p:spPr>
      </p:sp>
      <p:sp>
        <p:nvSpPr>
          <p:cNvPr id="3" name="Notes Placeholder 2"/>
          <p:cNvSpPr>
            <a:spLocks noGrp="1"/>
          </p:cNvSpPr>
          <p:nvPr>
            <p:ph type="body" idx="1"/>
          </p:nvPr>
        </p:nvSpPr>
        <p:spPr/>
        <p:txBody>
          <a:bodyPr/>
          <a:lstStyle/>
          <a:p>
            <a:pPr defTabSz="908822">
              <a:defRPr/>
            </a:pPr>
            <a:endParaRPr lang="en-US" dirty="0">
              <a:ea typeface="ＭＳ Ｐゴシック" charset="0"/>
              <a:cs typeface="Aria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B43CDF-ECC4-4314-B82A-B821CE003FD9}" type="slidenum">
              <a:rPr kumimoji="0" lang="en-US"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8600116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8" y="739775"/>
            <a:ext cx="6580187" cy="3700463"/>
          </a:xfrm>
        </p:spPr>
      </p:sp>
      <p:sp>
        <p:nvSpPr>
          <p:cNvPr id="3" name="Notes Placeholder 2"/>
          <p:cNvSpPr>
            <a:spLocks noGrp="1"/>
          </p:cNvSpPr>
          <p:nvPr>
            <p:ph type="body" idx="1"/>
          </p:nvPr>
        </p:nvSpPr>
        <p:spPr/>
        <p:txBody>
          <a:bodyPr/>
          <a:lstStyle/>
          <a:p>
            <a:pPr defTabSz="908822">
              <a:defRPr/>
            </a:pPr>
            <a:endParaRPr lang="en-US" dirty="0">
              <a:ea typeface="ＭＳ Ｐゴシック" charset="0"/>
              <a:cs typeface="Aria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B43CDF-ECC4-4314-B82A-B821CE003FD9}" type="slidenum">
              <a:rPr kumimoji="0" lang="en-US"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7650458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928688"/>
            <a:ext cx="5907087" cy="3322637"/>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16E816B-76ED-4935-8C4C-58B2908F86EE}" type="slidenum">
              <a:rPr lang="en-US" smtClean="0"/>
              <a:pPr/>
              <a:t>64</a:t>
            </a:fld>
            <a:endParaRPr lang="en-US"/>
          </a:p>
        </p:txBody>
      </p:sp>
    </p:spTree>
    <p:extLst>
      <p:ext uri="{BB962C8B-B14F-4D97-AF65-F5344CB8AC3E}">
        <p14:creationId xmlns:p14="http://schemas.microsoft.com/office/powerpoint/2010/main" val="675824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2150" y="860425"/>
            <a:ext cx="5473700" cy="3079750"/>
          </a:xfrm>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10"/>
          </p:nvPr>
        </p:nvSpPr>
        <p:spPr/>
        <p:txBody>
          <a:bodyPr/>
          <a:lstStyle/>
          <a:p>
            <a:fld id="{4EA35A51-2FDE-4F4A-A2D6-F279ACC9F7C4}" type="slidenum">
              <a:rPr lang="fi-FI" smtClean="0"/>
              <a:pPr/>
              <a:t>4</a:t>
            </a:fld>
            <a:endParaRPr lang="fi-FI"/>
          </a:p>
        </p:txBody>
      </p:sp>
    </p:spTree>
    <p:extLst>
      <p:ext uri="{BB962C8B-B14F-4D97-AF65-F5344CB8AC3E}">
        <p14:creationId xmlns:p14="http://schemas.microsoft.com/office/powerpoint/2010/main" val="535404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2150" y="860425"/>
            <a:ext cx="5473700" cy="3079750"/>
          </a:xfrm>
        </p:spPr>
      </p:sp>
      <p:sp>
        <p:nvSpPr>
          <p:cNvPr id="3" name="Notes Placeholder 2"/>
          <p:cNvSpPr>
            <a:spLocks noGrp="1"/>
          </p:cNvSpPr>
          <p:nvPr>
            <p:ph type="body" idx="1"/>
          </p:nvPr>
        </p:nvSpPr>
        <p:spPr/>
        <p:txBody>
          <a:bodyPr>
            <a:normAutofit fontScale="40000" lnSpcReduction="20000"/>
          </a:bodyPr>
          <a:lstStyle/>
          <a:p>
            <a:r>
              <a:rPr lang="en-US" dirty="0"/>
              <a:t> Corporate security is </a:t>
            </a:r>
            <a:r>
              <a:rPr lang="en-US"/>
              <a:t>comprehensive unity </a:t>
            </a:r>
            <a:r>
              <a:rPr lang="en-US" dirty="0"/>
              <a:t>that supports the objectives of a company by ensuring a safe and undisrupted environment for production, services, operations and working while also safeguarding business continuity.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It is high-quality co-operation that strives to maintain and improve the safety of the company, organization, personnel, assets, knowledge, reputation and the environment.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Corporate security involves everyday activities under the responsibility of management to prevent accidents, incidents, injuries and criminal activity, as well as to prepare for these situations as a natural part of the company’s risk management.</a:t>
            </a:r>
            <a:endParaRPr lang="fi-FI"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Safety management, general security principles and technical security systems are important elements of corporate security.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Each member of the organization through his or her own efforts can influence safety induction, training and personal responsibility arrangements.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The cornerstone of corporate security is a culture of safety, which is manifested in the actions of the company and its employees by paying attention to security considerations in both decision-making and grass-roots work.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r>
              <a:rPr lang="en-US" sz="1200" b="1" kern="1200" dirty="0">
                <a:solidFill>
                  <a:schemeClr val="tx1"/>
                </a:solidFill>
                <a:effectLst/>
                <a:latin typeface="+mn-lt"/>
                <a:ea typeface="+mn-ea"/>
                <a:cs typeface="+mn-cs"/>
              </a:rPr>
              <a:t>1. Production and Operations Security</a:t>
            </a:r>
            <a:endParaRPr lang="fi-FI"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Production and operations security aims to achieve undisrupted, continuous and reliable operations. </a:t>
            </a:r>
            <a:r>
              <a:rPr lang="en-GB" sz="1200" kern="1200" dirty="0">
                <a:solidFill>
                  <a:schemeClr val="tx1"/>
                </a:solidFill>
                <a:effectLst/>
                <a:latin typeface="+mn-lt"/>
                <a:ea typeface="+mn-ea"/>
                <a:cs typeface="+mn-cs"/>
              </a:rPr>
              <a:t>It focuses on the prevention of disruptions and rapid recovery from them. In addition, production and operations security seeks to ensure safe products and services. An effective production and operations safety concept allows a company to focus on core activities instead of addressing problems that are hampering production and operations.</a:t>
            </a:r>
            <a:endParaRPr lang="fi-FI"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 Occupational Health and Safety</a:t>
            </a:r>
            <a:endParaRPr lang="fi-FI"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fi-FI"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Occupational health and safety promotes safe working conditions and the wellbeing of employees. Occupational health and safety places multiple demands on senior management and all other employees – it is everybody’s concern. Occupational health and safety (OHS) consists of a target-oriented action plan, which includes concrete measures to prevent adverse health effects caused by work.</a:t>
            </a:r>
            <a:endParaRPr lang="fi-FI"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3. Environmental Safety</a:t>
            </a:r>
            <a:endParaRPr lang="fi-FI"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fi-FI"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Environmental safety consists of taking ecological sustainability into account, anticipating the environmental expectations of customers and society, developing processes and best practices, taking responsibility for the environment, and increasing staff awareness.</a:t>
            </a:r>
            <a:endParaRPr lang="fi-FI"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4. Rescue Operations</a:t>
            </a:r>
            <a:endParaRPr lang="fi-FI"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fi-FI"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Rescue operations include preventing fires and other accidents, a rapid and correction response to accidents, staff training and raising awareness, and managing risks by anticipating, eliminating, minimizing and insuring. Rescue operations are an integral part of the company’s safety plan.</a:t>
            </a:r>
            <a:endParaRPr lang="fi-FI"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Contingency</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Planning</a:t>
            </a:r>
            <a:endParaRPr lang="fi-FI"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fi-FI"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Contingency planning is based on safeguarding defense economy planning and the security of supply in national emergencies. Contingency planning applies especially to so-called prioritized enterprises. The aim is to secure society’s vital functions in the event of major disruptions and crises.</a:t>
            </a:r>
            <a:endParaRPr lang="fi-FI"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6. Information Security</a:t>
            </a:r>
            <a:endParaRPr lang="fi-FI"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fi-FI"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Information security means safeguarding the availability, integrity and reliability of vital information. Information security involves not only information technology, but also verbal communication between two people. Increasing staff awareness is a key factor in maintaining and improving information security.</a:t>
            </a:r>
            <a:endParaRPr lang="fi-FI"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i-FI"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Personnel Security</a:t>
            </a:r>
            <a:endParaRPr lang="fi-FI"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fi-FI"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Personnel security involves protecting employees and customers from accidents, injuries and criminal activities, protecting business operations by ensuring the reliability of employees, protecting key employees, and safeguarding critical human resources.</a:t>
            </a:r>
            <a:endParaRPr lang="fi-FI"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i-FI"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Real Estate and Premises Security</a:t>
            </a:r>
            <a:endParaRPr lang="fi-FI"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fi-FI"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Real Estate and Premises security means protecting a company’s valuable assets by means of structural and technical means, as well as by utilizing security and guard services.</a:t>
            </a:r>
          </a:p>
          <a:p>
            <a:endParaRPr lang="fi-FI"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Foreign Operations Security</a:t>
            </a:r>
            <a:endParaRPr lang="fi-FI"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fi-FI"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Foreign operations security means ensuring the safety of employees when they are outside the country and do not have access to domestic services. It also entails eliminating or reducing potential risks in foreign locations.</a:t>
            </a:r>
            <a:endParaRPr lang="fi-FI"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i-FI"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10. Crime Prevention</a:t>
            </a:r>
            <a:endParaRPr lang="fi-FI"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 </a:t>
            </a:r>
            <a:endParaRPr lang="fi-FI"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Crime prevention focuses on preventing crimes against the company’s operations, personnel or property, both from within and outside the company. Crime prevention includes co-operation with officials to combat crime.</a:t>
            </a:r>
            <a:endParaRPr lang="fi-F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endParaRPr lang="fi-FI" dirty="0"/>
          </a:p>
          <a:p>
            <a:endParaRPr lang="fi-FI" dirty="0"/>
          </a:p>
        </p:txBody>
      </p:sp>
      <p:sp>
        <p:nvSpPr>
          <p:cNvPr id="4" name="Slide Number Placeholder 3"/>
          <p:cNvSpPr>
            <a:spLocks noGrp="1"/>
          </p:cNvSpPr>
          <p:nvPr>
            <p:ph type="sldNum" sz="quarter" idx="10"/>
          </p:nvPr>
        </p:nvSpPr>
        <p:spPr/>
        <p:txBody>
          <a:bodyPr/>
          <a:lstStyle/>
          <a:p>
            <a:fld id="{A9B43CDF-ECC4-4314-B82A-B821CE003FD9}" type="slidenum">
              <a:rPr lang="en-US" smtClean="0"/>
              <a:pPr/>
              <a:t>6</a:t>
            </a:fld>
            <a:endParaRPr lang="en-US"/>
          </a:p>
        </p:txBody>
      </p:sp>
    </p:spTree>
    <p:extLst>
      <p:ext uri="{BB962C8B-B14F-4D97-AF65-F5344CB8AC3E}">
        <p14:creationId xmlns:p14="http://schemas.microsoft.com/office/powerpoint/2010/main" val="35975925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820738"/>
            <a:ext cx="6997701" cy="3935412"/>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a:xfrm>
            <a:off x="3713240" y="10105049"/>
            <a:ext cx="2840695" cy="531941"/>
          </a:xfrm>
          <a:prstGeom prst="rect">
            <a:avLst/>
          </a:prstGeom>
        </p:spPr>
        <p:txBody>
          <a:bodyPr lIns="91059" tIns="45530" rIns="91059" bIns="45530"/>
          <a:lstStyle/>
          <a:p>
            <a:fld id="{F16E816B-76ED-4935-8C4C-58B2908F86EE}" type="slidenum">
              <a:rPr lang="en-US" smtClean="0"/>
              <a:pPr/>
              <a:t>22</a:t>
            </a:fld>
            <a:endParaRPr lang="en-US" dirty="0"/>
          </a:p>
        </p:txBody>
      </p:sp>
    </p:spTree>
    <p:extLst>
      <p:ext uri="{BB962C8B-B14F-4D97-AF65-F5344CB8AC3E}">
        <p14:creationId xmlns:p14="http://schemas.microsoft.com/office/powerpoint/2010/main" val="2770459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2150" y="860425"/>
            <a:ext cx="5473700" cy="3079750"/>
          </a:xfrm>
        </p:spPr>
      </p:sp>
      <p:sp>
        <p:nvSpPr>
          <p:cNvPr id="3" name="Notes Placeholder 2"/>
          <p:cNvSpPr>
            <a:spLocks noGrp="1"/>
          </p:cNvSpPr>
          <p:nvPr>
            <p:ph type="body" idx="1"/>
          </p:nvPr>
        </p:nvSpPr>
        <p:spPr/>
        <p:txBody>
          <a:bodyPr/>
          <a:lstStyle/>
          <a:p>
            <a:endParaRPr lang="fi-FI"/>
          </a:p>
        </p:txBody>
      </p:sp>
      <p:sp>
        <p:nvSpPr>
          <p:cNvPr id="4" name="Slide Number Placeholder 3"/>
          <p:cNvSpPr>
            <a:spLocks noGrp="1"/>
          </p:cNvSpPr>
          <p:nvPr>
            <p:ph type="sldNum" sz="quarter" idx="10"/>
          </p:nvPr>
        </p:nvSpPr>
        <p:spPr/>
        <p:txBody>
          <a:bodyPr/>
          <a:lstStyle/>
          <a:p>
            <a:fld id="{4EA35A51-2FDE-4F4A-A2D6-F279ACC9F7C4}" type="slidenum">
              <a:rPr lang="fi-FI" smtClean="0"/>
              <a:pPr/>
              <a:t>36</a:t>
            </a:fld>
            <a:endParaRPr lang="fi-FI"/>
          </a:p>
        </p:txBody>
      </p:sp>
    </p:spTree>
    <p:extLst>
      <p:ext uri="{BB962C8B-B14F-4D97-AF65-F5344CB8AC3E}">
        <p14:creationId xmlns:p14="http://schemas.microsoft.com/office/powerpoint/2010/main" val="1653130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2150" y="860425"/>
            <a:ext cx="5473700" cy="3079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A35A51-2FDE-4F4A-A2D6-F279ACC9F7C4}" type="slidenum">
              <a:rPr lang="fi-FI" smtClean="0"/>
              <a:pPr/>
              <a:t>37</a:t>
            </a:fld>
            <a:endParaRPr lang="fi-FI"/>
          </a:p>
        </p:txBody>
      </p:sp>
    </p:spTree>
    <p:extLst>
      <p:ext uri="{BB962C8B-B14F-4D97-AF65-F5344CB8AC3E}">
        <p14:creationId xmlns:p14="http://schemas.microsoft.com/office/powerpoint/2010/main" val="905474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2150" y="860425"/>
            <a:ext cx="5473700" cy="30797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16E816B-76ED-4935-8C4C-58B2908F86EE}" type="slidenum">
              <a:rPr lang="en-US" smtClean="0"/>
              <a:pPr/>
              <a:t>41</a:t>
            </a:fld>
            <a:endParaRPr lang="en-US"/>
          </a:p>
        </p:txBody>
      </p:sp>
    </p:spTree>
    <p:extLst>
      <p:ext uri="{BB962C8B-B14F-4D97-AF65-F5344CB8AC3E}">
        <p14:creationId xmlns:p14="http://schemas.microsoft.com/office/powerpoint/2010/main" val="2110348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820738"/>
            <a:ext cx="6997701" cy="3935412"/>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a:xfrm>
            <a:off x="3713240" y="10105049"/>
            <a:ext cx="2840695" cy="531941"/>
          </a:xfrm>
          <a:prstGeom prst="rect">
            <a:avLst/>
          </a:prstGeom>
        </p:spPr>
        <p:txBody>
          <a:bodyPr lIns="91059" tIns="45530" rIns="91059" bIns="45530"/>
          <a:lstStyle/>
          <a:p>
            <a:fld id="{F16E816B-76ED-4935-8C4C-58B2908F86EE}" type="slidenum">
              <a:rPr lang="en-US" smtClean="0"/>
              <a:pPr/>
              <a:t>51</a:t>
            </a:fld>
            <a:endParaRPr lang="en-US" dirty="0"/>
          </a:p>
        </p:txBody>
      </p:sp>
    </p:spTree>
    <p:extLst>
      <p:ext uri="{BB962C8B-B14F-4D97-AF65-F5344CB8AC3E}">
        <p14:creationId xmlns:p14="http://schemas.microsoft.com/office/powerpoint/2010/main" val="2285598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2150" y="860425"/>
            <a:ext cx="5473700" cy="3079750"/>
          </a:xfrm>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US"/>
              <a:t>Risk Assessment 2008</a:t>
            </a:r>
          </a:p>
        </p:txBody>
      </p:sp>
    </p:spTree>
    <p:extLst>
      <p:ext uri="{BB962C8B-B14F-4D97-AF65-F5344CB8AC3E}">
        <p14:creationId xmlns:p14="http://schemas.microsoft.com/office/powerpoint/2010/main" val="34395506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Title 1"/>
          <p:cNvSpPr>
            <a:spLocks noGrp="1"/>
          </p:cNvSpPr>
          <p:nvPr>
            <p:ph type="ctrTitle"/>
          </p:nvPr>
        </p:nvSpPr>
        <p:spPr>
          <a:xfrm>
            <a:off x="4585419" y="1916113"/>
            <a:ext cx="7128744" cy="1441450"/>
          </a:xfrm>
        </p:spPr>
        <p:txBody>
          <a:bodyPr anchor="b" anchorCtr="0"/>
          <a:lstStyle>
            <a:lvl1pPr>
              <a:defRPr sz="3000"/>
            </a:lvl1pPr>
          </a:lstStyle>
          <a:p>
            <a:r>
              <a:rPr lang="en-US"/>
              <a:t>Click to edit Master title style</a:t>
            </a:r>
            <a:endParaRPr lang="fi-FI" dirty="0"/>
          </a:p>
        </p:txBody>
      </p:sp>
      <p:sp>
        <p:nvSpPr>
          <p:cNvPr id="9" name="Subtitle 2"/>
          <p:cNvSpPr>
            <a:spLocks noGrp="1"/>
          </p:cNvSpPr>
          <p:nvPr>
            <p:ph type="subTitle" idx="1"/>
          </p:nvPr>
        </p:nvSpPr>
        <p:spPr>
          <a:xfrm>
            <a:off x="4585419" y="3500438"/>
            <a:ext cx="7128744" cy="2138362"/>
          </a:xfrm>
        </p:spPr>
        <p:txBody>
          <a:bodyPr/>
          <a:lstStyle>
            <a:lvl1pPr marL="0" indent="0" algn="l">
              <a:buNone/>
              <a:defRPr sz="1800">
                <a:solidFill>
                  <a:schemeClr val="tx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i-FI" dirty="0"/>
          </a:p>
        </p:txBody>
      </p:sp>
      <p:sp>
        <p:nvSpPr>
          <p:cNvPr id="7" name="Freeform 6"/>
          <p:cNvSpPr>
            <a:spLocks/>
          </p:cNvSpPr>
          <p:nvPr userDrawn="1"/>
        </p:nvSpPr>
        <p:spPr bwMode="auto">
          <a:xfrm>
            <a:off x="0" y="119063"/>
            <a:ext cx="3517900" cy="3233738"/>
          </a:xfrm>
          <a:custGeom>
            <a:avLst/>
            <a:gdLst>
              <a:gd name="T0" fmla="*/ 0 w 2216"/>
              <a:gd name="T1" fmla="*/ 1158 h 2037"/>
              <a:gd name="T2" fmla="*/ 0 w 2216"/>
              <a:gd name="T3" fmla="*/ 578 h 2037"/>
              <a:gd name="T4" fmla="*/ 0 w 2216"/>
              <a:gd name="T5" fmla="*/ 0 h 2037"/>
              <a:gd name="T6" fmla="*/ 18 w 2216"/>
              <a:gd name="T7" fmla="*/ 2 h 2037"/>
              <a:gd name="T8" fmla="*/ 35 w 2216"/>
              <a:gd name="T9" fmla="*/ 3 h 2037"/>
              <a:gd name="T10" fmla="*/ 51 w 2216"/>
              <a:gd name="T11" fmla="*/ 5 h 2037"/>
              <a:gd name="T12" fmla="*/ 68 w 2216"/>
              <a:gd name="T13" fmla="*/ 9 h 2037"/>
              <a:gd name="T14" fmla="*/ 84 w 2216"/>
              <a:gd name="T15" fmla="*/ 12 h 2037"/>
              <a:gd name="T16" fmla="*/ 99 w 2216"/>
              <a:gd name="T17" fmla="*/ 16 h 2037"/>
              <a:gd name="T18" fmla="*/ 115 w 2216"/>
              <a:gd name="T19" fmla="*/ 21 h 2037"/>
              <a:gd name="T20" fmla="*/ 130 w 2216"/>
              <a:gd name="T21" fmla="*/ 26 h 2037"/>
              <a:gd name="T22" fmla="*/ 159 w 2216"/>
              <a:gd name="T23" fmla="*/ 36 h 2037"/>
              <a:gd name="T24" fmla="*/ 185 w 2216"/>
              <a:gd name="T25" fmla="*/ 49 h 2037"/>
              <a:gd name="T26" fmla="*/ 211 w 2216"/>
              <a:gd name="T27" fmla="*/ 63 h 2037"/>
              <a:gd name="T28" fmla="*/ 233 w 2216"/>
              <a:gd name="T29" fmla="*/ 76 h 2037"/>
              <a:gd name="T30" fmla="*/ 254 w 2216"/>
              <a:gd name="T31" fmla="*/ 89 h 2037"/>
              <a:gd name="T32" fmla="*/ 273 w 2216"/>
              <a:gd name="T33" fmla="*/ 101 h 2037"/>
              <a:gd name="T34" fmla="*/ 301 w 2216"/>
              <a:gd name="T35" fmla="*/ 124 h 2037"/>
              <a:gd name="T36" fmla="*/ 312 w 2216"/>
              <a:gd name="T37" fmla="*/ 133 h 2037"/>
              <a:gd name="T38" fmla="*/ 319 w 2216"/>
              <a:gd name="T39" fmla="*/ 139 h 2037"/>
              <a:gd name="T40" fmla="*/ 327 w 2216"/>
              <a:gd name="T41" fmla="*/ 145 h 2037"/>
              <a:gd name="T42" fmla="*/ 1271 w 2216"/>
              <a:gd name="T43" fmla="*/ 1091 h 2037"/>
              <a:gd name="T44" fmla="*/ 2216 w 2216"/>
              <a:gd name="T45" fmla="*/ 2037 h 2037"/>
              <a:gd name="T46" fmla="*/ 1548 w 2216"/>
              <a:gd name="T47" fmla="*/ 2037 h 2037"/>
              <a:gd name="T48" fmla="*/ 879 w 2216"/>
              <a:gd name="T49" fmla="*/ 2037 h 2037"/>
              <a:gd name="T50" fmla="*/ 0 w 2216"/>
              <a:gd name="T51" fmla="*/ 1158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16" h="2037">
                <a:moveTo>
                  <a:pt x="0" y="1158"/>
                </a:moveTo>
                <a:lnTo>
                  <a:pt x="0" y="578"/>
                </a:lnTo>
                <a:lnTo>
                  <a:pt x="0" y="0"/>
                </a:lnTo>
                <a:lnTo>
                  <a:pt x="18" y="2"/>
                </a:lnTo>
                <a:lnTo>
                  <a:pt x="35" y="3"/>
                </a:lnTo>
                <a:lnTo>
                  <a:pt x="51" y="5"/>
                </a:lnTo>
                <a:lnTo>
                  <a:pt x="68" y="9"/>
                </a:lnTo>
                <a:lnTo>
                  <a:pt x="84" y="12"/>
                </a:lnTo>
                <a:lnTo>
                  <a:pt x="99" y="16"/>
                </a:lnTo>
                <a:lnTo>
                  <a:pt x="115" y="21"/>
                </a:lnTo>
                <a:lnTo>
                  <a:pt x="130" y="26"/>
                </a:lnTo>
                <a:lnTo>
                  <a:pt x="159" y="36"/>
                </a:lnTo>
                <a:lnTo>
                  <a:pt x="185" y="49"/>
                </a:lnTo>
                <a:lnTo>
                  <a:pt x="211" y="63"/>
                </a:lnTo>
                <a:lnTo>
                  <a:pt x="233" y="76"/>
                </a:lnTo>
                <a:lnTo>
                  <a:pt x="254" y="89"/>
                </a:lnTo>
                <a:lnTo>
                  <a:pt x="273" y="101"/>
                </a:lnTo>
                <a:lnTo>
                  <a:pt x="301" y="124"/>
                </a:lnTo>
                <a:lnTo>
                  <a:pt x="312" y="133"/>
                </a:lnTo>
                <a:lnTo>
                  <a:pt x="319" y="139"/>
                </a:lnTo>
                <a:lnTo>
                  <a:pt x="327" y="145"/>
                </a:lnTo>
                <a:lnTo>
                  <a:pt x="1271" y="1091"/>
                </a:lnTo>
                <a:lnTo>
                  <a:pt x="2216" y="2037"/>
                </a:lnTo>
                <a:lnTo>
                  <a:pt x="1548" y="2037"/>
                </a:lnTo>
                <a:lnTo>
                  <a:pt x="879" y="2037"/>
                </a:lnTo>
                <a:lnTo>
                  <a:pt x="0" y="115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a:p>
        </p:txBody>
      </p:sp>
      <p:sp>
        <p:nvSpPr>
          <p:cNvPr id="8" name="Freeform 7"/>
          <p:cNvSpPr>
            <a:spLocks/>
          </p:cNvSpPr>
          <p:nvPr userDrawn="1"/>
        </p:nvSpPr>
        <p:spPr bwMode="auto">
          <a:xfrm>
            <a:off x="0" y="3508376"/>
            <a:ext cx="3517900" cy="3233738"/>
          </a:xfrm>
          <a:custGeom>
            <a:avLst/>
            <a:gdLst>
              <a:gd name="T0" fmla="*/ 879 w 2216"/>
              <a:gd name="T1" fmla="*/ 0 h 2037"/>
              <a:gd name="T2" fmla="*/ 1548 w 2216"/>
              <a:gd name="T3" fmla="*/ 0 h 2037"/>
              <a:gd name="T4" fmla="*/ 2216 w 2216"/>
              <a:gd name="T5" fmla="*/ 0 h 2037"/>
              <a:gd name="T6" fmla="*/ 1271 w 2216"/>
              <a:gd name="T7" fmla="*/ 946 h 2037"/>
              <a:gd name="T8" fmla="*/ 327 w 2216"/>
              <a:gd name="T9" fmla="*/ 1892 h 2037"/>
              <a:gd name="T10" fmla="*/ 319 w 2216"/>
              <a:gd name="T11" fmla="*/ 1898 h 2037"/>
              <a:gd name="T12" fmla="*/ 312 w 2216"/>
              <a:gd name="T13" fmla="*/ 1905 h 2037"/>
              <a:gd name="T14" fmla="*/ 301 w 2216"/>
              <a:gd name="T15" fmla="*/ 1914 h 2037"/>
              <a:gd name="T16" fmla="*/ 288 w 2216"/>
              <a:gd name="T17" fmla="*/ 1925 h 2037"/>
              <a:gd name="T18" fmla="*/ 273 w 2216"/>
              <a:gd name="T19" fmla="*/ 1936 h 2037"/>
              <a:gd name="T20" fmla="*/ 254 w 2216"/>
              <a:gd name="T21" fmla="*/ 1948 h 2037"/>
              <a:gd name="T22" fmla="*/ 233 w 2216"/>
              <a:gd name="T23" fmla="*/ 1962 h 2037"/>
              <a:gd name="T24" fmla="*/ 211 w 2216"/>
              <a:gd name="T25" fmla="*/ 1976 h 2037"/>
              <a:gd name="T26" fmla="*/ 185 w 2216"/>
              <a:gd name="T27" fmla="*/ 1988 h 2037"/>
              <a:gd name="T28" fmla="*/ 159 w 2216"/>
              <a:gd name="T29" fmla="*/ 2001 h 2037"/>
              <a:gd name="T30" fmla="*/ 145 w 2216"/>
              <a:gd name="T31" fmla="*/ 2006 h 2037"/>
              <a:gd name="T32" fmla="*/ 130 w 2216"/>
              <a:gd name="T33" fmla="*/ 2012 h 2037"/>
              <a:gd name="T34" fmla="*/ 115 w 2216"/>
              <a:gd name="T35" fmla="*/ 2017 h 2037"/>
              <a:gd name="T36" fmla="*/ 99 w 2216"/>
              <a:gd name="T37" fmla="*/ 2021 h 2037"/>
              <a:gd name="T38" fmla="*/ 84 w 2216"/>
              <a:gd name="T39" fmla="*/ 2025 h 2037"/>
              <a:gd name="T40" fmla="*/ 68 w 2216"/>
              <a:gd name="T41" fmla="*/ 2029 h 2037"/>
              <a:gd name="T42" fmla="*/ 51 w 2216"/>
              <a:gd name="T43" fmla="*/ 2032 h 2037"/>
              <a:gd name="T44" fmla="*/ 35 w 2216"/>
              <a:gd name="T45" fmla="*/ 2035 h 2037"/>
              <a:gd name="T46" fmla="*/ 18 w 2216"/>
              <a:gd name="T47" fmla="*/ 2036 h 2037"/>
              <a:gd name="T48" fmla="*/ 0 w 2216"/>
              <a:gd name="T49" fmla="*/ 2037 h 2037"/>
              <a:gd name="T50" fmla="*/ 0 w 2216"/>
              <a:gd name="T51" fmla="*/ 1458 h 2037"/>
              <a:gd name="T52" fmla="*/ 0 w 2216"/>
              <a:gd name="T53" fmla="*/ 880 h 2037"/>
              <a:gd name="T54" fmla="*/ 879 w 2216"/>
              <a:gd name="T55" fmla="*/ 0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16" h="2037">
                <a:moveTo>
                  <a:pt x="879" y="0"/>
                </a:moveTo>
                <a:lnTo>
                  <a:pt x="1548" y="0"/>
                </a:lnTo>
                <a:lnTo>
                  <a:pt x="2216" y="0"/>
                </a:lnTo>
                <a:lnTo>
                  <a:pt x="1271" y="946"/>
                </a:lnTo>
                <a:lnTo>
                  <a:pt x="327" y="1892"/>
                </a:lnTo>
                <a:lnTo>
                  <a:pt x="319" y="1898"/>
                </a:lnTo>
                <a:lnTo>
                  <a:pt x="312" y="1905"/>
                </a:lnTo>
                <a:lnTo>
                  <a:pt x="301" y="1914"/>
                </a:lnTo>
                <a:lnTo>
                  <a:pt x="288" y="1925"/>
                </a:lnTo>
                <a:lnTo>
                  <a:pt x="273" y="1936"/>
                </a:lnTo>
                <a:lnTo>
                  <a:pt x="254" y="1948"/>
                </a:lnTo>
                <a:lnTo>
                  <a:pt x="233" y="1962"/>
                </a:lnTo>
                <a:lnTo>
                  <a:pt x="211" y="1976"/>
                </a:lnTo>
                <a:lnTo>
                  <a:pt x="185" y="1988"/>
                </a:lnTo>
                <a:lnTo>
                  <a:pt x="159" y="2001"/>
                </a:lnTo>
                <a:lnTo>
                  <a:pt x="145" y="2006"/>
                </a:lnTo>
                <a:lnTo>
                  <a:pt x="130" y="2012"/>
                </a:lnTo>
                <a:lnTo>
                  <a:pt x="115" y="2017"/>
                </a:lnTo>
                <a:lnTo>
                  <a:pt x="99" y="2021"/>
                </a:lnTo>
                <a:lnTo>
                  <a:pt x="84" y="2025"/>
                </a:lnTo>
                <a:lnTo>
                  <a:pt x="68" y="2029"/>
                </a:lnTo>
                <a:lnTo>
                  <a:pt x="51" y="2032"/>
                </a:lnTo>
                <a:lnTo>
                  <a:pt x="35" y="2035"/>
                </a:lnTo>
                <a:lnTo>
                  <a:pt x="18" y="2036"/>
                </a:lnTo>
                <a:lnTo>
                  <a:pt x="0" y="2037"/>
                </a:lnTo>
                <a:lnTo>
                  <a:pt x="0" y="1458"/>
                </a:lnTo>
                <a:lnTo>
                  <a:pt x="0" y="880"/>
                </a:lnTo>
                <a:lnTo>
                  <a:pt x="879"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2587566086"/>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554456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Content Placeholder 3"/>
          <p:cNvSpPr>
            <a:spLocks noGrp="1"/>
          </p:cNvSpPr>
          <p:nvPr>
            <p:ph sz="half" idx="2"/>
          </p:nvPr>
        </p:nvSpPr>
        <p:spPr>
          <a:xfrm>
            <a:off x="6169595" y="1557338"/>
            <a:ext cx="5544568" cy="4464049"/>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1" name="Text Placeholder 8"/>
          <p:cNvSpPr>
            <a:spLocks noGrp="1"/>
          </p:cNvSpPr>
          <p:nvPr>
            <p:ph type="body" sz="quarter" idx="14" hasCustomPrompt="1"/>
          </p:nvPr>
        </p:nvSpPr>
        <p:spPr>
          <a:xfrm>
            <a:off x="6169595" y="6453336"/>
            <a:ext cx="3481312" cy="144019"/>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5" name="Date Placeholder 4"/>
          <p:cNvSpPr>
            <a:spLocks noGrp="1"/>
          </p:cNvSpPr>
          <p:nvPr>
            <p:ph type="dt" sz="half" idx="10"/>
          </p:nvPr>
        </p:nvSpPr>
        <p:spPr/>
        <p:txBody>
          <a:bodyPr/>
          <a:lstStyle/>
          <a:p>
            <a:r>
              <a:rPr lang="fi-FI"/>
              <a:t>May, 28 2022</a:t>
            </a:r>
            <a:endParaRPr lang="en-US"/>
          </a:p>
        </p:txBody>
      </p:sp>
      <p:sp>
        <p:nvSpPr>
          <p:cNvPr id="6" name="Footer Placeholder 5"/>
          <p:cNvSpPr>
            <a:spLocks noGrp="1"/>
          </p:cNvSpPr>
          <p:nvPr>
            <p:ph type="ftr" sz="quarter" idx="11"/>
          </p:nvPr>
        </p:nvSpPr>
        <p:spPr/>
        <p:txBody>
          <a:bodyPr/>
          <a:lstStyle/>
          <a:p>
            <a:r>
              <a:rPr lang="en-US"/>
              <a:t>Audit Committee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9" name="Title 8"/>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2"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2098162259"/>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1013" y="1557338"/>
            <a:ext cx="5544566"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81013" y="1916114"/>
            <a:ext cx="5544566"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Text Placeholder 4"/>
          <p:cNvSpPr>
            <a:spLocks noGrp="1"/>
          </p:cNvSpPr>
          <p:nvPr>
            <p:ph type="body" sz="quarter" idx="3"/>
          </p:nvPr>
        </p:nvSpPr>
        <p:spPr>
          <a:xfrm>
            <a:off x="6169595" y="1557338"/>
            <a:ext cx="5544567"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69595" y="1916114"/>
            <a:ext cx="5544568"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3"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7" name="Date Placeholder 6"/>
          <p:cNvSpPr>
            <a:spLocks noGrp="1"/>
          </p:cNvSpPr>
          <p:nvPr>
            <p:ph type="dt" sz="half" idx="10"/>
          </p:nvPr>
        </p:nvSpPr>
        <p:spPr/>
        <p:txBody>
          <a:bodyPr/>
          <a:lstStyle/>
          <a:p>
            <a:r>
              <a:rPr lang="fi-FI"/>
              <a:t>May, 28 2022</a:t>
            </a:r>
            <a:endParaRPr lang="en-US"/>
          </a:p>
        </p:txBody>
      </p:sp>
      <p:sp>
        <p:nvSpPr>
          <p:cNvPr id="8" name="Footer Placeholder 7"/>
          <p:cNvSpPr>
            <a:spLocks noGrp="1"/>
          </p:cNvSpPr>
          <p:nvPr>
            <p:ph type="ftr" sz="quarter" idx="11"/>
          </p:nvPr>
        </p:nvSpPr>
        <p:spPr/>
        <p:txBody>
          <a:bodyPr/>
          <a:lstStyle/>
          <a:p>
            <a:r>
              <a:rPr lang="en-US"/>
              <a:t>Audit Committee</a:t>
            </a:r>
          </a:p>
        </p:txBody>
      </p:sp>
      <p:sp>
        <p:nvSpPr>
          <p:cNvPr id="9" name="Slide Number Placeholder 8"/>
          <p:cNvSpPr>
            <a:spLocks noGrp="1"/>
          </p:cNvSpPr>
          <p:nvPr>
            <p:ph type="sldNum" sz="quarter" idx="12"/>
          </p:nvPr>
        </p:nvSpPr>
        <p:spPr/>
        <p:txBody>
          <a:bodyPr/>
          <a:lstStyle/>
          <a:p>
            <a:fld id="{82F35C78-EDC3-4BE6-A74D-429C10820A80}" type="slidenum">
              <a:rPr lang="en-US" smtClean="0"/>
              <a:pPr/>
              <a:t>‹#›</a:t>
            </a:fld>
            <a:endParaRPr lang="en-US"/>
          </a:p>
        </p:txBody>
      </p:sp>
      <p:sp>
        <p:nvSpPr>
          <p:cNvPr id="11" name="Title 10"/>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2"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4050146958"/>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X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1013" y="1557338"/>
            <a:ext cx="3671887"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81013" y="1916114"/>
            <a:ext cx="3671887"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1" name="Text Placeholder 2"/>
          <p:cNvSpPr>
            <a:spLocks noGrp="1"/>
          </p:cNvSpPr>
          <p:nvPr>
            <p:ph type="body" idx="14"/>
          </p:nvPr>
        </p:nvSpPr>
        <p:spPr>
          <a:xfrm>
            <a:off x="4297387" y="1557338"/>
            <a:ext cx="360040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half" idx="15"/>
          </p:nvPr>
        </p:nvSpPr>
        <p:spPr>
          <a:xfrm>
            <a:off x="4297386" y="1916114"/>
            <a:ext cx="3600401"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Text Placeholder 4"/>
          <p:cNvSpPr>
            <a:spLocks noGrp="1"/>
          </p:cNvSpPr>
          <p:nvPr>
            <p:ph type="body" sz="quarter" idx="3"/>
          </p:nvPr>
        </p:nvSpPr>
        <p:spPr>
          <a:xfrm>
            <a:off x="8041803" y="1557338"/>
            <a:ext cx="3672359"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8041803" y="1916114"/>
            <a:ext cx="3672359"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7" name="Date Placeholder 6"/>
          <p:cNvSpPr>
            <a:spLocks noGrp="1"/>
          </p:cNvSpPr>
          <p:nvPr>
            <p:ph type="dt" sz="half" idx="10"/>
          </p:nvPr>
        </p:nvSpPr>
        <p:spPr/>
        <p:txBody>
          <a:bodyPr/>
          <a:lstStyle/>
          <a:p>
            <a:r>
              <a:rPr lang="fi-FI"/>
              <a:t>May, 28 2022</a:t>
            </a:r>
            <a:endParaRPr lang="en-US"/>
          </a:p>
        </p:txBody>
      </p:sp>
      <p:sp>
        <p:nvSpPr>
          <p:cNvPr id="8" name="Footer Placeholder 7"/>
          <p:cNvSpPr>
            <a:spLocks noGrp="1"/>
          </p:cNvSpPr>
          <p:nvPr>
            <p:ph type="ftr" sz="quarter" idx="11"/>
          </p:nvPr>
        </p:nvSpPr>
        <p:spPr/>
        <p:txBody>
          <a:bodyPr/>
          <a:lstStyle/>
          <a:p>
            <a:r>
              <a:rPr lang="en-US"/>
              <a:t>Audit Committee</a:t>
            </a:r>
          </a:p>
        </p:txBody>
      </p:sp>
      <p:sp>
        <p:nvSpPr>
          <p:cNvPr id="9" name="Slide Number Placeholder 8"/>
          <p:cNvSpPr>
            <a:spLocks noGrp="1"/>
          </p:cNvSpPr>
          <p:nvPr>
            <p:ph type="sldNum" sz="quarter" idx="12"/>
          </p:nvPr>
        </p:nvSpPr>
        <p:spPr/>
        <p:txBody>
          <a:bodyPr/>
          <a:lstStyle/>
          <a:p>
            <a:fld id="{82F35C78-EDC3-4BE6-A74D-429C10820A80}" type="slidenum">
              <a:rPr lang="en-US" smtClean="0"/>
              <a:pPr/>
              <a:t>‹#›</a:t>
            </a:fld>
            <a:endParaRPr lang="en-US"/>
          </a:p>
        </p:txBody>
      </p:sp>
      <p:sp>
        <p:nvSpPr>
          <p:cNvPr id="15" name="Text Placeholder 8"/>
          <p:cNvSpPr>
            <a:spLocks noGrp="1"/>
          </p:cNvSpPr>
          <p:nvPr>
            <p:ph type="body" sz="quarter" idx="16"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13" name="Title 12"/>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4"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2894284284"/>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X Columns B">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1013" y="1557338"/>
            <a:ext cx="3671887"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81013" y="1916114"/>
            <a:ext cx="3671887"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7" name="Content Placeholder 3"/>
          <p:cNvSpPr>
            <a:spLocks noGrp="1"/>
          </p:cNvSpPr>
          <p:nvPr>
            <p:ph sz="half" idx="16"/>
          </p:nvPr>
        </p:nvSpPr>
        <p:spPr>
          <a:xfrm>
            <a:off x="481013" y="4508501"/>
            <a:ext cx="3671887"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11" name="Text Placeholder 2"/>
          <p:cNvSpPr>
            <a:spLocks noGrp="1"/>
          </p:cNvSpPr>
          <p:nvPr>
            <p:ph type="body" idx="14"/>
          </p:nvPr>
        </p:nvSpPr>
        <p:spPr>
          <a:xfrm>
            <a:off x="4297363" y="1557338"/>
            <a:ext cx="360045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half" idx="15"/>
          </p:nvPr>
        </p:nvSpPr>
        <p:spPr>
          <a:xfrm>
            <a:off x="4297363" y="1916114"/>
            <a:ext cx="3600450"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20" name="Content Placeholder 3"/>
          <p:cNvSpPr>
            <a:spLocks noGrp="1"/>
          </p:cNvSpPr>
          <p:nvPr>
            <p:ph sz="half" idx="17"/>
          </p:nvPr>
        </p:nvSpPr>
        <p:spPr>
          <a:xfrm>
            <a:off x="4297363" y="4508501"/>
            <a:ext cx="3600450"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5" name="Text Placeholder 4"/>
          <p:cNvSpPr>
            <a:spLocks noGrp="1"/>
          </p:cNvSpPr>
          <p:nvPr>
            <p:ph type="body" sz="quarter" idx="3"/>
          </p:nvPr>
        </p:nvSpPr>
        <p:spPr>
          <a:xfrm>
            <a:off x="8042275" y="1557338"/>
            <a:ext cx="3671888"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8042275" y="1916114"/>
            <a:ext cx="3671888"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21" name="Content Placeholder 3"/>
          <p:cNvSpPr>
            <a:spLocks noGrp="1"/>
          </p:cNvSpPr>
          <p:nvPr>
            <p:ph sz="half" idx="18"/>
          </p:nvPr>
        </p:nvSpPr>
        <p:spPr>
          <a:xfrm>
            <a:off x="8042275" y="4508501"/>
            <a:ext cx="3671888"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7" name="Date Placeholder 6"/>
          <p:cNvSpPr>
            <a:spLocks noGrp="1"/>
          </p:cNvSpPr>
          <p:nvPr>
            <p:ph type="dt" sz="half" idx="10"/>
          </p:nvPr>
        </p:nvSpPr>
        <p:spPr/>
        <p:txBody>
          <a:bodyPr/>
          <a:lstStyle/>
          <a:p>
            <a:r>
              <a:rPr lang="fi-FI"/>
              <a:t>May, 28 2022</a:t>
            </a:r>
            <a:endParaRPr lang="en-US"/>
          </a:p>
        </p:txBody>
      </p:sp>
      <p:sp>
        <p:nvSpPr>
          <p:cNvPr id="8" name="Footer Placeholder 7"/>
          <p:cNvSpPr>
            <a:spLocks noGrp="1"/>
          </p:cNvSpPr>
          <p:nvPr>
            <p:ph type="ftr" sz="quarter" idx="11"/>
          </p:nvPr>
        </p:nvSpPr>
        <p:spPr/>
        <p:txBody>
          <a:bodyPr/>
          <a:lstStyle/>
          <a:p>
            <a:r>
              <a:rPr lang="en-US"/>
              <a:t>Audit Committee</a:t>
            </a:r>
          </a:p>
        </p:txBody>
      </p:sp>
      <p:sp>
        <p:nvSpPr>
          <p:cNvPr id="9" name="Slide Number Placeholder 8"/>
          <p:cNvSpPr>
            <a:spLocks noGrp="1"/>
          </p:cNvSpPr>
          <p:nvPr>
            <p:ph type="sldNum" sz="quarter" idx="12"/>
          </p:nvPr>
        </p:nvSpPr>
        <p:spPr/>
        <p:txBody>
          <a:bodyPr/>
          <a:lstStyle/>
          <a:p>
            <a:fld id="{82F35C78-EDC3-4BE6-A74D-429C10820A80}" type="slidenum">
              <a:rPr lang="en-US" smtClean="0"/>
              <a:pPr/>
              <a:t>‹#›</a:t>
            </a:fld>
            <a:endParaRPr lang="en-US"/>
          </a:p>
        </p:txBody>
      </p:sp>
      <p:sp>
        <p:nvSpPr>
          <p:cNvPr id="19" name="Text Placeholder 8"/>
          <p:cNvSpPr>
            <a:spLocks noGrp="1"/>
          </p:cNvSpPr>
          <p:nvPr>
            <p:ph type="body" sz="quarter" idx="19"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13" name="Title 12"/>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8"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2452850434"/>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B">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1013" y="1557338"/>
            <a:ext cx="5544566"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81013" y="1916114"/>
            <a:ext cx="5544566"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1" name="Content Placeholder 3"/>
          <p:cNvSpPr>
            <a:spLocks noGrp="1"/>
          </p:cNvSpPr>
          <p:nvPr>
            <p:ph sz="half" idx="16"/>
          </p:nvPr>
        </p:nvSpPr>
        <p:spPr>
          <a:xfrm>
            <a:off x="481013" y="4508501"/>
            <a:ext cx="5544566"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5" name="Text Placeholder 4"/>
          <p:cNvSpPr>
            <a:spLocks noGrp="1"/>
          </p:cNvSpPr>
          <p:nvPr>
            <p:ph type="body" sz="quarter" idx="3"/>
          </p:nvPr>
        </p:nvSpPr>
        <p:spPr>
          <a:xfrm>
            <a:off x="6169595" y="1557338"/>
            <a:ext cx="5544567"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69595" y="1916114"/>
            <a:ext cx="5544567"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2" name="Content Placeholder 3"/>
          <p:cNvSpPr>
            <a:spLocks noGrp="1"/>
          </p:cNvSpPr>
          <p:nvPr>
            <p:ph sz="half" idx="17"/>
          </p:nvPr>
        </p:nvSpPr>
        <p:spPr>
          <a:xfrm>
            <a:off x="6169595" y="4508501"/>
            <a:ext cx="5544568"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7" name="Date Placeholder 6"/>
          <p:cNvSpPr>
            <a:spLocks noGrp="1"/>
          </p:cNvSpPr>
          <p:nvPr>
            <p:ph type="dt" sz="half" idx="10"/>
          </p:nvPr>
        </p:nvSpPr>
        <p:spPr/>
        <p:txBody>
          <a:bodyPr/>
          <a:lstStyle/>
          <a:p>
            <a:r>
              <a:rPr lang="fi-FI"/>
              <a:t>May, 28 2022</a:t>
            </a:r>
            <a:endParaRPr lang="en-US"/>
          </a:p>
        </p:txBody>
      </p:sp>
      <p:sp>
        <p:nvSpPr>
          <p:cNvPr id="8" name="Footer Placeholder 7"/>
          <p:cNvSpPr>
            <a:spLocks noGrp="1"/>
          </p:cNvSpPr>
          <p:nvPr>
            <p:ph type="ftr" sz="quarter" idx="11"/>
          </p:nvPr>
        </p:nvSpPr>
        <p:spPr/>
        <p:txBody>
          <a:bodyPr/>
          <a:lstStyle/>
          <a:p>
            <a:r>
              <a:rPr lang="en-US"/>
              <a:t>Audit Committee</a:t>
            </a:r>
          </a:p>
        </p:txBody>
      </p:sp>
      <p:sp>
        <p:nvSpPr>
          <p:cNvPr id="9" name="Slide Number Placeholder 8"/>
          <p:cNvSpPr>
            <a:spLocks noGrp="1"/>
          </p:cNvSpPr>
          <p:nvPr>
            <p:ph type="sldNum" sz="quarter" idx="12"/>
          </p:nvPr>
        </p:nvSpPr>
        <p:spPr/>
        <p:txBody>
          <a:bodyPr/>
          <a:lstStyle/>
          <a:p>
            <a:fld id="{82F35C78-EDC3-4BE6-A74D-429C10820A80}" type="slidenum">
              <a:rPr lang="en-US" smtClean="0"/>
              <a:pPr/>
              <a:t>‹#›</a:t>
            </a:fld>
            <a:endParaRPr lang="en-US"/>
          </a:p>
        </p:txBody>
      </p:sp>
      <p:sp>
        <p:nvSpPr>
          <p:cNvPr id="15"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13" name="Title 12"/>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4"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1717574953"/>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art B">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1013" y="1557338"/>
            <a:ext cx="1123315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81013" y="1916114"/>
            <a:ext cx="11233150"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1" name="Content Placeholder 3"/>
          <p:cNvSpPr>
            <a:spLocks noGrp="1"/>
          </p:cNvSpPr>
          <p:nvPr>
            <p:ph sz="half" idx="16"/>
          </p:nvPr>
        </p:nvSpPr>
        <p:spPr>
          <a:xfrm>
            <a:off x="481013" y="4508501"/>
            <a:ext cx="11233150"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7" name="Date Placeholder 6"/>
          <p:cNvSpPr>
            <a:spLocks noGrp="1"/>
          </p:cNvSpPr>
          <p:nvPr>
            <p:ph type="dt" sz="half" idx="10"/>
          </p:nvPr>
        </p:nvSpPr>
        <p:spPr/>
        <p:txBody>
          <a:bodyPr/>
          <a:lstStyle/>
          <a:p>
            <a:r>
              <a:rPr lang="fi-FI"/>
              <a:t>May, 28 2022</a:t>
            </a:r>
            <a:endParaRPr lang="en-US"/>
          </a:p>
        </p:txBody>
      </p:sp>
      <p:sp>
        <p:nvSpPr>
          <p:cNvPr id="8" name="Footer Placeholder 7"/>
          <p:cNvSpPr>
            <a:spLocks noGrp="1"/>
          </p:cNvSpPr>
          <p:nvPr>
            <p:ph type="ftr" sz="quarter" idx="11"/>
          </p:nvPr>
        </p:nvSpPr>
        <p:spPr/>
        <p:txBody>
          <a:bodyPr/>
          <a:lstStyle/>
          <a:p>
            <a:r>
              <a:rPr lang="en-US"/>
              <a:t>Audit Committee</a:t>
            </a:r>
          </a:p>
        </p:txBody>
      </p:sp>
      <p:sp>
        <p:nvSpPr>
          <p:cNvPr id="9" name="Slide Number Placeholder 8"/>
          <p:cNvSpPr>
            <a:spLocks noGrp="1"/>
          </p:cNvSpPr>
          <p:nvPr>
            <p:ph type="sldNum" sz="quarter" idx="12"/>
          </p:nvPr>
        </p:nvSpPr>
        <p:spPr/>
        <p:txBody>
          <a:bodyPr/>
          <a:lstStyle/>
          <a:p>
            <a:fld id="{82F35C78-EDC3-4BE6-A74D-429C10820A80}" type="slidenum">
              <a:rPr lang="en-US" smtClean="0"/>
              <a:pPr/>
              <a:t>‹#›</a:t>
            </a:fld>
            <a:endParaRPr lang="en-US"/>
          </a:p>
        </p:txBody>
      </p:sp>
      <p:sp>
        <p:nvSpPr>
          <p:cNvPr id="12"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5" name="Title 4"/>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3"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4173632368"/>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12" name="Picture Placeholder 9"/>
          <p:cNvSpPr>
            <a:spLocks noGrp="1"/>
          </p:cNvSpPr>
          <p:nvPr>
            <p:ph type="pic" sz="quarter" idx="14"/>
          </p:nvPr>
        </p:nvSpPr>
        <p:spPr>
          <a:xfrm>
            <a:off x="9482137" y="1557338"/>
            <a:ext cx="2232025" cy="4464050"/>
          </a:xfrm>
          <a:prstGeom prst="round2DiagRect">
            <a:avLst>
              <a:gd name="adj1" fmla="val 16014"/>
              <a:gd name="adj2" fmla="val 0"/>
            </a:avLst>
          </a:prstGeom>
          <a:solidFill>
            <a:schemeClr val="bg2"/>
          </a:solidFill>
        </p:spPr>
        <p:txBody>
          <a:bodyPr/>
          <a:lstStyle>
            <a:lvl1pPr marL="0" indent="0">
              <a:buFontTx/>
              <a:buNone/>
              <a:defRPr sz="1200"/>
            </a:lvl1pPr>
          </a:lstStyle>
          <a:p>
            <a:r>
              <a:rPr lang="en-US"/>
              <a:t>Click icon to add picture</a:t>
            </a:r>
            <a:endParaRPr lang="fi-FI" dirty="0"/>
          </a:p>
        </p:txBody>
      </p:sp>
      <p:sp>
        <p:nvSpPr>
          <p:cNvPr id="3" name="Content Placeholder 2"/>
          <p:cNvSpPr>
            <a:spLocks noGrp="1"/>
          </p:cNvSpPr>
          <p:nvPr>
            <p:ph sz="half" idx="1"/>
          </p:nvPr>
        </p:nvSpPr>
        <p:spPr>
          <a:xfrm>
            <a:off x="481013" y="1557339"/>
            <a:ext cx="8856934"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p:cNvSpPr>
            <a:spLocks noGrp="1"/>
          </p:cNvSpPr>
          <p:nvPr>
            <p:ph type="dt" sz="half" idx="10"/>
          </p:nvPr>
        </p:nvSpPr>
        <p:spPr/>
        <p:txBody>
          <a:bodyPr/>
          <a:lstStyle/>
          <a:p>
            <a:r>
              <a:rPr lang="fi-FI"/>
              <a:t>May, 28 2022</a:t>
            </a:r>
            <a:endParaRPr lang="en-US"/>
          </a:p>
        </p:txBody>
      </p:sp>
      <p:sp>
        <p:nvSpPr>
          <p:cNvPr id="6" name="Footer Placeholder 5"/>
          <p:cNvSpPr>
            <a:spLocks noGrp="1"/>
          </p:cNvSpPr>
          <p:nvPr>
            <p:ph type="ftr" sz="quarter" idx="11"/>
          </p:nvPr>
        </p:nvSpPr>
        <p:spPr/>
        <p:txBody>
          <a:bodyPr/>
          <a:lstStyle/>
          <a:p>
            <a:r>
              <a:rPr lang="en-US"/>
              <a:t>Audit Committee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1" name="Text Placeholder 8"/>
          <p:cNvSpPr>
            <a:spLocks noGrp="1"/>
          </p:cNvSpPr>
          <p:nvPr>
            <p:ph type="body" sz="quarter" idx="15"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0"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1238062730"/>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2 pictures">
    <p:spTree>
      <p:nvGrpSpPr>
        <p:cNvPr id="1" name=""/>
        <p:cNvGrpSpPr/>
        <p:nvPr/>
      </p:nvGrpSpPr>
      <p:grpSpPr>
        <a:xfrm>
          <a:off x="0" y="0"/>
          <a:ext cx="0" cy="0"/>
          <a:chOff x="0" y="0"/>
          <a:chExt cx="0" cy="0"/>
        </a:xfrm>
      </p:grpSpPr>
      <p:sp>
        <p:nvSpPr>
          <p:cNvPr id="2" name="Title 1"/>
          <p:cNvSpPr>
            <a:spLocks noGrp="1"/>
          </p:cNvSpPr>
          <p:nvPr>
            <p:ph type="title"/>
          </p:nvPr>
        </p:nvSpPr>
        <p:spPr>
          <a:xfrm>
            <a:off x="481013" y="404815"/>
            <a:ext cx="11233150" cy="431898"/>
          </a:xfrm>
        </p:spPr>
        <p:txBody>
          <a:bodyPr/>
          <a:lstStyle>
            <a:lvl1pPr>
              <a:defRPr>
                <a:solidFill>
                  <a:schemeClr val="tx2"/>
                </a:solidFill>
              </a:defRPr>
            </a:lvl1pPr>
          </a:lstStyle>
          <a:p>
            <a:r>
              <a:rPr lang="en-US"/>
              <a:t>Click to edit Master title style</a:t>
            </a:r>
            <a:endParaRPr lang="fi-FI" dirty="0"/>
          </a:p>
        </p:txBody>
      </p:sp>
      <p:sp>
        <p:nvSpPr>
          <p:cNvPr id="3" name="Content Placeholder 2"/>
          <p:cNvSpPr>
            <a:spLocks noGrp="1"/>
          </p:cNvSpPr>
          <p:nvPr>
            <p:ph sz="half" idx="1"/>
          </p:nvPr>
        </p:nvSpPr>
        <p:spPr>
          <a:xfrm>
            <a:off x="481013" y="1557339"/>
            <a:ext cx="8856934"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9" name="Picture Placeholder 9"/>
          <p:cNvSpPr>
            <a:spLocks noGrp="1"/>
          </p:cNvSpPr>
          <p:nvPr>
            <p:ph type="pic" sz="quarter" idx="15"/>
          </p:nvPr>
        </p:nvSpPr>
        <p:spPr>
          <a:xfrm>
            <a:off x="9482137" y="1557339"/>
            <a:ext cx="2232025" cy="2232025"/>
          </a:xfrm>
          <a:custGeom>
            <a:avLst/>
            <a:gdLst>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317517"/>
              <a:gd name="connsiteX1" fmla="*/ 2232025 w 2232025"/>
              <a:gd name="connsiteY1" fmla="*/ 0 h 2317517"/>
              <a:gd name="connsiteX2" fmla="*/ 2232025 w 2232025"/>
              <a:gd name="connsiteY2" fmla="*/ 0 h 2317517"/>
              <a:gd name="connsiteX3" fmla="*/ 2229320 w 2232025"/>
              <a:gd name="connsiteY3" fmla="*/ 2228987 h 2317517"/>
              <a:gd name="connsiteX4" fmla="*/ 1874589 w 2232025"/>
              <a:gd name="connsiteY4" fmla="*/ 2232025 h 2317517"/>
              <a:gd name="connsiteX5" fmla="*/ 0 w 2232025"/>
              <a:gd name="connsiteY5" fmla="*/ 2232025 h 2317517"/>
              <a:gd name="connsiteX6" fmla="*/ 0 w 2232025"/>
              <a:gd name="connsiteY6" fmla="*/ 2232025 h 2317517"/>
              <a:gd name="connsiteX7" fmla="*/ 0 w 2232025"/>
              <a:gd name="connsiteY7" fmla="*/ 357436 h 2317517"/>
              <a:gd name="connsiteX8" fmla="*/ 357436 w 2232025"/>
              <a:gd name="connsiteY8" fmla="*/ 0 h 2317517"/>
              <a:gd name="connsiteX0" fmla="*/ 357436 w 2232025"/>
              <a:gd name="connsiteY0" fmla="*/ 0 h 2232025"/>
              <a:gd name="connsiteX1" fmla="*/ 2232025 w 2232025"/>
              <a:gd name="connsiteY1" fmla="*/ 0 h 2232025"/>
              <a:gd name="connsiteX2" fmla="*/ 2232025 w 2232025"/>
              <a:gd name="connsiteY2" fmla="*/ 0 h 2232025"/>
              <a:gd name="connsiteX3" fmla="*/ 2229320 w 2232025"/>
              <a:gd name="connsiteY3" fmla="*/ 2228987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025" h="2232025">
                <a:moveTo>
                  <a:pt x="357436" y="0"/>
                </a:moveTo>
                <a:lnTo>
                  <a:pt x="2232025" y="0"/>
                </a:lnTo>
                <a:lnTo>
                  <a:pt x="2232025" y="0"/>
                </a:lnTo>
                <a:cubicBezTo>
                  <a:pt x="2231123" y="742996"/>
                  <a:pt x="2230222" y="1485991"/>
                  <a:pt x="2229320" y="2228987"/>
                </a:cubicBezTo>
                <a:cubicBezTo>
                  <a:pt x="2067000" y="2228904"/>
                  <a:pt x="2071995" y="2232025"/>
                  <a:pt x="1874589" y="2232025"/>
                </a:cubicBezTo>
                <a:lnTo>
                  <a:pt x="0" y="2232025"/>
                </a:lnTo>
                <a:lnTo>
                  <a:pt x="0" y="2232025"/>
                </a:lnTo>
                <a:lnTo>
                  <a:pt x="0" y="357436"/>
                </a:lnTo>
                <a:cubicBezTo>
                  <a:pt x="0" y="160030"/>
                  <a:pt x="160030" y="0"/>
                  <a:pt x="357436" y="0"/>
                </a:cubicBezTo>
                <a:close/>
              </a:path>
            </a:pathLst>
          </a:custGeom>
          <a:solidFill>
            <a:schemeClr val="bg2"/>
          </a:solidFill>
        </p:spPr>
        <p:txBody>
          <a:bodyPr/>
          <a:lstStyle>
            <a:lvl1pPr marL="0" indent="0">
              <a:buFontTx/>
              <a:buNone/>
              <a:defRPr sz="1200"/>
            </a:lvl1pPr>
          </a:lstStyle>
          <a:p>
            <a:r>
              <a:rPr lang="en-US"/>
              <a:t>Click icon to add picture</a:t>
            </a:r>
            <a:endParaRPr lang="fi-FI" dirty="0"/>
          </a:p>
        </p:txBody>
      </p:sp>
      <p:sp>
        <p:nvSpPr>
          <p:cNvPr id="8" name="Picture Placeholder 9"/>
          <p:cNvSpPr>
            <a:spLocks noGrp="1"/>
          </p:cNvSpPr>
          <p:nvPr>
            <p:ph type="pic" sz="quarter" idx="14"/>
          </p:nvPr>
        </p:nvSpPr>
        <p:spPr>
          <a:xfrm>
            <a:off x="9482137" y="3786992"/>
            <a:ext cx="2232025" cy="2234397"/>
          </a:xfrm>
          <a:custGeom>
            <a:avLst/>
            <a:gdLst>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91515 h 2323540"/>
              <a:gd name="connsiteX1" fmla="*/ 2232025 w 2232025"/>
              <a:gd name="connsiteY1" fmla="*/ 91515 h 2323540"/>
              <a:gd name="connsiteX2" fmla="*/ 2232025 w 2232025"/>
              <a:gd name="connsiteY2" fmla="*/ 91515 h 2323540"/>
              <a:gd name="connsiteX3" fmla="*/ 2232025 w 2232025"/>
              <a:gd name="connsiteY3" fmla="*/ 1966104 h 2323540"/>
              <a:gd name="connsiteX4" fmla="*/ 1874589 w 2232025"/>
              <a:gd name="connsiteY4" fmla="*/ 2323540 h 2323540"/>
              <a:gd name="connsiteX5" fmla="*/ 0 w 2232025"/>
              <a:gd name="connsiteY5" fmla="*/ 2323540 h 2323540"/>
              <a:gd name="connsiteX6" fmla="*/ 0 w 2232025"/>
              <a:gd name="connsiteY6" fmla="*/ 2323540 h 2323540"/>
              <a:gd name="connsiteX7" fmla="*/ 0 w 2232025"/>
              <a:gd name="connsiteY7" fmla="*/ 86438 h 2323540"/>
              <a:gd name="connsiteX8" fmla="*/ 357436 w 2232025"/>
              <a:gd name="connsiteY8" fmla="*/ 91515 h 2323540"/>
              <a:gd name="connsiteX0" fmla="*/ 357436 w 2232025"/>
              <a:gd name="connsiteY0" fmla="*/ 5077 h 2237102"/>
              <a:gd name="connsiteX1" fmla="*/ 2232025 w 2232025"/>
              <a:gd name="connsiteY1" fmla="*/ 5077 h 2237102"/>
              <a:gd name="connsiteX2" fmla="*/ 2232025 w 2232025"/>
              <a:gd name="connsiteY2" fmla="*/ 5077 h 2237102"/>
              <a:gd name="connsiteX3" fmla="*/ 2232025 w 2232025"/>
              <a:gd name="connsiteY3" fmla="*/ 1879666 h 2237102"/>
              <a:gd name="connsiteX4" fmla="*/ 1874589 w 2232025"/>
              <a:gd name="connsiteY4" fmla="*/ 2237102 h 2237102"/>
              <a:gd name="connsiteX5" fmla="*/ 0 w 2232025"/>
              <a:gd name="connsiteY5" fmla="*/ 2237102 h 2237102"/>
              <a:gd name="connsiteX6" fmla="*/ 0 w 2232025"/>
              <a:gd name="connsiteY6" fmla="*/ 2237102 h 2237102"/>
              <a:gd name="connsiteX7" fmla="*/ 0 w 2232025"/>
              <a:gd name="connsiteY7" fmla="*/ 0 h 2237102"/>
              <a:gd name="connsiteX8" fmla="*/ 357436 w 2232025"/>
              <a:gd name="connsiteY8" fmla="*/ 5077 h 2237102"/>
              <a:gd name="connsiteX0" fmla="*/ 357436 w 2232025"/>
              <a:gd name="connsiteY0" fmla="*/ 5077 h 2237102"/>
              <a:gd name="connsiteX1" fmla="*/ 2232025 w 2232025"/>
              <a:gd name="connsiteY1" fmla="*/ 5077 h 2237102"/>
              <a:gd name="connsiteX2" fmla="*/ 2232025 w 2232025"/>
              <a:gd name="connsiteY2" fmla="*/ 5077 h 2237102"/>
              <a:gd name="connsiteX3" fmla="*/ 2232025 w 2232025"/>
              <a:gd name="connsiteY3" fmla="*/ 1879666 h 2237102"/>
              <a:gd name="connsiteX4" fmla="*/ 1874589 w 2232025"/>
              <a:gd name="connsiteY4" fmla="*/ 2237102 h 2237102"/>
              <a:gd name="connsiteX5" fmla="*/ 0 w 2232025"/>
              <a:gd name="connsiteY5" fmla="*/ 2237102 h 2237102"/>
              <a:gd name="connsiteX6" fmla="*/ 0 w 2232025"/>
              <a:gd name="connsiteY6" fmla="*/ 2237102 h 2237102"/>
              <a:gd name="connsiteX7" fmla="*/ 0 w 2232025"/>
              <a:gd name="connsiteY7" fmla="*/ 0 h 2237102"/>
              <a:gd name="connsiteX8" fmla="*/ 357436 w 2232025"/>
              <a:gd name="connsiteY8" fmla="*/ 5077 h 2237102"/>
              <a:gd name="connsiteX0" fmla="*/ 357436 w 2232025"/>
              <a:gd name="connsiteY0" fmla="*/ 2372 h 2234397"/>
              <a:gd name="connsiteX1" fmla="*/ 2232025 w 2232025"/>
              <a:gd name="connsiteY1" fmla="*/ 2372 h 2234397"/>
              <a:gd name="connsiteX2" fmla="*/ 2232025 w 2232025"/>
              <a:gd name="connsiteY2" fmla="*/ 2372 h 2234397"/>
              <a:gd name="connsiteX3" fmla="*/ 2232025 w 2232025"/>
              <a:gd name="connsiteY3" fmla="*/ 1876961 h 2234397"/>
              <a:gd name="connsiteX4" fmla="*/ 1874589 w 2232025"/>
              <a:gd name="connsiteY4" fmla="*/ 2234397 h 2234397"/>
              <a:gd name="connsiteX5" fmla="*/ 0 w 2232025"/>
              <a:gd name="connsiteY5" fmla="*/ 2234397 h 2234397"/>
              <a:gd name="connsiteX6" fmla="*/ 0 w 2232025"/>
              <a:gd name="connsiteY6" fmla="*/ 2234397 h 2234397"/>
              <a:gd name="connsiteX7" fmla="*/ 0 w 2232025"/>
              <a:gd name="connsiteY7" fmla="*/ 0 h 2234397"/>
              <a:gd name="connsiteX8" fmla="*/ 357436 w 2232025"/>
              <a:gd name="connsiteY8" fmla="*/ 2372 h 2234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025" h="2234397">
                <a:moveTo>
                  <a:pt x="357436" y="2372"/>
                </a:moveTo>
                <a:lnTo>
                  <a:pt x="2232025" y="2372"/>
                </a:lnTo>
                <a:lnTo>
                  <a:pt x="2232025" y="2372"/>
                </a:lnTo>
                <a:lnTo>
                  <a:pt x="2232025" y="1876961"/>
                </a:lnTo>
                <a:cubicBezTo>
                  <a:pt x="2232025" y="2074367"/>
                  <a:pt x="2071995" y="2234397"/>
                  <a:pt x="1874589" y="2234397"/>
                </a:cubicBezTo>
                <a:lnTo>
                  <a:pt x="0" y="2234397"/>
                </a:lnTo>
                <a:lnTo>
                  <a:pt x="0" y="2234397"/>
                </a:lnTo>
                <a:lnTo>
                  <a:pt x="0" y="0"/>
                </a:lnTo>
                <a:lnTo>
                  <a:pt x="357436" y="2372"/>
                </a:lnTo>
                <a:close/>
              </a:path>
            </a:pathLst>
          </a:custGeom>
          <a:solidFill>
            <a:schemeClr val="bg2"/>
          </a:solidFill>
        </p:spPr>
        <p:txBody>
          <a:bodyPr/>
          <a:lstStyle>
            <a:lvl1pPr marL="0" indent="0">
              <a:buFontTx/>
              <a:buNone/>
              <a:defRPr sz="1200"/>
            </a:lvl1pPr>
          </a:lstStyle>
          <a:p>
            <a:r>
              <a:rPr lang="en-US"/>
              <a:t>Click icon to add picture</a:t>
            </a:r>
            <a:endParaRPr lang="fi-FI" dirty="0"/>
          </a:p>
        </p:txBody>
      </p:sp>
      <p:sp>
        <p:nvSpPr>
          <p:cNvPr id="6" name="Footer Placeholder 5"/>
          <p:cNvSpPr>
            <a:spLocks noGrp="1"/>
          </p:cNvSpPr>
          <p:nvPr>
            <p:ph type="ftr" sz="quarter" idx="11"/>
          </p:nvPr>
        </p:nvSpPr>
        <p:spPr/>
        <p:txBody>
          <a:bodyPr/>
          <a:lstStyle/>
          <a:p>
            <a:r>
              <a:rPr lang="en-US"/>
              <a:t>Audit Committee</a:t>
            </a:r>
          </a:p>
        </p:txBody>
      </p:sp>
      <p:sp>
        <p:nvSpPr>
          <p:cNvPr id="5" name="Date Placeholder 4"/>
          <p:cNvSpPr>
            <a:spLocks noGrp="1"/>
          </p:cNvSpPr>
          <p:nvPr>
            <p:ph type="dt" sz="half" idx="10"/>
          </p:nvPr>
        </p:nvSpPr>
        <p:spPr/>
        <p:txBody>
          <a:bodyPr/>
          <a:lstStyle/>
          <a:p>
            <a:r>
              <a:rPr lang="fi-FI"/>
              <a:t>May, 28 2022</a:t>
            </a:r>
            <a:endParaRPr lang="en-US"/>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1" name="Text Placeholder 8"/>
          <p:cNvSpPr>
            <a:spLocks noGrp="1"/>
          </p:cNvSpPr>
          <p:nvPr>
            <p:ph type="body" sz="quarter" idx="16"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12"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2125158331"/>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picture B">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662468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1" name="Picture Placeholder 9"/>
          <p:cNvSpPr>
            <a:spLocks noGrp="1"/>
          </p:cNvSpPr>
          <p:nvPr>
            <p:ph type="pic" sz="quarter" idx="13"/>
          </p:nvPr>
        </p:nvSpPr>
        <p:spPr>
          <a:xfrm>
            <a:off x="7249715" y="1557338"/>
            <a:ext cx="4464448" cy="4464050"/>
          </a:xfrm>
          <a:prstGeom prst="round2DiagRect">
            <a:avLst>
              <a:gd name="adj1" fmla="val 8192"/>
              <a:gd name="adj2" fmla="val 0"/>
            </a:avLst>
          </a:prstGeom>
          <a:solidFill>
            <a:schemeClr val="bg2"/>
          </a:solidFill>
        </p:spPr>
        <p:txBody>
          <a:bodyPr/>
          <a:lstStyle>
            <a:lvl1pPr marL="0" indent="0">
              <a:buFontTx/>
              <a:buNone/>
              <a:defRPr sz="1200"/>
            </a:lvl1pPr>
          </a:lstStyle>
          <a:p>
            <a:r>
              <a:rPr lang="en-US"/>
              <a:t>Click icon to add picture</a:t>
            </a:r>
            <a:endParaRPr lang="fi-FI" dirty="0"/>
          </a:p>
        </p:txBody>
      </p:sp>
      <p:sp>
        <p:nvSpPr>
          <p:cNvPr id="5" name="Date Placeholder 4"/>
          <p:cNvSpPr>
            <a:spLocks noGrp="1"/>
          </p:cNvSpPr>
          <p:nvPr>
            <p:ph type="dt" sz="half" idx="10"/>
          </p:nvPr>
        </p:nvSpPr>
        <p:spPr/>
        <p:txBody>
          <a:bodyPr/>
          <a:lstStyle/>
          <a:p>
            <a:r>
              <a:rPr lang="fi-FI"/>
              <a:t>May, 28 2022</a:t>
            </a:r>
            <a:endParaRPr lang="en-US"/>
          </a:p>
        </p:txBody>
      </p:sp>
      <p:sp>
        <p:nvSpPr>
          <p:cNvPr id="6" name="Footer Placeholder 5"/>
          <p:cNvSpPr>
            <a:spLocks noGrp="1"/>
          </p:cNvSpPr>
          <p:nvPr>
            <p:ph type="ftr" sz="quarter" idx="11"/>
          </p:nvPr>
        </p:nvSpPr>
        <p:spPr/>
        <p:txBody>
          <a:bodyPr/>
          <a:lstStyle/>
          <a:p>
            <a:r>
              <a:rPr lang="en-US"/>
              <a:t>Audit Committee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2" name="Text Placeholder 8"/>
          <p:cNvSpPr>
            <a:spLocks noGrp="1"/>
          </p:cNvSpPr>
          <p:nvPr>
            <p:ph type="body" sz="quarter" idx="15"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0" name="Text Placeholder 7"/>
          <p:cNvSpPr>
            <a:spLocks noGrp="1"/>
          </p:cNvSpPr>
          <p:nvPr>
            <p:ph type="body" sz="quarter" idx="16"/>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3625350479"/>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and 4 picture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662468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9" name="Picture Placeholder 9"/>
          <p:cNvSpPr>
            <a:spLocks noGrp="1"/>
          </p:cNvSpPr>
          <p:nvPr>
            <p:ph type="pic" sz="quarter" idx="15"/>
          </p:nvPr>
        </p:nvSpPr>
        <p:spPr>
          <a:xfrm>
            <a:off x="7250113" y="1557339"/>
            <a:ext cx="2232024" cy="2232025"/>
          </a:xfrm>
          <a:custGeom>
            <a:avLst/>
            <a:gdLst>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317517"/>
              <a:gd name="connsiteX1" fmla="*/ 2232025 w 2232025"/>
              <a:gd name="connsiteY1" fmla="*/ 0 h 2317517"/>
              <a:gd name="connsiteX2" fmla="*/ 2232025 w 2232025"/>
              <a:gd name="connsiteY2" fmla="*/ 0 h 2317517"/>
              <a:gd name="connsiteX3" fmla="*/ 2229320 w 2232025"/>
              <a:gd name="connsiteY3" fmla="*/ 2228987 h 2317517"/>
              <a:gd name="connsiteX4" fmla="*/ 1874589 w 2232025"/>
              <a:gd name="connsiteY4" fmla="*/ 2232025 h 2317517"/>
              <a:gd name="connsiteX5" fmla="*/ 0 w 2232025"/>
              <a:gd name="connsiteY5" fmla="*/ 2232025 h 2317517"/>
              <a:gd name="connsiteX6" fmla="*/ 0 w 2232025"/>
              <a:gd name="connsiteY6" fmla="*/ 2232025 h 2317517"/>
              <a:gd name="connsiteX7" fmla="*/ 0 w 2232025"/>
              <a:gd name="connsiteY7" fmla="*/ 357436 h 2317517"/>
              <a:gd name="connsiteX8" fmla="*/ 357436 w 2232025"/>
              <a:gd name="connsiteY8" fmla="*/ 0 h 2317517"/>
              <a:gd name="connsiteX0" fmla="*/ 357436 w 2232025"/>
              <a:gd name="connsiteY0" fmla="*/ 0 h 2232025"/>
              <a:gd name="connsiteX1" fmla="*/ 2232025 w 2232025"/>
              <a:gd name="connsiteY1" fmla="*/ 0 h 2232025"/>
              <a:gd name="connsiteX2" fmla="*/ 2232025 w 2232025"/>
              <a:gd name="connsiteY2" fmla="*/ 0 h 2232025"/>
              <a:gd name="connsiteX3" fmla="*/ 2229320 w 2232025"/>
              <a:gd name="connsiteY3" fmla="*/ 2228987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025" h="2232025">
                <a:moveTo>
                  <a:pt x="357436" y="0"/>
                </a:moveTo>
                <a:lnTo>
                  <a:pt x="2232025" y="0"/>
                </a:lnTo>
                <a:lnTo>
                  <a:pt x="2232025" y="0"/>
                </a:lnTo>
                <a:cubicBezTo>
                  <a:pt x="2231123" y="742996"/>
                  <a:pt x="2230222" y="1485991"/>
                  <a:pt x="2229320" y="2228987"/>
                </a:cubicBezTo>
                <a:cubicBezTo>
                  <a:pt x="2067000" y="2228904"/>
                  <a:pt x="2071995" y="2232025"/>
                  <a:pt x="1874589" y="2232025"/>
                </a:cubicBezTo>
                <a:lnTo>
                  <a:pt x="0" y="2232025"/>
                </a:lnTo>
                <a:lnTo>
                  <a:pt x="0" y="2232025"/>
                </a:lnTo>
                <a:lnTo>
                  <a:pt x="0" y="357436"/>
                </a:lnTo>
                <a:cubicBezTo>
                  <a:pt x="0" y="160030"/>
                  <a:pt x="160030" y="0"/>
                  <a:pt x="357436" y="0"/>
                </a:cubicBezTo>
                <a:close/>
              </a:path>
            </a:pathLst>
          </a:custGeom>
          <a:solidFill>
            <a:schemeClr val="bg2"/>
          </a:solidFill>
        </p:spPr>
        <p:txBody>
          <a:bodyPr/>
          <a:lstStyle>
            <a:lvl1pPr marL="0" indent="0">
              <a:buFontTx/>
              <a:buNone/>
              <a:defRPr sz="1200"/>
            </a:lvl1pPr>
          </a:lstStyle>
          <a:p>
            <a:r>
              <a:rPr lang="en-US"/>
              <a:t>Click icon to add picture</a:t>
            </a:r>
            <a:endParaRPr lang="fi-FI" dirty="0"/>
          </a:p>
        </p:txBody>
      </p:sp>
      <p:sp>
        <p:nvSpPr>
          <p:cNvPr id="10" name="Picture Placeholder 9"/>
          <p:cNvSpPr>
            <a:spLocks noGrp="1"/>
          </p:cNvSpPr>
          <p:nvPr>
            <p:ph type="pic" sz="quarter" idx="16"/>
          </p:nvPr>
        </p:nvSpPr>
        <p:spPr>
          <a:xfrm>
            <a:off x="9482137" y="1557339"/>
            <a:ext cx="2232026" cy="2232025"/>
          </a:xfrm>
          <a:solidFill>
            <a:schemeClr val="bg2"/>
          </a:solidFill>
        </p:spPr>
        <p:txBody>
          <a:bodyPr/>
          <a:lstStyle>
            <a:lvl1pPr marL="0" indent="0">
              <a:buFontTx/>
              <a:buNone/>
              <a:defRPr sz="1200"/>
            </a:lvl1pPr>
          </a:lstStyle>
          <a:p>
            <a:r>
              <a:rPr lang="en-US"/>
              <a:t>Click icon to add picture</a:t>
            </a:r>
            <a:endParaRPr lang="fi-FI" dirty="0"/>
          </a:p>
        </p:txBody>
      </p:sp>
      <p:sp>
        <p:nvSpPr>
          <p:cNvPr id="12" name="Picture Placeholder 9"/>
          <p:cNvSpPr>
            <a:spLocks noGrp="1"/>
          </p:cNvSpPr>
          <p:nvPr>
            <p:ph type="pic" sz="quarter" idx="17"/>
          </p:nvPr>
        </p:nvSpPr>
        <p:spPr>
          <a:xfrm>
            <a:off x="7250113" y="3790714"/>
            <a:ext cx="2232024" cy="2232025"/>
          </a:xfrm>
          <a:solidFill>
            <a:schemeClr val="bg2"/>
          </a:solidFill>
        </p:spPr>
        <p:txBody>
          <a:bodyPr/>
          <a:lstStyle>
            <a:lvl1pPr marL="0" indent="0">
              <a:buFontTx/>
              <a:buNone/>
              <a:defRPr sz="1200"/>
            </a:lvl1pPr>
          </a:lstStyle>
          <a:p>
            <a:r>
              <a:rPr lang="en-US"/>
              <a:t>Click icon to add picture</a:t>
            </a:r>
            <a:endParaRPr lang="fi-FI" dirty="0"/>
          </a:p>
        </p:txBody>
      </p:sp>
      <p:sp>
        <p:nvSpPr>
          <p:cNvPr id="8" name="Picture Placeholder 9"/>
          <p:cNvSpPr>
            <a:spLocks noGrp="1"/>
          </p:cNvSpPr>
          <p:nvPr>
            <p:ph type="pic" sz="quarter" idx="14"/>
          </p:nvPr>
        </p:nvSpPr>
        <p:spPr>
          <a:xfrm>
            <a:off x="9482137" y="3786992"/>
            <a:ext cx="2232025" cy="2234397"/>
          </a:xfrm>
          <a:custGeom>
            <a:avLst/>
            <a:gdLst>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91515 h 2323540"/>
              <a:gd name="connsiteX1" fmla="*/ 2232025 w 2232025"/>
              <a:gd name="connsiteY1" fmla="*/ 91515 h 2323540"/>
              <a:gd name="connsiteX2" fmla="*/ 2232025 w 2232025"/>
              <a:gd name="connsiteY2" fmla="*/ 91515 h 2323540"/>
              <a:gd name="connsiteX3" fmla="*/ 2232025 w 2232025"/>
              <a:gd name="connsiteY3" fmla="*/ 1966104 h 2323540"/>
              <a:gd name="connsiteX4" fmla="*/ 1874589 w 2232025"/>
              <a:gd name="connsiteY4" fmla="*/ 2323540 h 2323540"/>
              <a:gd name="connsiteX5" fmla="*/ 0 w 2232025"/>
              <a:gd name="connsiteY5" fmla="*/ 2323540 h 2323540"/>
              <a:gd name="connsiteX6" fmla="*/ 0 w 2232025"/>
              <a:gd name="connsiteY6" fmla="*/ 2323540 h 2323540"/>
              <a:gd name="connsiteX7" fmla="*/ 0 w 2232025"/>
              <a:gd name="connsiteY7" fmla="*/ 86438 h 2323540"/>
              <a:gd name="connsiteX8" fmla="*/ 357436 w 2232025"/>
              <a:gd name="connsiteY8" fmla="*/ 91515 h 2323540"/>
              <a:gd name="connsiteX0" fmla="*/ 357436 w 2232025"/>
              <a:gd name="connsiteY0" fmla="*/ 5077 h 2237102"/>
              <a:gd name="connsiteX1" fmla="*/ 2232025 w 2232025"/>
              <a:gd name="connsiteY1" fmla="*/ 5077 h 2237102"/>
              <a:gd name="connsiteX2" fmla="*/ 2232025 w 2232025"/>
              <a:gd name="connsiteY2" fmla="*/ 5077 h 2237102"/>
              <a:gd name="connsiteX3" fmla="*/ 2232025 w 2232025"/>
              <a:gd name="connsiteY3" fmla="*/ 1879666 h 2237102"/>
              <a:gd name="connsiteX4" fmla="*/ 1874589 w 2232025"/>
              <a:gd name="connsiteY4" fmla="*/ 2237102 h 2237102"/>
              <a:gd name="connsiteX5" fmla="*/ 0 w 2232025"/>
              <a:gd name="connsiteY5" fmla="*/ 2237102 h 2237102"/>
              <a:gd name="connsiteX6" fmla="*/ 0 w 2232025"/>
              <a:gd name="connsiteY6" fmla="*/ 2237102 h 2237102"/>
              <a:gd name="connsiteX7" fmla="*/ 0 w 2232025"/>
              <a:gd name="connsiteY7" fmla="*/ 0 h 2237102"/>
              <a:gd name="connsiteX8" fmla="*/ 357436 w 2232025"/>
              <a:gd name="connsiteY8" fmla="*/ 5077 h 2237102"/>
              <a:gd name="connsiteX0" fmla="*/ 357436 w 2232025"/>
              <a:gd name="connsiteY0" fmla="*/ 5077 h 2237102"/>
              <a:gd name="connsiteX1" fmla="*/ 2232025 w 2232025"/>
              <a:gd name="connsiteY1" fmla="*/ 5077 h 2237102"/>
              <a:gd name="connsiteX2" fmla="*/ 2232025 w 2232025"/>
              <a:gd name="connsiteY2" fmla="*/ 5077 h 2237102"/>
              <a:gd name="connsiteX3" fmla="*/ 2232025 w 2232025"/>
              <a:gd name="connsiteY3" fmla="*/ 1879666 h 2237102"/>
              <a:gd name="connsiteX4" fmla="*/ 1874589 w 2232025"/>
              <a:gd name="connsiteY4" fmla="*/ 2237102 h 2237102"/>
              <a:gd name="connsiteX5" fmla="*/ 0 w 2232025"/>
              <a:gd name="connsiteY5" fmla="*/ 2237102 h 2237102"/>
              <a:gd name="connsiteX6" fmla="*/ 0 w 2232025"/>
              <a:gd name="connsiteY6" fmla="*/ 2237102 h 2237102"/>
              <a:gd name="connsiteX7" fmla="*/ 0 w 2232025"/>
              <a:gd name="connsiteY7" fmla="*/ 0 h 2237102"/>
              <a:gd name="connsiteX8" fmla="*/ 357436 w 2232025"/>
              <a:gd name="connsiteY8" fmla="*/ 5077 h 2237102"/>
              <a:gd name="connsiteX0" fmla="*/ 357436 w 2232025"/>
              <a:gd name="connsiteY0" fmla="*/ 2372 h 2234397"/>
              <a:gd name="connsiteX1" fmla="*/ 2232025 w 2232025"/>
              <a:gd name="connsiteY1" fmla="*/ 2372 h 2234397"/>
              <a:gd name="connsiteX2" fmla="*/ 2232025 w 2232025"/>
              <a:gd name="connsiteY2" fmla="*/ 2372 h 2234397"/>
              <a:gd name="connsiteX3" fmla="*/ 2232025 w 2232025"/>
              <a:gd name="connsiteY3" fmla="*/ 1876961 h 2234397"/>
              <a:gd name="connsiteX4" fmla="*/ 1874589 w 2232025"/>
              <a:gd name="connsiteY4" fmla="*/ 2234397 h 2234397"/>
              <a:gd name="connsiteX5" fmla="*/ 0 w 2232025"/>
              <a:gd name="connsiteY5" fmla="*/ 2234397 h 2234397"/>
              <a:gd name="connsiteX6" fmla="*/ 0 w 2232025"/>
              <a:gd name="connsiteY6" fmla="*/ 2234397 h 2234397"/>
              <a:gd name="connsiteX7" fmla="*/ 0 w 2232025"/>
              <a:gd name="connsiteY7" fmla="*/ 0 h 2234397"/>
              <a:gd name="connsiteX8" fmla="*/ 357436 w 2232025"/>
              <a:gd name="connsiteY8" fmla="*/ 2372 h 2234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025" h="2234397">
                <a:moveTo>
                  <a:pt x="357436" y="2372"/>
                </a:moveTo>
                <a:lnTo>
                  <a:pt x="2232025" y="2372"/>
                </a:lnTo>
                <a:lnTo>
                  <a:pt x="2232025" y="2372"/>
                </a:lnTo>
                <a:lnTo>
                  <a:pt x="2232025" y="1876961"/>
                </a:lnTo>
                <a:cubicBezTo>
                  <a:pt x="2232025" y="2074367"/>
                  <a:pt x="2071995" y="2234397"/>
                  <a:pt x="1874589" y="2234397"/>
                </a:cubicBezTo>
                <a:lnTo>
                  <a:pt x="0" y="2234397"/>
                </a:lnTo>
                <a:lnTo>
                  <a:pt x="0" y="2234397"/>
                </a:lnTo>
                <a:lnTo>
                  <a:pt x="0" y="0"/>
                </a:lnTo>
                <a:lnTo>
                  <a:pt x="357436" y="2372"/>
                </a:lnTo>
                <a:close/>
              </a:path>
            </a:pathLst>
          </a:custGeom>
          <a:solidFill>
            <a:schemeClr val="bg2"/>
          </a:solidFill>
        </p:spPr>
        <p:txBody>
          <a:bodyPr/>
          <a:lstStyle>
            <a:lvl1pPr marL="0" indent="0">
              <a:buFontTx/>
              <a:buNone/>
              <a:defRPr sz="1200"/>
            </a:lvl1pPr>
          </a:lstStyle>
          <a:p>
            <a:r>
              <a:rPr lang="en-US"/>
              <a:t>Click icon to add picture</a:t>
            </a:r>
            <a:endParaRPr lang="fi-FI" dirty="0"/>
          </a:p>
        </p:txBody>
      </p:sp>
      <p:sp>
        <p:nvSpPr>
          <p:cNvPr id="5" name="Date Placeholder 4"/>
          <p:cNvSpPr>
            <a:spLocks noGrp="1"/>
          </p:cNvSpPr>
          <p:nvPr>
            <p:ph type="dt" sz="half" idx="10"/>
          </p:nvPr>
        </p:nvSpPr>
        <p:spPr/>
        <p:txBody>
          <a:bodyPr/>
          <a:lstStyle/>
          <a:p>
            <a:r>
              <a:rPr lang="fi-FI"/>
              <a:t>May, 28 2022</a:t>
            </a:r>
            <a:endParaRPr lang="en-US"/>
          </a:p>
        </p:txBody>
      </p:sp>
      <p:sp>
        <p:nvSpPr>
          <p:cNvPr id="6" name="Footer Placeholder 5"/>
          <p:cNvSpPr>
            <a:spLocks noGrp="1"/>
          </p:cNvSpPr>
          <p:nvPr>
            <p:ph type="ftr" sz="quarter" idx="11"/>
          </p:nvPr>
        </p:nvSpPr>
        <p:spPr/>
        <p:txBody>
          <a:bodyPr/>
          <a:lstStyle/>
          <a:p>
            <a:r>
              <a:rPr lang="en-US"/>
              <a:t>Audit Committee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3" name="Text Placeholder 8"/>
          <p:cNvSpPr>
            <a:spLocks noGrp="1"/>
          </p:cNvSpPr>
          <p:nvPr>
            <p:ph type="body" sz="quarter" idx="18"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4"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3560313757"/>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9"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7" name="Title 6"/>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0" name="Date Placeholder 9"/>
          <p:cNvSpPr>
            <a:spLocks noGrp="1"/>
          </p:cNvSpPr>
          <p:nvPr>
            <p:ph type="dt" sz="half" idx="15"/>
          </p:nvPr>
        </p:nvSpPr>
        <p:spPr/>
        <p:txBody>
          <a:bodyPr/>
          <a:lstStyle/>
          <a:p>
            <a:r>
              <a:rPr lang="fi-FI"/>
              <a:t>May, 28 2022</a:t>
            </a:r>
            <a:endParaRPr lang="en-US" dirty="0"/>
          </a:p>
        </p:txBody>
      </p:sp>
      <p:sp>
        <p:nvSpPr>
          <p:cNvPr id="11" name="Footer Placeholder 10"/>
          <p:cNvSpPr>
            <a:spLocks noGrp="1"/>
          </p:cNvSpPr>
          <p:nvPr>
            <p:ph type="ftr" sz="quarter" idx="16"/>
          </p:nvPr>
        </p:nvSpPr>
        <p:spPr/>
        <p:txBody>
          <a:bodyPr/>
          <a:lstStyle/>
          <a:p>
            <a:r>
              <a:rPr lang="en-US"/>
              <a:t>Audit Committee</a:t>
            </a:r>
            <a:endParaRPr lang="en-US" dirty="0"/>
          </a:p>
        </p:txBody>
      </p:sp>
      <p:sp>
        <p:nvSpPr>
          <p:cNvPr id="12" name="Slide Number Placeholder 11"/>
          <p:cNvSpPr>
            <a:spLocks noGrp="1"/>
          </p:cNvSpPr>
          <p:nvPr>
            <p:ph type="sldNum" sz="quarter" idx="17"/>
          </p:nvPr>
        </p:nvSpPr>
        <p:spPr/>
        <p:txBody>
          <a:bodyPr/>
          <a:lstStyle/>
          <a:p>
            <a:fld id="{82F35C78-EDC3-4BE6-A74D-429C10820A80}" type="slidenum">
              <a:rPr lang="en-US" smtClean="0"/>
              <a:pPr/>
              <a:t>‹#›</a:t>
            </a:fld>
            <a:endParaRPr lang="en-US"/>
          </a:p>
        </p:txBody>
      </p:sp>
    </p:spTree>
    <p:extLst>
      <p:ext uri="{BB962C8B-B14F-4D97-AF65-F5344CB8AC3E}">
        <p14:creationId xmlns:p14="http://schemas.microsoft.com/office/powerpoint/2010/main" val="762896499"/>
      </p:ext>
    </p:extLst>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picture">
    <p:spTree>
      <p:nvGrpSpPr>
        <p:cNvPr id="1" name=""/>
        <p:cNvGrpSpPr/>
        <p:nvPr/>
      </p:nvGrpSpPr>
      <p:grpSpPr>
        <a:xfrm>
          <a:off x="0" y="0"/>
          <a:ext cx="0" cy="0"/>
          <a:chOff x="0" y="0"/>
          <a:chExt cx="0" cy="0"/>
        </a:xfrm>
      </p:grpSpPr>
      <p:sp>
        <p:nvSpPr>
          <p:cNvPr id="11" name="Picture Placeholder 9"/>
          <p:cNvSpPr>
            <a:spLocks noGrp="1"/>
          </p:cNvSpPr>
          <p:nvPr>
            <p:ph type="pic" sz="quarter" idx="13"/>
          </p:nvPr>
        </p:nvSpPr>
        <p:spPr>
          <a:xfrm>
            <a:off x="481013" y="1557338"/>
            <a:ext cx="11233150" cy="4464050"/>
          </a:xfrm>
          <a:prstGeom prst="round2DiagRect">
            <a:avLst>
              <a:gd name="adj1" fmla="val 8193"/>
              <a:gd name="adj2" fmla="val 0"/>
            </a:avLst>
          </a:prstGeom>
          <a:solidFill>
            <a:schemeClr val="bg2"/>
          </a:solidFill>
        </p:spPr>
        <p:txBody>
          <a:bodyPr/>
          <a:lstStyle>
            <a:lvl1pPr marL="0" indent="0">
              <a:buFontTx/>
              <a:buNone/>
              <a:defRPr sz="1200"/>
            </a:lvl1pPr>
          </a:lstStyle>
          <a:p>
            <a:r>
              <a:rPr lang="en-US"/>
              <a:t>Click icon to add picture</a:t>
            </a:r>
            <a:endParaRPr lang="fi-FI" dirty="0"/>
          </a:p>
        </p:txBody>
      </p:sp>
      <p:sp>
        <p:nvSpPr>
          <p:cNvPr id="5" name="Date Placeholder 4"/>
          <p:cNvSpPr>
            <a:spLocks noGrp="1"/>
          </p:cNvSpPr>
          <p:nvPr>
            <p:ph type="dt" sz="half" idx="10"/>
          </p:nvPr>
        </p:nvSpPr>
        <p:spPr/>
        <p:txBody>
          <a:bodyPr/>
          <a:lstStyle/>
          <a:p>
            <a:r>
              <a:rPr lang="fi-FI"/>
              <a:t>May, 28 2022</a:t>
            </a:r>
            <a:endParaRPr lang="en-US"/>
          </a:p>
        </p:txBody>
      </p:sp>
      <p:sp>
        <p:nvSpPr>
          <p:cNvPr id="6" name="Footer Placeholder 5"/>
          <p:cNvSpPr>
            <a:spLocks noGrp="1"/>
          </p:cNvSpPr>
          <p:nvPr>
            <p:ph type="ftr" sz="quarter" idx="11"/>
          </p:nvPr>
        </p:nvSpPr>
        <p:spPr/>
        <p:txBody>
          <a:bodyPr/>
          <a:lstStyle/>
          <a:p>
            <a:r>
              <a:rPr lang="en-US"/>
              <a:t>Audit Committee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3" name="Title 2"/>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9" name="Text Placeholder 7"/>
          <p:cNvSpPr>
            <a:spLocks noGrp="1"/>
          </p:cNvSpPr>
          <p:nvPr>
            <p:ph type="body" sz="quarter" idx="14"/>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0" name="Text Placeholder 8"/>
          <p:cNvSpPr>
            <a:spLocks noGrp="1"/>
          </p:cNvSpPr>
          <p:nvPr>
            <p:ph type="body" sz="quarter" idx="15"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3692902800"/>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11" name="Picture Placeholder 9"/>
          <p:cNvSpPr>
            <a:spLocks noGrp="1"/>
          </p:cNvSpPr>
          <p:nvPr>
            <p:ph type="pic" sz="quarter" idx="13"/>
          </p:nvPr>
        </p:nvSpPr>
        <p:spPr>
          <a:xfrm>
            <a:off x="481013" y="476672"/>
            <a:ext cx="11233150" cy="5544716"/>
          </a:xfrm>
          <a:prstGeom prst="round2DiagRect">
            <a:avLst>
              <a:gd name="adj1" fmla="val 6693"/>
              <a:gd name="adj2" fmla="val 0"/>
            </a:avLst>
          </a:prstGeom>
          <a:solidFill>
            <a:schemeClr val="bg2"/>
          </a:solidFill>
        </p:spPr>
        <p:txBody>
          <a:bodyPr/>
          <a:lstStyle>
            <a:lvl1pPr marL="0" indent="0">
              <a:buFontTx/>
              <a:buNone/>
              <a:defRPr sz="1200"/>
            </a:lvl1pPr>
          </a:lstStyle>
          <a:p>
            <a:r>
              <a:rPr lang="en-US"/>
              <a:t>Click icon to add picture</a:t>
            </a:r>
            <a:endParaRPr lang="fi-FI"/>
          </a:p>
        </p:txBody>
      </p:sp>
      <p:sp>
        <p:nvSpPr>
          <p:cNvPr id="5" name="Date Placeholder 4"/>
          <p:cNvSpPr>
            <a:spLocks noGrp="1"/>
          </p:cNvSpPr>
          <p:nvPr>
            <p:ph type="dt" sz="half" idx="10"/>
          </p:nvPr>
        </p:nvSpPr>
        <p:spPr/>
        <p:txBody>
          <a:bodyPr/>
          <a:lstStyle/>
          <a:p>
            <a:r>
              <a:rPr lang="fi-FI"/>
              <a:t>May, 28 2022</a:t>
            </a:r>
            <a:endParaRPr lang="en-US"/>
          </a:p>
        </p:txBody>
      </p:sp>
      <p:sp>
        <p:nvSpPr>
          <p:cNvPr id="6" name="Footer Placeholder 5"/>
          <p:cNvSpPr>
            <a:spLocks noGrp="1"/>
          </p:cNvSpPr>
          <p:nvPr>
            <p:ph type="ftr" sz="quarter" idx="11"/>
          </p:nvPr>
        </p:nvSpPr>
        <p:spPr/>
        <p:txBody>
          <a:bodyPr/>
          <a:lstStyle/>
          <a:p>
            <a:r>
              <a:rPr lang="en-US"/>
              <a:t>Audit Committee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8"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2388488526"/>
      </p:ext>
    </p:extLst>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ference A">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662468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0" name="Text Placeholder 9"/>
          <p:cNvSpPr>
            <a:spLocks noGrp="1"/>
          </p:cNvSpPr>
          <p:nvPr>
            <p:ph type="body" sz="quarter" idx="16"/>
          </p:nvPr>
        </p:nvSpPr>
        <p:spPr>
          <a:xfrm flipH="1">
            <a:off x="7250112" y="1557340"/>
            <a:ext cx="4464048" cy="863549"/>
          </a:xfrm>
          <a:prstGeom prst="round1Rect">
            <a:avLst>
              <a:gd name="adj" fmla="val 37282"/>
            </a:avLst>
          </a:prstGeom>
          <a:solidFill>
            <a:schemeClr val="accent1"/>
          </a:solidFill>
        </p:spPr>
        <p:txBody>
          <a:bodyPr lIns="108000" tIns="108000" rIns="108000" bIns="108000"/>
          <a:lstStyle>
            <a:lvl1pPr marL="0" indent="0">
              <a:buFontTx/>
              <a:buNone/>
              <a:defRPr sz="1600">
                <a:solidFill>
                  <a:schemeClr val="bg1"/>
                </a:solidFill>
              </a:defRPr>
            </a:lvl1pPr>
            <a:lvl2pPr marL="182563" indent="-182563">
              <a:buClr>
                <a:schemeClr val="bg1"/>
              </a:buClr>
              <a:buFont typeface="Arial" panose="020B0604020202020204" pitchFamily="34" charset="0"/>
              <a:buChar char="•"/>
              <a:defRPr sz="1200">
                <a:solidFill>
                  <a:schemeClr val="bg1"/>
                </a:solidFill>
              </a:defRPr>
            </a:lvl2pPr>
          </a:lstStyle>
          <a:p>
            <a:pPr lvl="0"/>
            <a:r>
              <a:rPr lang="en-US"/>
              <a:t>Click to edit Master text styles</a:t>
            </a:r>
          </a:p>
          <a:p>
            <a:pPr lvl="1"/>
            <a:r>
              <a:rPr lang="en-US"/>
              <a:t>Second level</a:t>
            </a:r>
          </a:p>
        </p:txBody>
      </p:sp>
      <p:sp>
        <p:nvSpPr>
          <p:cNvPr id="13" name="Picture Placeholder 9"/>
          <p:cNvSpPr>
            <a:spLocks noGrp="1"/>
          </p:cNvSpPr>
          <p:nvPr>
            <p:ph type="pic" sz="quarter" idx="13"/>
          </p:nvPr>
        </p:nvSpPr>
        <p:spPr>
          <a:xfrm>
            <a:off x="7250113" y="2420889"/>
            <a:ext cx="4464050" cy="3600499"/>
          </a:xfrm>
          <a:custGeom>
            <a:avLst/>
            <a:gdLst>
              <a:gd name="connsiteX0" fmla="*/ 367035 w 4031680"/>
              <a:gd name="connsiteY0" fmla="*/ 0 h 3600499"/>
              <a:gd name="connsiteX1" fmla="*/ 4031680 w 4031680"/>
              <a:gd name="connsiteY1" fmla="*/ 0 h 3600499"/>
              <a:gd name="connsiteX2" fmla="*/ 4031680 w 4031680"/>
              <a:gd name="connsiteY2" fmla="*/ 0 h 3600499"/>
              <a:gd name="connsiteX3" fmla="*/ 4031680 w 4031680"/>
              <a:gd name="connsiteY3" fmla="*/ 3233464 h 3600499"/>
              <a:gd name="connsiteX4" fmla="*/ 3664645 w 4031680"/>
              <a:gd name="connsiteY4" fmla="*/ 3600499 h 3600499"/>
              <a:gd name="connsiteX5" fmla="*/ 0 w 4031680"/>
              <a:gd name="connsiteY5" fmla="*/ 3600499 h 3600499"/>
              <a:gd name="connsiteX6" fmla="*/ 0 w 4031680"/>
              <a:gd name="connsiteY6" fmla="*/ 3600499 h 3600499"/>
              <a:gd name="connsiteX7" fmla="*/ 0 w 4031680"/>
              <a:gd name="connsiteY7" fmla="*/ 367035 h 3600499"/>
              <a:gd name="connsiteX8" fmla="*/ 367035 w 4031680"/>
              <a:gd name="connsiteY8" fmla="*/ 0 h 3600499"/>
              <a:gd name="connsiteX0" fmla="*/ 91965 w 4116565"/>
              <a:gd name="connsiteY0" fmla="*/ 0 h 3600499"/>
              <a:gd name="connsiteX1" fmla="*/ 4116565 w 4116565"/>
              <a:gd name="connsiteY1" fmla="*/ 0 h 3600499"/>
              <a:gd name="connsiteX2" fmla="*/ 4116565 w 4116565"/>
              <a:gd name="connsiteY2" fmla="*/ 0 h 3600499"/>
              <a:gd name="connsiteX3" fmla="*/ 4116565 w 4116565"/>
              <a:gd name="connsiteY3" fmla="*/ 3233464 h 3600499"/>
              <a:gd name="connsiteX4" fmla="*/ 3749530 w 4116565"/>
              <a:gd name="connsiteY4" fmla="*/ 3600499 h 3600499"/>
              <a:gd name="connsiteX5" fmla="*/ 84885 w 4116565"/>
              <a:gd name="connsiteY5" fmla="*/ 3600499 h 3600499"/>
              <a:gd name="connsiteX6" fmla="*/ 84885 w 4116565"/>
              <a:gd name="connsiteY6" fmla="*/ 3600499 h 3600499"/>
              <a:gd name="connsiteX7" fmla="*/ 84885 w 4116565"/>
              <a:gd name="connsiteY7" fmla="*/ 367035 h 3600499"/>
              <a:gd name="connsiteX8" fmla="*/ 91965 w 4116565"/>
              <a:gd name="connsiteY8" fmla="*/ 0 h 3600499"/>
              <a:gd name="connsiteX0" fmla="*/ 7080 w 4031680"/>
              <a:gd name="connsiteY0" fmla="*/ 0 h 3600499"/>
              <a:gd name="connsiteX1" fmla="*/ 4031680 w 4031680"/>
              <a:gd name="connsiteY1" fmla="*/ 0 h 3600499"/>
              <a:gd name="connsiteX2" fmla="*/ 4031680 w 4031680"/>
              <a:gd name="connsiteY2" fmla="*/ 0 h 3600499"/>
              <a:gd name="connsiteX3" fmla="*/ 4031680 w 4031680"/>
              <a:gd name="connsiteY3" fmla="*/ 3233464 h 3600499"/>
              <a:gd name="connsiteX4" fmla="*/ 3664645 w 4031680"/>
              <a:gd name="connsiteY4" fmla="*/ 3600499 h 3600499"/>
              <a:gd name="connsiteX5" fmla="*/ 0 w 4031680"/>
              <a:gd name="connsiteY5" fmla="*/ 3600499 h 3600499"/>
              <a:gd name="connsiteX6" fmla="*/ 0 w 4031680"/>
              <a:gd name="connsiteY6" fmla="*/ 3600499 h 3600499"/>
              <a:gd name="connsiteX7" fmla="*/ 0 w 4031680"/>
              <a:gd name="connsiteY7" fmla="*/ 367035 h 3600499"/>
              <a:gd name="connsiteX8" fmla="*/ 7080 w 4031680"/>
              <a:gd name="connsiteY8" fmla="*/ 0 h 3600499"/>
              <a:gd name="connsiteX0" fmla="*/ 1541 w 4031947"/>
              <a:gd name="connsiteY0" fmla="*/ 0 h 3600499"/>
              <a:gd name="connsiteX1" fmla="*/ 4031947 w 4031947"/>
              <a:gd name="connsiteY1" fmla="*/ 0 h 3600499"/>
              <a:gd name="connsiteX2" fmla="*/ 4031947 w 4031947"/>
              <a:gd name="connsiteY2" fmla="*/ 0 h 3600499"/>
              <a:gd name="connsiteX3" fmla="*/ 4031947 w 4031947"/>
              <a:gd name="connsiteY3" fmla="*/ 3233464 h 3600499"/>
              <a:gd name="connsiteX4" fmla="*/ 3664912 w 4031947"/>
              <a:gd name="connsiteY4" fmla="*/ 3600499 h 3600499"/>
              <a:gd name="connsiteX5" fmla="*/ 267 w 4031947"/>
              <a:gd name="connsiteY5" fmla="*/ 3600499 h 3600499"/>
              <a:gd name="connsiteX6" fmla="*/ 267 w 4031947"/>
              <a:gd name="connsiteY6" fmla="*/ 3600499 h 3600499"/>
              <a:gd name="connsiteX7" fmla="*/ 267 w 4031947"/>
              <a:gd name="connsiteY7" fmla="*/ 367035 h 3600499"/>
              <a:gd name="connsiteX8" fmla="*/ 1541 w 4031947"/>
              <a:gd name="connsiteY8" fmla="*/ 0 h 3600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31947" h="3600499">
                <a:moveTo>
                  <a:pt x="1541" y="0"/>
                </a:moveTo>
                <a:lnTo>
                  <a:pt x="4031947" y="0"/>
                </a:lnTo>
                <a:lnTo>
                  <a:pt x="4031947" y="0"/>
                </a:lnTo>
                <a:lnTo>
                  <a:pt x="4031947" y="3233464"/>
                </a:lnTo>
                <a:cubicBezTo>
                  <a:pt x="4031947" y="3436172"/>
                  <a:pt x="3867620" y="3600499"/>
                  <a:pt x="3664912" y="3600499"/>
                </a:cubicBezTo>
                <a:lnTo>
                  <a:pt x="267" y="3600499"/>
                </a:lnTo>
                <a:lnTo>
                  <a:pt x="267" y="3600499"/>
                </a:lnTo>
                <a:lnTo>
                  <a:pt x="267" y="367035"/>
                </a:lnTo>
                <a:cubicBezTo>
                  <a:pt x="267" y="164327"/>
                  <a:pt x="-870" y="168365"/>
                  <a:pt x="1541" y="0"/>
                </a:cubicBezTo>
                <a:close/>
              </a:path>
            </a:pathLst>
          </a:custGeom>
          <a:solidFill>
            <a:schemeClr val="bg2"/>
          </a:solidFill>
        </p:spPr>
        <p:txBody>
          <a:bodyPr/>
          <a:lstStyle>
            <a:lvl1pPr marL="0" indent="0">
              <a:buFontTx/>
              <a:buNone/>
              <a:defRPr sz="1200"/>
            </a:lvl1pPr>
          </a:lstStyle>
          <a:p>
            <a:r>
              <a:rPr lang="en-US"/>
              <a:t>Click icon to add picture</a:t>
            </a:r>
            <a:endParaRPr lang="fi-FI" dirty="0"/>
          </a:p>
        </p:txBody>
      </p:sp>
      <p:sp>
        <p:nvSpPr>
          <p:cNvPr id="5" name="Date Placeholder 4"/>
          <p:cNvSpPr>
            <a:spLocks noGrp="1"/>
          </p:cNvSpPr>
          <p:nvPr>
            <p:ph type="dt" sz="half" idx="10"/>
          </p:nvPr>
        </p:nvSpPr>
        <p:spPr/>
        <p:txBody>
          <a:bodyPr/>
          <a:lstStyle/>
          <a:p>
            <a:r>
              <a:rPr lang="fi-FI"/>
              <a:t>May, 28 2022</a:t>
            </a:r>
            <a:endParaRPr lang="en-US"/>
          </a:p>
        </p:txBody>
      </p:sp>
      <p:sp>
        <p:nvSpPr>
          <p:cNvPr id="6" name="Footer Placeholder 5"/>
          <p:cNvSpPr>
            <a:spLocks noGrp="1"/>
          </p:cNvSpPr>
          <p:nvPr>
            <p:ph type="ftr" sz="quarter" idx="11"/>
          </p:nvPr>
        </p:nvSpPr>
        <p:spPr/>
        <p:txBody>
          <a:bodyPr/>
          <a:lstStyle/>
          <a:p>
            <a:r>
              <a:rPr lang="en-US"/>
              <a:t>Audit Committee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1" name="Text Placeholder 8"/>
          <p:cNvSpPr>
            <a:spLocks noGrp="1"/>
          </p:cNvSpPr>
          <p:nvPr>
            <p:ph type="body" sz="quarter" idx="17"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2" name="Text Placeholder 7"/>
          <p:cNvSpPr>
            <a:spLocks noGrp="1"/>
          </p:cNvSpPr>
          <p:nvPr>
            <p:ph type="body" sz="quarter" idx="18"/>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1299844241"/>
      </p:ext>
    </p:extLst>
  </p:cSld>
  <p:clrMapOvr>
    <a:masterClrMapping/>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ighlight 1">
    <p:spTree>
      <p:nvGrpSpPr>
        <p:cNvPr id="1" name=""/>
        <p:cNvGrpSpPr/>
        <p:nvPr/>
      </p:nvGrpSpPr>
      <p:grpSpPr>
        <a:xfrm>
          <a:off x="0" y="0"/>
          <a:ext cx="0" cy="0"/>
          <a:chOff x="0" y="0"/>
          <a:chExt cx="0" cy="0"/>
        </a:xfrm>
      </p:grpSpPr>
      <p:sp>
        <p:nvSpPr>
          <p:cNvPr id="8" name="Content Placeholder 2"/>
          <p:cNvSpPr>
            <a:spLocks noGrp="1"/>
          </p:cNvSpPr>
          <p:nvPr>
            <p:ph sz="half" idx="1"/>
          </p:nvPr>
        </p:nvSpPr>
        <p:spPr>
          <a:xfrm>
            <a:off x="481013" y="1557339"/>
            <a:ext cx="5544565" cy="4468471"/>
          </a:xfrm>
          <a:prstGeom prst="round2DiagRect">
            <a:avLst>
              <a:gd name="adj1" fmla="val 8442"/>
              <a:gd name="adj2" fmla="val 0"/>
            </a:avLst>
          </a:prstGeom>
          <a:solidFill>
            <a:srgbClr val="50B948"/>
          </a:solidFill>
        </p:spPr>
        <p:txBody>
          <a:bodyPr lIns="90000" tIns="54000" rIns="90000" bIns="54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buFont typeface="Arial" panose="020B0604020202020204" pitchFamily="34" charset="0"/>
              <a:buChar char="•"/>
              <a:defRPr sz="1600">
                <a:solidFill>
                  <a:schemeClr val="bg1"/>
                </a:solidFill>
              </a:defRPr>
            </a:lvl3pPr>
            <a:lvl4pPr marL="714375" indent="-174625">
              <a:buClr>
                <a:schemeClr val="bg1"/>
              </a:buClr>
              <a:buFont typeface="Arial" panose="020B0604020202020204" pitchFamily="34" charset="0"/>
              <a:buChar char="–"/>
              <a:defRPr sz="1400">
                <a:solidFill>
                  <a:schemeClr val="bg1"/>
                </a:solidFill>
              </a:defRPr>
            </a:lvl4pPr>
            <a:lvl5pPr marL="898525" indent="-184150">
              <a:buClr>
                <a:schemeClr val="bg1"/>
              </a:buClr>
              <a:buFont typeface="Arial" panose="020B0604020202020204" pitchFamily="34" charset="0"/>
              <a:buChar char="•"/>
              <a:defRPr sz="1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3" name="Content Placeholder 2"/>
          <p:cNvSpPr>
            <a:spLocks noGrp="1"/>
          </p:cNvSpPr>
          <p:nvPr>
            <p:ph sz="half" idx="15"/>
          </p:nvPr>
        </p:nvSpPr>
        <p:spPr>
          <a:xfrm>
            <a:off x="6169595" y="1557339"/>
            <a:ext cx="5544568" cy="4468471"/>
          </a:xfrm>
          <a:prstGeom prst="round2DiagRect">
            <a:avLst>
              <a:gd name="adj1" fmla="val 8442"/>
              <a:gd name="adj2" fmla="val 0"/>
            </a:avLst>
          </a:prstGeom>
          <a:solidFill>
            <a:schemeClr val="bg2"/>
          </a:solidFill>
        </p:spPr>
        <p:txBody>
          <a:bodyPr lIns="90000" tIns="54000" rIns="90000" bIns="54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buFont typeface="Arial" panose="020B0604020202020204" pitchFamily="34" charset="0"/>
              <a:buChar cha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3" name="Date Placeholder 2"/>
          <p:cNvSpPr>
            <a:spLocks noGrp="1"/>
          </p:cNvSpPr>
          <p:nvPr>
            <p:ph type="dt" sz="half" idx="10"/>
          </p:nvPr>
        </p:nvSpPr>
        <p:spPr/>
        <p:txBody>
          <a:bodyPr/>
          <a:lstStyle/>
          <a:p>
            <a:r>
              <a:rPr lang="fi-FI"/>
              <a:t>May, 28 2022</a:t>
            </a:r>
            <a:endParaRPr lang="en-US"/>
          </a:p>
        </p:txBody>
      </p:sp>
      <p:sp>
        <p:nvSpPr>
          <p:cNvPr id="4" name="Footer Placeholder 3"/>
          <p:cNvSpPr>
            <a:spLocks noGrp="1"/>
          </p:cNvSpPr>
          <p:nvPr>
            <p:ph type="ftr" sz="quarter" idx="11"/>
          </p:nvPr>
        </p:nvSpPr>
        <p:spPr/>
        <p:txBody>
          <a:bodyPr/>
          <a:lstStyle/>
          <a:p>
            <a:r>
              <a:rPr lang="en-US"/>
              <a:t>Audit Committee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2" name="Title 1"/>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9"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0"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1077471856"/>
      </p:ext>
    </p:extLst>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ighlight 2">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662468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p:cNvSpPr>
            <a:spLocks noGrp="1"/>
          </p:cNvSpPr>
          <p:nvPr>
            <p:ph type="dt" sz="half" idx="10"/>
          </p:nvPr>
        </p:nvSpPr>
        <p:spPr/>
        <p:txBody>
          <a:bodyPr/>
          <a:lstStyle/>
          <a:p>
            <a:r>
              <a:rPr lang="fi-FI"/>
              <a:t>May, 28 2022</a:t>
            </a:r>
            <a:endParaRPr lang="en-US"/>
          </a:p>
        </p:txBody>
      </p:sp>
      <p:sp>
        <p:nvSpPr>
          <p:cNvPr id="6" name="Footer Placeholder 5"/>
          <p:cNvSpPr>
            <a:spLocks noGrp="1"/>
          </p:cNvSpPr>
          <p:nvPr>
            <p:ph type="ftr" sz="quarter" idx="11"/>
          </p:nvPr>
        </p:nvSpPr>
        <p:spPr/>
        <p:txBody>
          <a:bodyPr/>
          <a:lstStyle/>
          <a:p>
            <a:r>
              <a:rPr lang="en-US"/>
              <a:t>Audit Committee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5" name="Content Placeholder 2"/>
          <p:cNvSpPr>
            <a:spLocks noGrp="1"/>
          </p:cNvSpPr>
          <p:nvPr>
            <p:ph sz="half" idx="15"/>
          </p:nvPr>
        </p:nvSpPr>
        <p:spPr>
          <a:xfrm>
            <a:off x="7250113" y="1557339"/>
            <a:ext cx="4464050" cy="2153860"/>
          </a:xfrm>
          <a:custGeom>
            <a:avLst/>
            <a:gdLst>
              <a:gd name="connsiteX0" fmla="*/ 358740 w 4464050"/>
              <a:gd name="connsiteY0" fmla="*/ 0 h 2152399"/>
              <a:gd name="connsiteX1" fmla="*/ 4464050 w 4464050"/>
              <a:gd name="connsiteY1" fmla="*/ 0 h 2152399"/>
              <a:gd name="connsiteX2" fmla="*/ 4464050 w 4464050"/>
              <a:gd name="connsiteY2" fmla="*/ 0 h 2152399"/>
              <a:gd name="connsiteX3" fmla="*/ 4464050 w 4464050"/>
              <a:gd name="connsiteY3" fmla="*/ 1793659 h 2152399"/>
              <a:gd name="connsiteX4" fmla="*/ 4105310 w 4464050"/>
              <a:gd name="connsiteY4" fmla="*/ 2152399 h 2152399"/>
              <a:gd name="connsiteX5" fmla="*/ 0 w 4464050"/>
              <a:gd name="connsiteY5" fmla="*/ 2152399 h 2152399"/>
              <a:gd name="connsiteX6" fmla="*/ 0 w 4464050"/>
              <a:gd name="connsiteY6" fmla="*/ 2152399 h 2152399"/>
              <a:gd name="connsiteX7" fmla="*/ 0 w 4464050"/>
              <a:gd name="connsiteY7" fmla="*/ 358740 h 2152399"/>
              <a:gd name="connsiteX8" fmla="*/ 358740 w 4464050"/>
              <a:gd name="connsiteY8" fmla="*/ 0 h 2152399"/>
              <a:gd name="connsiteX0" fmla="*/ 358740 w 4544488"/>
              <a:gd name="connsiteY0" fmla="*/ 0 h 2152399"/>
              <a:gd name="connsiteX1" fmla="*/ 4464050 w 4544488"/>
              <a:gd name="connsiteY1" fmla="*/ 0 h 2152399"/>
              <a:gd name="connsiteX2" fmla="*/ 4464050 w 4544488"/>
              <a:gd name="connsiteY2" fmla="*/ 0 h 2152399"/>
              <a:gd name="connsiteX3" fmla="*/ 4464050 w 4544488"/>
              <a:gd name="connsiteY3" fmla="*/ 1793659 h 2152399"/>
              <a:gd name="connsiteX4" fmla="*/ 4453653 w 4544488"/>
              <a:gd name="connsiteY4" fmla="*/ 2152399 h 2152399"/>
              <a:gd name="connsiteX5" fmla="*/ 0 w 4544488"/>
              <a:gd name="connsiteY5" fmla="*/ 2152399 h 2152399"/>
              <a:gd name="connsiteX6" fmla="*/ 0 w 4544488"/>
              <a:gd name="connsiteY6" fmla="*/ 2152399 h 2152399"/>
              <a:gd name="connsiteX7" fmla="*/ 0 w 4544488"/>
              <a:gd name="connsiteY7" fmla="*/ 358740 h 2152399"/>
              <a:gd name="connsiteX8" fmla="*/ 358740 w 4544488"/>
              <a:gd name="connsiteY8" fmla="*/ 0 h 2152399"/>
              <a:gd name="connsiteX0" fmla="*/ 358740 w 4464050"/>
              <a:gd name="connsiteY0" fmla="*/ 0 h 2152399"/>
              <a:gd name="connsiteX1" fmla="*/ 4464050 w 4464050"/>
              <a:gd name="connsiteY1" fmla="*/ 0 h 2152399"/>
              <a:gd name="connsiteX2" fmla="*/ 4464050 w 4464050"/>
              <a:gd name="connsiteY2" fmla="*/ 0 h 2152399"/>
              <a:gd name="connsiteX3" fmla="*/ 4464050 w 4464050"/>
              <a:gd name="connsiteY3" fmla="*/ 1793659 h 2152399"/>
              <a:gd name="connsiteX4" fmla="*/ 4453653 w 4464050"/>
              <a:gd name="connsiteY4" fmla="*/ 2152399 h 2152399"/>
              <a:gd name="connsiteX5" fmla="*/ 0 w 4464050"/>
              <a:gd name="connsiteY5" fmla="*/ 2152399 h 2152399"/>
              <a:gd name="connsiteX6" fmla="*/ 0 w 4464050"/>
              <a:gd name="connsiteY6" fmla="*/ 2152399 h 2152399"/>
              <a:gd name="connsiteX7" fmla="*/ 0 w 4464050"/>
              <a:gd name="connsiteY7" fmla="*/ 358740 h 2152399"/>
              <a:gd name="connsiteX8" fmla="*/ 358740 w 4464050"/>
              <a:gd name="connsiteY8" fmla="*/ 0 h 2152399"/>
              <a:gd name="connsiteX0" fmla="*/ 358740 w 4468168"/>
              <a:gd name="connsiteY0" fmla="*/ 0 h 2152399"/>
              <a:gd name="connsiteX1" fmla="*/ 4464050 w 4468168"/>
              <a:gd name="connsiteY1" fmla="*/ 0 h 2152399"/>
              <a:gd name="connsiteX2" fmla="*/ 4464050 w 4468168"/>
              <a:gd name="connsiteY2" fmla="*/ 0 h 2152399"/>
              <a:gd name="connsiteX3" fmla="*/ 4464050 w 4468168"/>
              <a:gd name="connsiteY3" fmla="*/ 1793659 h 2152399"/>
              <a:gd name="connsiteX4" fmla="*/ 4468168 w 4468168"/>
              <a:gd name="connsiteY4" fmla="*/ 2152399 h 2152399"/>
              <a:gd name="connsiteX5" fmla="*/ 0 w 4468168"/>
              <a:gd name="connsiteY5" fmla="*/ 2152399 h 2152399"/>
              <a:gd name="connsiteX6" fmla="*/ 0 w 4468168"/>
              <a:gd name="connsiteY6" fmla="*/ 2152399 h 2152399"/>
              <a:gd name="connsiteX7" fmla="*/ 0 w 4468168"/>
              <a:gd name="connsiteY7" fmla="*/ 358740 h 2152399"/>
              <a:gd name="connsiteX8" fmla="*/ 358740 w 4468168"/>
              <a:gd name="connsiteY8"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8168" h="2152399">
                <a:moveTo>
                  <a:pt x="358740" y="0"/>
                </a:moveTo>
                <a:lnTo>
                  <a:pt x="4464050" y="0"/>
                </a:lnTo>
                <a:lnTo>
                  <a:pt x="4464050" y="0"/>
                </a:lnTo>
                <a:lnTo>
                  <a:pt x="4464050" y="1793659"/>
                </a:lnTo>
                <a:cubicBezTo>
                  <a:pt x="4464050" y="1991786"/>
                  <a:pt x="4463095" y="1858485"/>
                  <a:pt x="4468168" y="2152399"/>
                </a:cubicBezTo>
                <a:lnTo>
                  <a:pt x="0" y="2152399"/>
                </a:lnTo>
                <a:lnTo>
                  <a:pt x="0" y="2152399"/>
                </a:lnTo>
                <a:lnTo>
                  <a:pt x="0" y="358740"/>
                </a:lnTo>
                <a:cubicBezTo>
                  <a:pt x="0" y="160613"/>
                  <a:pt x="160613" y="0"/>
                  <a:pt x="358740" y="0"/>
                </a:cubicBezTo>
                <a:close/>
              </a:path>
            </a:pathLst>
          </a:custGeom>
          <a:solidFill>
            <a:schemeClr val="accent1"/>
          </a:solidFill>
        </p:spPr>
        <p:txBody>
          <a:bodyPr lIns="180000" tIns="162000" rIns="180000" bIns="162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defRPr sz="1600">
                <a:solidFill>
                  <a:schemeClr val="bg1"/>
                </a:solidFill>
              </a:defRPr>
            </a:lvl3pPr>
            <a:lvl4pPr marL="714375" indent="-174625">
              <a:buClr>
                <a:schemeClr val="bg1"/>
              </a:buClr>
              <a:defRPr sz="1400">
                <a:solidFill>
                  <a:schemeClr val="bg1"/>
                </a:solidFill>
              </a:defRPr>
            </a:lvl4pPr>
            <a:lvl5pPr marL="898525" indent="-184150">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6" name="Content Placeholder 2"/>
          <p:cNvSpPr>
            <a:spLocks noGrp="1"/>
          </p:cNvSpPr>
          <p:nvPr>
            <p:ph sz="half" idx="13"/>
          </p:nvPr>
        </p:nvSpPr>
        <p:spPr>
          <a:xfrm>
            <a:off x="7248511" y="3853900"/>
            <a:ext cx="4465652" cy="2167488"/>
          </a:xfrm>
          <a:custGeom>
            <a:avLst/>
            <a:gdLst>
              <a:gd name="connsiteX0" fmla="*/ 361255 w 4464050"/>
              <a:gd name="connsiteY0" fmla="*/ 0 h 2167488"/>
              <a:gd name="connsiteX1" fmla="*/ 4464050 w 4464050"/>
              <a:gd name="connsiteY1" fmla="*/ 0 h 2167488"/>
              <a:gd name="connsiteX2" fmla="*/ 4464050 w 4464050"/>
              <a:gd name="connsiteY2" fmla="*/ 0 h 2167488"/>
              <a:gd name="connsiteX3" fmla="*/ 4464050 w 4464050"/>
              <a:gd name="connsiteY3" fmla="*/ 1806233 h 2167488"/>
              <a:gd name="connsiteX4" fmla="*/ 4102795 w 4464050"/>
              <a:gd name="connsiteY4" fmla="*/ 2167488 h 2167488"/>
              <a:gd name="connsiteX5" fmla="*/ 0 w 4464050"/>
              <a:gd name="connsiteY5" fmla="*/ 2167488 h 2167488"/>
              <a:gd name="connsiteX6" fmla="*/ 0 w 4464050"/>
              <a:gd name="connsiteY6" fmla="*/ 2167488 h 2167488"/>
              <a:gd name="connsiteX7" fmla="*/ 0 w 4464050"/>
              <a:gd name="connsiteY7" fmla="*/ 361255 h 2167488"/>
              <a:gd name="connsiteX8" fmla="*/ 361255 w 4464050"/>
              <a:gd name="connsiteY8" fmla="*/ 0 h 2167488"/>
              <a:gd name="connsiteX0" fmla="*/ 90164 w 4548559"/>
              <a:gd name="connsiteY0" fmla="*/ 3629 h 2167488"/>
              <a:gd name="connsiteX1" fmla="*/ 4548559 w 4548559"/>
              <a:gd name="connsiteY1" fmla="*/ 0 h 2167488"/>
              <a:gd name="connsiteX2" fmla="*/ 4548559 w 4548559"/>
              <a:gd name="connsiteY2" fmla="*/ 0 h 2167488"/>
              <a:gd name="connsiteX3" fmla="*/ 4548559 w 4548559"/>
              <a:gd name="connsiteY3" fmla="*/ 1806233 h 2167488"/>
              <a:gd name="connsiteX4" fmla="*/ 4187304 w 4548559"/>
              <a:gd name="connsiteY4" fmla="*/ 2167488 h 2167488"/>
              <a:gd name="connsiteX5" fmla="*/ 84509 w 4548559"/>
              <a:gd name="connsiteY5" fmla="*/ 2167488 h 2167488"/>
              <a:gd name="connsiteX6" fmla="*/ 84509 w 4548559"/>
              <a:gd name="connsiteY6" fmla="*/ 2167488 h 2167488"/>
              <a:gd name="connsiteX7" fmla="*/ 84509 w 4548559"/>
              <a:gd name="connsiteY7" fmla="*/ 361255 h 2167488"/>
              <a:gd name="connsiteX8" fmla="*/ 90164 w 4548559"/>
              <a:gd name="connsiteY8" fmla="*/ 3629 h 2167488"/>
              <a:gd name="connsiteX0" fmla="*/ 5655 w 4464050"/>
              <a:gd name="connsiteY0" fmla="*/ 3629 h 2167488"/>
              <a:gd name="connsiteX1" fmla="*/ 4464050 w 4464050"/>
              <a:gd name="connsiteY1" fmla="*/ 0 h 2167488"/>
              <a:gd name="connsiteX2" fmla="*/ 4464050 w 4464050"/>
              <a:gd name="connsiteY2" fmla="*/ 0 h 2167488"/>
              <a:gd name="connsiteX3" fmla="*/ 4464050 w 4464050"/>
              <a:gd name="connsiteY3" fmla="*/ 1806233 h 2167488"/>
              <a:gd name="connsiteX4" fmla="*/ 4102795 w 4464050"/>
              <a:gd name="connsiteY4" fmla="*/ 2167488 h 2167488"/>
              <a:gd name="connsiteX5" fmla="*/ 0 w 4464050"/>
              <a:gd name="connsiteY5" fmla="*/ 2167488 h 2167488"/>
              <a:gd name="connsiteX6" fmla="*/ 0 w 4464050"/>
              <a:gd name="connsiteY6" fmla="*/ 2167488 h 2167488"/>
              <a:gd name="connsiteX7" fmla="*/ 0 w 4464050"/>
              <a:gd name="connsiteY7" fmla="*/ 361255 h 2167488"/>
              <a:gd name="connsiteX8" fmla="*/ 5655 w 4464050"/>
              <a:gd name="connsiteY8" fmla="*/ 3629 h 2167488"/>
              <a:gd name="connsiteX0" fmla="*/ 0 w 4465652"/>
              <a:gd name="connsiteY0" fmla="*/ 3629 h 2167488"/>
              <a:gd name="connsiteX1" fmla="*/ 4465652 w 4465652"/>
              <a:gd name="connsiteY1" fmla="*/ 0 h 2167488"/>
              <a:gd name="connsiteX2" fmla="*/ 4465652 w 4465652"/>
              <a:gd name="connsiteY2" fmla="*/ 0 h 2167488"/>
              <a:gd name="connsiteX3" fmla="*/ 4465652 w 4465652"/>
              <a:gd name="connsiteY3" fmla="*/ 1806233 h 2167488"/>
              <a:gd name="connsiteX4" fmla="*/ 4104397 w 4465652"/>
              <a:gd name="connsiteY4" fmla="*/ 2167488 h 2167488"/>
              <a:gd name="connsiteX5" fmla="*/ 1602 w 4465652"/>
              <a:gd name="connsiteY5" fmla="*/ 2167488 h 2167488"/>
              <a:gd name="connsiteX6" fmla="*/ 1602 w 4465652"/>
              <a:gd name="connsiteY6" fmla="*/ 2167488 h 2167488"/>
              <a:gd name="connsiteX7" fmla="*/ 1602 w 4465652"/>
              <a:gd name="connsiteY7" fmla="*/ 361255 h 2167488"/>
              <a:gd name="connsiteX8" fmla="*/ 0 w 4465652"/>
              <a:gd name="connsiteY8" fmla="*/ 3629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5652" h="2167488">
                <a:moveTo>
                  <a:pt x="0" y="3629"/>
                </a:moveTo>
                <a:lnTo>
                  <a:pt x="4465652" y="0"/>
                </a:lnTo>
                <a:lnTo>
                  <a:pt x="4465652" y="0"/>
                </a:lnTo>
                <a:lnTo>
                  <a:pt x="4465652" y="1806233"/>
                </a:lnTo>
                <a:cubicBezTo>
                  <a:pt x="4465652" y="2005749"/>
                  <a:pt x="4303913" y="2167488"/>
                  <a:pt x="4104397" y="2167488"/>
                </a:cubicBezTo>
                <a:lnTo>
                  <a:pt x="1602" y="2167488"/>
                </a:lnTo>
                <a:lnTo>
                  <a:pt x="1602" y="2167488"/>
                </a:lnTo>
                <a:lnTo>
                  <a:pt x="1602" y="361255"/>
                </a:lnTo>
                <a:cubicBezTo>
                  <a:pt x="1602" y="161739"/>
                  <a:pt x="55" y="141515"/>
                  <a:pt x="0" y="3629"/>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3" name="Title 12"/>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0" name="Text Placeholder 7"/>
          <p:cNvSpPr>
            <a:spLocks noGrp="1"/>
          </p:cNvSpPr>
          <p:nvPr>
            <p:ph type="body" sz="quarter" idx="16"/>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1"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958269855"/>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ighlight 2 (blu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662468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p:cNvSpPr>
            <a:spLocks noGrp="1"/>
          </p:cNvSpPr>
          <p:nvPr>
            <p:ph type="dt" sz="half" idx="10"/>
          </p:nvPr>
        </p:nvSpPr>
        <p:spPr/>
        <p:txBody>
          <a:bodyPr/>
          <a:lstStyle/>
          <a:p>
            <a:r>
              <a:rPr lang="fi-FI"/>
              <a:t>May, 28 2022</a:t>
            </a:r>
            <a:endParaRPr lang="en-US"/>
          </a:p>
        </p:txBody>
      </p:sp>
      <p:sp>
        <p:nvSpPr>
          <p:cNvPr id="6" name="Footer Placeholder 5"/>
          <p:cNvSpPr>
            <a:spLocks noGrp="1"/>
          </p:cNvSpPr>
          <p:nvPr>
            <p:ph type="ftr" sz="quarter" idx="11"/>
          </p:nvPr>
        </p:nvSpPr>
        <p:spPr/>
        <p:txBody>
          <a:bodyPr/>
          <a:lstStyle/>
          <a:p>
            <a:r>
              <a:rPr lang="en-US"/>
              <a:t>Audit Committee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0" name="Content Placeholder 2"/>
          <p:cNvSpPr>
            <a:spLocks noGrp="1"/>
          </p:cNvSpPr>
          <p:nvPr>
            <p:ph sz="half" idx="15"/>
          </p:nvPr>
        </p:nvSpPr>
        <p:spPr>
          <a:xfrm>
            <a:off x="7250113" y="1557339"/>
            <a:ext cx="4464050" cy="2153860"/>
          </a:xfrm>
          <a:custGeom>
            <a:avLst/>
            <a:gdLst>
              <a:gd name="connsiteX0" fmla="*/ 358740 w 4464050"/>
              <a:gd name="connsiteY0" fmla="*/ 0 h 2152399"/>
              <a:gd name="connsiteX1" fmla="*/ 4464050 w 4464050"/>
              <a:gd name="connsiteY1" fmla="*/ 0 h 2152399"/>
              <a:gd name="connsiteX2" fmla="*/ 4464050 w 4464050"/>
              <a:gd name="connsiteY2" fmla="*/ 0 h 2152399"/>
              <a:gd name="connsiteX3" fmla="*/ 4464050 w 4464050"/>
              <a:gd name="connsiteY3" fmla="*/ 1793659 h 2152399"/>
              <a:gd name="connsiteX4" fmla="*/ 4105310 w 4464050"/>
              <a:gd name="connsiteY4" fmla="*/ 2152399 h 2152399"/>
              <a:gd name="connsiteX5" fmla="*/ 0 w 4464050"/>
              <a:gd name="connsiteY5" fmla="*/ 2152399 h 2152399"/>
              <a:gd name="connsiteX6" fmla="*/ 0 w 4464050"/>
              <a:gd name="connsiteY6" fmla="*/ 2152399 h 2152399"/>
              <a:gd name="connsiteX7" fmla="*/ 0 w 4464050"/>
              <a:gd name="connsiteY7" fmla="*/ 358740 h 2152399"/>
              <a:gd name="connsiteX8" fmla="*/ 358740 w 4464050"/>
              <a:gd name="connsiteY8" fmla="*/ 0 h 2152399"/>
              <a:gd name="connsiteX0" fmla="*/ 358740 w 4544488"/>
              <a:gd name="connsiteY0" fmla="*/ 0 h 2152399"/>
              <a:gd name="connsiteX1" fmla="*/ 4464050 w 4544488"/>
              <a:gd name="connsiteY1" fmla="*/ 0 h 2152399"/>
              <a:gd name="connsiteX2" fmla="*/ 4464050 w 4544488"/>
              <a:gd name="connsiteY2" fmla="*/ 0 h 2152399"/>
              <a:gd name="connsiteX3" fmla="*/ 4464050 w 4544488"/>
              <a:gd name="connsiteY3" fmla="*/ 1793659 h 2152399"/>
              <a:gd name="connsiteX4" fmla="*/ 4453653 w 4544488"/>
              <a:gd name="connsiteY4" fmla="*/ 2152399 h 2152399"/>
              <a:gd name="connsiteX5" fmla="*/ 0 w 4544488"/>
              <a:gd name="connsiteY5" fmla="*/ 2152399 h 2152399"/>
              <a:gd name="connsiteX6" fmla="*/ 0 w 4544488"/>
              <a:gd name="connsiteY6" fmla="*/ 2152399 h 2152399"/>
              <a:gd name="connsiteX7" fmla="*/ 0 w 4544488"/>
              <a:gd name="connsiteY7" fmla="*/ 358740 h 2152399"/>
              <a:gd name="connsiteX8" fmla="*/ 358740 w 4544488"/>
              <a:gd name="connsiteY8" fmla="*/ 0 h 2152399"/>
              <a:gd name="connsiteX0" fmla="*/ 358740 w 4464050"/>
              <a:gd name="connsiteY0" fmla="*/ 0 h 2152399"/>
              <a:gd name="connsiteX1" fmla="*/ 4464050 w 4464050"/>
              <a:gd name="connsiteY1" fmla="*/ 0 h 2152399"/>
              <a:gd name="connsiteX2" fmla="*/ 4464050 w 4464050"/>
              <a:gd name="connsiteY2" fmla="*/ 0 h 2152399"/>
              <a:gd name="connsiteX3" fmla="*/ 4464050 w 4464050"/>
              <a:gd name="connsiteY3" fmla="*/ 1793659 h 2152399"/>
              <a:gd name="connsiteX4" fmla="*/ 4453653 w 4464050"/>
              <a:gd name="connsiteY4" fmla="*/ 2152399 h 2152399"/>
              <a:gd name="connsiteX5" fmla="*/ 0 w 4464050"/>
              <a:gd name="connsiteY5" fmla="*/ 2152399 h 2152399"/>
              <a:gd name="connsiteX6" fmla="*/ 0 w 4464050"/>
              <a:gd name="connsiteY6" fmla="*/ 2152399 h 2152399"/>
              <a:gd name="connsiteX7" fmla="*/ 0 w 4464050"/>
              <a:gd name="connsiteY7" fmla="*/ 358740 h 2152399"/>
              <a:gd name="connsiteX8" fmla="*/ 358740 w 4464050"/>
              <a:gd name="connsiteY8" fmla="*/ 0 h 2152399"/>
              <a:gd name="connsiteX0" fmla="*/ 358740 w 4468168"/>
              <a:gd name="connsiteY0" fmla="*/ 0 h 2152399"/>
              <a:gd name="connsiteX1" fmla="*/ 4464050 w 4468168"/>
              <a:gd name="connsiteY1" fmla="*/ 0 h 2152399"/>
              <a:gd name="connsiteX2" fmla="*/ 4464050 w 4468168"/>
              <a:gd name="connsiteY2" fmla="*/ 0 h 2152399"/>
              <a:gd name="connsiteX3" fmla="*/ 4464050 w 4468168"/>
              <a:gd name="connsiteY3" fmla="*/ 1793659 h 2152399"/>
              <a:gd name="connsiteX4" fmla="*/ 4468168 w 4468168"/>
              <a:gd name="connsiteY4" fmla="*/ 2152399 h 2152399"/>
              <a:gd name="connsiteX5" fmla="*/ 0 w 4468168"/>
              <a:gd name="connsiteY5" fmla="*/ 2152399 h 2152399"/>
              <a:gd name="connsiteX6" fmla="*/ 0 w 4468168"/>
              <a:gd name="connsiteY6" fmla="*/ 2152399 h 2152399"/>
              <a:gd name="connsiteX7" fmla="*/ 0 w 4468168"/>
              <a:gd name="connsiteY7" fmla="*/ 358740 h 2152399"/>
              <a:gd name="connsiteX8" fmla="*/ 358740 w 4468168"/>
              <a:gd name="connsiteY8"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8168" h="2152399">
                <a:moveTo>
                  <a:pt x="358740" y="0"/>
                </a:moveTo>
                <a:lnTo>
                  <a:pt x="4464050" y="0"/>
                </a:lnTo>
                <a:lnTo>
                  <a:pt x="4464050" y="0"/>
                </a:lnTo>
                <a:lnTo>
                  <a:pt x="4464050" y="1793659"/>
                </a:lnTo>
                <a:cubicBezTo>
                  <a:pt x="4464050" y="1991786"/>
                  <a:pt x="4463095" y="1858485"/>
                  <a:pt x="4468168" y="2152399"/>
                </a:cubicBezTo>
                <a:lnTo>
                  <a:pt x="0" y="2152399"/>
                </a:lnTo>
                <a:lnTo>
                  <a:pt x="0" y="2152399"/>
                </a:lnTo>
                <a:lnTo>
                  <a:pt x="0" y="358740"/>
                </a:lnTo>
                <a:cubicBezTo>
                  <a:pt x="0" y="160613"/>
                  <a:pt x="160613" y="0"/>
                  <a:pt x="358740" y="0"/>
                </a:cubicBezTo>
                <a:close/>
              </a:path>
            </a:pathLst>
          </a:custGeom>
          <a:solidFill>
            <a:schemeClr val="accent5"/>
          </a:solidFill>
        </p:spPr>
        <p:txBody>
          <a:bodyPr lIns="180000" tIns="162000" rIns="180000" bIns="162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defRPr sz="1600">
                <a:solidFill>
                  <a:schemeClr val="bg1"/>
                </a:solidFill>
              </a:defRPr>
            </a:lvl3pPr>
            <a:lvl4pPr marL="714375" indent="-174625">
              <a:buClr>
                <a:schemeClr val="bg1"/>
              </a:buClr>
              <a:defRPr sz="1400">
                <a:solidFill>
                  <a:schemeClr val="bg1"/>
                </a:solidFill>
              </a:defRPr>
            </a:lvl4pPr>
            <a:lvl5pPr marL="898525" indent="-184150">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2" name="Content Placeholder 2"/>
          <p:cNvSpPr>
            <a:spLocks noGrp="1"/>
          </p:cNvSpPr>
          <p:nvPr>
            <p:ph sz="half" idx="13"/>
          </p:nvPr>
        </p:nvSpPr>
        <p:spPr>
          <a:xfrm>
            <a:off x="7248511" y="3853900"/>
            <a:ext cx="4465652" cy="2167488"/>
          </a:xfrm>
          <a:custGeom>
            <a:avLst/>
            <a:gdLst>
              <a:gd name="connsiteX0" fmla="*/ 361255 w 4464050"/>
              <a:gd name="connsiteY0" fmla="*/ 0 h 2167488"/>
              <a:gd name="connsiteX1" fmla="*/ 4464050 w 4464050"/>
              <a:gd name="connsiteY1" fmla="*/ 0 h 2167488"/>
              <a:gd name="connsiteX2" fmla="*/ 4464050 w 4464050"/>
              <a:gd name="connsiteY2" fmla="*/ 0 h 2167488"/>
              <a:gd name="connsiteX3" fmla="*/ 4464050 w 4464050"/>
              <a:gd name="connsiteY3" fmla="*/ 1806233 h 2167488"/>
              <a:gd name="connsiteX4" fmla="*/ 4102795 w 4464050"/>
              <a:gd name="connsiteY4" fmla="*/ 2167488 h 2167488"/>
              <a:gd name="connsiteX5" fmla="*/ 0 w 4464050"/>
              <a:gd name="connsiteY5" fmla="*/ 2167488 h 2167488"/>
              <a:gd name="connsiteX6" fmla="*/ 0 w 4464050"/>
              <a:gd name="connsiteY6" fmla="*/ 2167488 h 2167488"/>
              <a:gd name="connsiteX7" fmla="*/ 0 w 4464050"/>
              <a:gd name="connsiteY7" fmla="*/ 361255 h 2167488"/>
              <a:gd name="connsiteX8" fmla="*/ 361255 w 4464050"/>
              <a:gd name="connsiteY8" fmla="*/ 0 h 2167488"/>
              <a:gd name="connsiteX0" fmla="*/ 90164 w 4548559"/>
              <a:gd name="connsiteY0" fmla="*/ 3629 h 2167488"/>
              <a:gd name="connsiteX1" fmla="*/ 4548559 w 4548559"/>
              <a:gd name="connsiteY1" fmla="*/ 0 h 2167488"/>
              <a:gd name="connsiteX2" fmla="*/ 4548559 w 4548559"/>
              <a:gd name="connsiteY2" fmla="*/ 0 h 2167488"/>
              <a:gd name="connsiteX3" fmla="*/ 4548559 w 4548559"/>
              <a:gd name="connsiteY3" fmla="*/ 1806233 h 2167488"/>
              <a:gd name="connsiteX4" fmla="*/ 4187304 w 4548559"/>
              <a:gd name="connsiteY4" fmla="*/ 2167488 h 2167488"/>
              <a:gd name="connsiteX5" fmla="*/ 84509 w 4548559"/>
              <a:gd name="connsiteY5" fmla="*/ 2167488 h 2167488"/>
              <a:gd name="connsiteX6" fmla="*/ 84509 w 4548559"/>
              <a:gd name="connsiteY6" fmla="*/ 2167488 h 2167488"/>
              <a:gd name="connsiteX7" fmla="*/ 84509 w 4548559"/>
              <a:gd name="connsiteY7" fmla="*/ 361255 h 2167488"/>
              <a:gd name="connsiteX8" fmla="*/ 90164 w 4548559"/>
              <a:gd name="connsiteY8" fmla="*/ 3629 h 2167488"/>
              <a:gd name="connsiteX0" fmla="*/ 5655 w 4464050"/>
              <a:gd name="connsiteY0" fmla="*/ 3629 h 2167488"/>
              <a:gd name="connsiteX1" fmla="*/ 4464050 w 4464050"/>
              <a:gd name="connsiteY1" fmla="*/ 0 h 2167488"/>
              <a:gd name="connsiteX2" fmla="*/ 4464050 w 4464050"/>
              <a:gd name="connsiteY2" fmla="*/ 0 h 2167488"/>
              <a:gd name="connsiteX3" fmla="*/ 4464050 w 4464050"/>
              <a:gd name="connsiteY3" fmla="*/ 1806233 h 2167488"/>
              <a:gd name="connsiteX4" fmla="*/ 4102795 w 4464050"/>
              <a:gd name="connsiteY4" fmla="*/ 2167488 h 2167488"/>
              <a:gd name="connsiteX5" fmla="*/ 0 w 4464050"/>
              <a:gd name="connsiteY5" fmla="*/ 2167488 h 2167488"/>
              <a:gd name="connsiteX6" fmla="*/ 0 w 4464050"/>
              <a:gd name="connsiteY6" fmla="*/ 2167488 h 2167488"/>
              <a:gd name="connsiteX7" fmla="*/ 0 w 4464050"/>
              <a:gd name="connsiteY7" fmla="*/ 361255 h 2167488"/>
              <a:gd name="connsiteX8" fmla="*/ 5655 w 4464050"/>
              <a:gd name="connsiteY8" fmla="*/ 3629 h 2167488"/>
              <a:gd name="connsiteX0" fmla="*/ 0 w 4465652"/>
              <a:gd name="connsiteY0" fmla="*/ 3629 h 2167488"/>
              <a:gd name="connsiteX1" fmla="*/ 4465652 w 4465652"/>
              <a:gd name="connsiteY1" fmla="*/ 0 h 2167488"/>
              <a:gd name="connsiteX2" fmla="*/ 4465652 w 4465652"/>
              <a:gd name="connsiteY2" fmla="*/ 0 h 2167488"/>
              <a:gd name="connsiteX3" fmla="*/ 4465652 w 4465652"/>
              <a:gd name="connsiteY3" fmla="*/ 1806233 h 2167488"/>
              <a:gd name="connsiteX4" fmla="*/ 4104397 w 4465652"/>
              <a:gd name="connsiteY4" fmla="*/ 2167488 h 2167488"/>
              <a:gd name="connsiteX5" fmla="*/ 1602 w 4465652"/>
              <a:gd name="connsiteY5" fmla="*/ 2167488 h 2167488"/>
              <a:gd name="connsiteX6" fmla="*/ 1602 w 4465652"/>
              <a:gd name="connsiteY6" fmla="*/ 2167488 h 2167488"/>
              <a:gd name="connsiteX7" fmla="*/ 1602 w 4465652"/>
              <a:gd name="connsiteY7" fmla="*/ 361255 h 2167488"/>
              <a:gd name="connsiteX8" fmla="*/ 0 w 4465652"/>
              <a:gd name="connsiteY8" fmla="*/ 3629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5652" h="2167488">
                <a:moveTo>
                  <a:pt x="0" y="3629"/>
                </a:moveTo>
                <a:lnTo>
                  <a:pt x="4465652" y="0"/>
                </a:lnTo>
                <a:lnTo>
                  <a:pt x="4465652" y="0"/>
                </a:lnTo>
                <a:lnTo>
                  <a:pt x="4465652" y="1806233"/>
                </a:lnTo>
                <a:cubicBezTo>
                  <a:pt x="4465652" y="2005749"/>
                  <a:pt x="4303913" y="2167488"/>
                  <a:pt x="4104397" y="2167488"/>
                </a:cubicBezTo>
                <a:lnTo>
                  <a:pt x="1602" y="2167488"/>
                </a:lnTo>
                <a:lnTo>
                  <a:pt x="1602" y="2167488"/>
                </a:lnTo>
                <a:lnTo>
                  <a:pt x="1602" y="361255"/>
                </a:lnTo>
                <a:cubicBezTo>
                  <a:pt x="1602" y="161739"/>
                  <a:pt x="55" y="141515"/>
                  <a:pt x="0" y="3629"/>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1" name="Text Placeholder 7"/>
          <p:cNvSpPr>
            <a:spLocks noGrp="1"/>
          </p:cNvSpPr>
          <p:nvPr>
            <p:ph type="body" sz="quarter" idx="16"/>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3"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960925364"/>
      </p:ext>
    </p:extLst>
  </p:cSld>
  <p:clrMapOvr>
    <a:masterClrMapping/>
  </p:clrMapOvr>
  <p:transition spd="med">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ighlight 3">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8856934"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p:cNvSpPr>
            <a:spLocks noGrp="1"/>
          </p:cNvSpPr>
          <p:nvPr>
            <p:ph type="dt" sz="half" idx="10"/>
          </p:nvPr>
        </p:nvSpPr>
        <p:spPr/>
        <p:txBody>
          <a:bodyPr/>
          <a:lstStyle/>
          <a:p>
            <a:r>
              <a:rPr lang="fi-FI"/>
              <a:t>May, 28 2022</a:t>
            </a:r>
            <a:endParaRPr lang="en-US"/>
          </a:p>
        </p:txBody>
      </p:sp>
      <p:sp>
        <p:nvSpPr>
          <p:cNvPr id="6" name="Footer Placeholder 5"/>
          <p:cNvSpPr>
            <a:spLocks noGrp="1"/>
          </p:cNvSpPr>
          <p:nvPr>
            <p:ph type="ftr" sz="quarter" idx="11"/>
          </p:nvPr>
        </p:nvSpPr>
        <p:spPr/>
        <p:txBody>
          <a:bodyPr/>
          <a:lstStyle/>
          <a:p>
            <a:r>
              <a:rPr lang="en-US"/>
              <a:t>Audit Committee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2" name="Content Placeholder 2"/>
          <p:cNvSpPr>
            <a:spLocks noGrp="1"/>
          </p:cNvSpPr>
          <p:nvPr>
            <p:ph sz="half" idx="15"/>
          </p:nvPr>
        </p:nvSpPr>
        <p:spPr>
          <a:xfrm>
            <a:off x="9482138" y="1558799"/>
            <a:ext cx="2229086" cy="2152399"/>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333005 w 4108451"/>
              <a:gd name="connsiteY0" fmla="*/ 0 h 4467009"/>
              <a:gd name="connsiteX1" fmla="*/ 4042792 w 4108451"/>
              <a:gd name="connsiteY1" fmla="*/ 0 h 4467009"/>
              <a:gd name="connsiteX2" fmla="*/ 4042792 w 4108451"/>
              <a:gd name="connsiteY2" fmla="*/ 0 h 4467009"/>
              <a:gd name="connsiteX3" fmla="*/ 4042792 w 4108451"/>
              <a:gd name="connsiteY3" fmla="*/ 4131045 h 4467009"/>
              <a:gd name="connsiteX4" fmla="*/ 4020505 w 4108451"/>
              <a:gd name="connsiteY4" fmla="*/ 4467009 h 4467009"/>
              <a:gd name="connsiteX5" fmla="*/ 0 w 4108451"/>
              <a:gd name="connsiteY5" fmla="*/ 4464050 h 4467009"/>
              <a:gd name="connsiteX6" fmla="*/ 0 w 4108451"/>
              <a:gd name="connsiteY6" fmla="*/ 4464050 h 4467009"/>
              <a:gd name="connsiteX7" fmla="*/ 0 w 4108451"/>
              <a:gd name="connsiteY7" fmla="*/ 333005 h 4467009"/>
              <a:gd name="connsiteX8" fmla="*/ 333005 w 4108451"/>
              <a:gd name="connsiteY8" fmla="*/ 0 h 4467009"/>
              <a:gd name="connsiteX0" fmla="*/ 333005 w 4114749"/>
              <a:gd name="connsiteY0" fmla="*/ 0 h 4467009"/>
              <a:gd name="connsiteX1" fmla="*/ 4042792 w 4114749"/>
              <a:gd name="connsiteY1" fmla="*/ 0 h 4467009"/>
              <a:gd name="connsiteX2" fmla="*/ 4042792 w 4114749"/>
              <a:gd name="connsiteY2" fmla="*/ 0 h 4467009"/>
              <a:gd name="connsiteX3" fmla="*/ 4042792 w 4114749"/>
              <a:gd name="connsiteY3" fmla="*/ 4131045 h 4467009"/>
              <a:gd name="connsiteX4" fmla="*/ 4029382 w 4114749"/>
              <a:gd name="connsiteY4" fmla="*/ 4467009 h 4467009"/>
              <a:gd name="connsiteX5" fmla="*/ 0 w 4114749"/>
              <a:gd name="connsiteY5" fmla="*/ 4464050 h 4467009"/>
              <a:gd name="connsiteX6" fmla="*/ 0 w 4114749"/>
              <a:gd name="connsiteY6" fmla="*/ 4464050 h 4467009"/>
              <a:gd name="connsiteX7" fmla="*/ 0 w 4114749"/>
              <a:gd name="connsiteY7" fmla="*/ 333005 h 4467009"/>
              <a:gd name="connsiteX8" fmla="*/ 333005 w 4114749"/>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29382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38260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38260 w 4042792"/>
              <a:gd name="connsiteY3" fmla="*/ 4467009 h 4467009"/>
              <a:gd name="connsiteX4" fmla="*/ 0 w 4042792"/>
              <a:gd name="connsiteY4" fmla="*/ 4464050 h 4467009"/>
              <a:gd name="connsiteX5" fmla="*/ 0 w 4042792"/>
              <a:gd name="connsiteY5" fmla="*/ 4464050 h 4467009"/>
              <a:gd name="connsiteX6" fmla="*/ 0 w 4042792"/>
              <a:gd name="connsiteY6" fmla="*/ 333005 h 4467009"/>
              <a:gd name="connsiteX7" fmla="*/ 333005 w 4042792"/>
              <a:gd name="connsiteY7" fmla="*/ 0 h 4467009"/>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4464050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2158435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333005 h 4464050"/>
              <a:gd name="connsiteX6" fmla="*/ 333005 w 4042792"/>
              <a:gd name="connsiteY6" fmla="*/ 0 h 4464050"/>
              <a:gd name="connsiteX0" fmla="*/ 333005 w 4042792"/>
              <a:gd name="connsiteY0" fmla="*/ 0 h 2152399"/>
              <a:gd name="connsiteX1" fmla="*/ 4042792 w 4042792"/>
              <a:gd name="connsiteY1" fmla="*/ 0 h 2152399"/>
              <a:gd name="connsiteX2" fmla="*/ 4042792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 name="connsiteX0" fmla="*/ 333005 w 4042792"/>
              <a:gd name="connsiteY0" fmla="*/ 0 h 2152399"/>
              <a:gd name="connsiteX1" fmla="*/ 4042792 w 4042792"/>
              <a:gd name="connsiteY1" fmla="*/ 0 h 2152399"/>
              <a:gd name="connsiteX2" fmla="*/ 2227763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 name="connsiteX0" fmla="*/ 333005 w 4038260"/>
              <a:gd name="connsiteY0" fmla="*/ 0 h 2152399"/>
              <a:gd name="connsiteX1" fmla="*/ 2227763 w 4038260"/>
              <a:gd name="connsiteY1" fmla="*/ 0 h 2152399"/>
              <a:gd name="connsiteX2" fmla="*/ 4038260 w 4038260"/>
              <a:gd name="connsiteY2" fmla="*/ 2152340 h 2152399"/>
              <a:gd name="connsiteX3" fmla="*/ 0 w 4038260"/>
              <a:gd name="connsiteY3" fmla="*/ 2152399 h 2152399"/>
              <a:gd name="connsiteX4" fmla="*/ 0 w 4038260"/>
              <a:gd name="connsiteY4" fmla="*/ 333005 h 2152399"/>
              <a:gd name="connsiteX5" fmla="*/ 333005 w 4038260"/>
              <a:gd name="connsiteY5" fmla="*/ 0 h 2152399"/>
              <a:gd name="connsiteX0" fmla="*/ 333005 w 2229086"/>
              <a:gd name="connsiteY0" fmla="*/ 0 h 2152399"/>
              <a:gd name="connsiteX1" fmla="*/ 2227763 w 2229086"/>
              <a:gd name="connsiteY1" fmla="*/ 0 h 2152399"/>
              <a:gd name="connsiteX2" fmla="*/ 2228739 w 2229086"/>
              <a:gd name="connsiteY2" fmla="*/ 2152340 h 2152399"/>
              <a:gd name="connsiteX3" fmla="*/ 0 w 2229086"/>
              <a:gd name="connsiteY3" fmla="*/ 2152399 h 2152399"/>
              <a:gd name="connsiteX4" fmla="*/ 0 w 2229086"/>
              <a:gd name="connsiteY4" fmla="*/ 333005 h 2152399"/>
              <a:gd name="connsiteX5" fmla="*/ 333005 w 2229086"/>
              <a:gd name="connsiteY5"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9086" h="2152399">
                <a:moveTo>
                  <a:pt x="333005" y="0"/>
                </a:moveTo>
                <a:lnTo>
                  <a:pt x="2227763" y="0"/>
                </a:lnTo>
                <a:cubicBezTo>
                  <a:pt x="2226252" y="1489003"/>
                  <a:pt x="2230250" y="663337"/>
                  <a:pt x="2228739" y="2152340"/>
                </a:cubicBezTo>
                <a:lnTo>
                  <a:pt x="0" y="2152399"/>
                </a:lnTo>
                <a:lnTo>
                  <a:pt x="0" y="333005"/>
                </a:lnTo>
                <a:cubicBezTo>
                  <a:pt x="0" y="149091"/>
                  <a:pt x="149091" y="0"/>
                  <a:pt x="333005" y="0"/>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3" name="Content Placeholder 2"/>
          <p:cNvSpPr>
            <a:spLocks noGrp="1"/>
          </p:cNvSpPr>
          <p:nvPr>
            <p:ph sz="half" idx="13"/>
          </p:nvPr>
        </p:nvSpPr>
        <p:spPr>
          <a:xfrm>
            <a:off x="9481930" y="3853900"/>
            <a:ext cx="2241535" cy="2167488"/>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81714 w 4124604"/>
              <a:gd name="connsiteY0" fmla="*/ 0 h 4464050"/>
              <a:gd name="connsiteX1" fmla="*/ 4124604 w 4124604"/>
              <a:gd name="connsiteY1" fmla="*/ 0 h 4464050"/>
              <a:gd name="connsiteX2" fmla="*/ 4124604 w 4124604"/>
              <a:gd name="connsiteY2" fmla="*/ 0 h 4464050"/>
              <a:gd name="connsiteX3" fmla="*/ 4124604 w 4124604"/>
              <a:gd name="connsiteY3" fmla="*/ 4131045 h 4464050"/>
              <a:gd name="connsiteX4" fmla="*/ 3791599 w 4124604"/>
              <a:gd name="connsiteY4" fmla="*/ 4464050 h 4464050"/>
              <a:gd name="connsiteX5" fmla="*/ 81812 w 4124604"/>
              <a:gd name="connsiteY5" fmla="*/ 4464050 h 4464050"/>
              <a:gd name="connsiteX6" fmla="*/ 81812 w 4124604"/>
              <a:gd name="connsiteY6" fmla="*/ 4464050 h 4464050"/>
              <a:gd name="connsiteX7" fmla="*/ 81812 w 4124604"/>
              <a:gd name="connsiteY7" fmla="*/ 333005 h 4464050"/>
              <a:gd name="connsiteX8" fmla="*/ 81714 w 4124604"/>
              <a:gd name="connsiteY8" fmla="*/ 0 h 4464050"/>
              <a:gd name="connsiteX0" fmla="*/ 436 w 4043326"/>
              <a:gd name="connsiteY0" fmla="*/ 0 h 4464050"/>
              <a:gd name="connsiteX1" fmla="*/ 4043326 w 4043326"/>
              <a:gd name="connsiteY1" fmla="*/ 0 h 4464050"/>
              <a:gd name="connsiteX2" fmla="*/ 4043326 w 4043326"/>
              <a:gd name="connsiteY2" fmla="*/ 0 h 4464050"/>
              <a:gd name="connsiteX3" fmla="*/ 4043326 w 4043326"/>
              <a:gd name="connsiteY3" fmla="*/ 4131045 h 4464050"/>
              <a:gd name="connsiteX4" fmla="*/ 3710321 w 4043326"/>
              <a:gd name="connsiteY4" fmla="*/ 4464050 h 4464050"/>
              <a:gd name="connsiteX5" fmla="*/ 534 w 4043326"/>
              <a:gd name="connsiteY5" fmla="*/ 4464050 h 4464050"/>
              <a:gd name="connsiteX6" fmla="*/ 534 w 4043326"/>
              <a:gd name="connsiteY6" fmla="*/ 4464050 h 4464050"/>
              <a:gd name="connsiteX7" fmla="*/ 534 w 4043326"/>
              <a:gd name="connsiteY7" fmla="*/ 333005 h 4464050"/>
              <a:gd name="connsiteX8" fmla="*/ 436 w 4043326"/>
              <a:gd name="connsiteY8" fmla="*/ 0 h 4464050"/>
              <a:gd name="connsiteX0" fmla="*/ 0 w 4042890"/>
              <a:gd name="connsiteY0" fmla="*/ 0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0 h 4464050"/>
              <a:gd name="connsiteX0" fmla="*/ 0 w 4042890"/>
              <a:gd name="connsiteY0" fmla="*/ 2296562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2293544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4131045 h 4464050"/>
              <a:gd name="connsiteX3" fmla="*/ 3709885 w 4042890"/>
              <a:gd name="connsiteY3" fmla="*/ 4464050 h 4464050"/>
              <a:gd name="connsiteX4" fmla="*/ 98 w 4042890"/>
              <a:gd name="connsiteY4" fmla="*/ 4464050 h 4464050"/>
              <a:gd name="connsiteX5" fmla="*/ 98 w 4042890"/>
              <a:gd name="connsiteY5" fmla="*/ 4464050 h 4464050"/>
              <a:gd name="connsiteX6" fmla="*/ 0 w 4042890"/>
              <a:gd name="connsiteY6" fmla="*/ 2296562 h 4464050"/>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98 w 4042890"/>
              <a:gd name="connsiteY5" fmla="*/ 2167488 h 2167488"/>
              <a:gd name="connsiteX6" fmla="*/ 0 w 4042890"/>
              <a:gd name="connsiteY6" fmla="*/ 0 h 2167488"/>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1801356 w 4042890"/>
              <a:gd name="connsiteY5" fmla="*/ 2167488 h 2167488"/>
              <a:gd name="connsiteX6" fmla="*/ 0 w 4042890"/>
              <a:gd name="connsiteY6" fmla="*/ 0 h 2167488"/>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1801356 w 4042890"/>
              <a:gd name="connsiteY4" fmla="*/ 2167488 h 2167488"/>
              <a:gd name="connsiteX5" fmla="*/ 0 w 4042890"/>
              <a:gd name="connsiteY5" fmla="*/ 0 h 2167488"/>
              <a:gd name="connsiteX0" fmla="*/ 0 w 2241633"/>
              <a:gd name="connsiteY0" fmla="*/ 0 h 2167488"/>
              <a:gd name="connsiteX1" fmla="*/ 2241633 w 2241633"/>
              <a:gd name="connsiteY1" fmla="*/ 3018 h 2167488"/>
              <a:gd name="connsiteX2" fmla="*/ 2241633 w 2241633"/>
              <a:gd name="connsiteY2" fmla="*/ 1834483 h 2167488"/>
              <a:gd name="connsiteX3" fmla="*/ 1908628 w 2241633"/>
              <a:gd name="connsiteY3" fmla="*/ 2167488 h 2167488"/>
              <a:gd name="connsiteX4" fmla="*/ 99 w 2241633"/>
              <a:gd name="connsiteY4" fmla="*/ 2167488 h 2167488"/>
              <a:gd name="connsiteX5" fmla="*/ 0 w 2241633"/>
              <a:gd name="connsiteY5" fmla="*/ 0 h 2167488"/>
              <a:gd name="connsiteX0" fmla="*/ 2656 w 2241535"/>
              <a:gd name="connsiteY0" fmla="*/ 0 h 2167488"/>
              <a:gd name="connsiteX1" fmla="*/ 2241535 w 2241535"/>
              <a:gd name="connsiteY1" fmla="*/ 3018 h 2167488"/>
              <a:gd name="connsiteX2" fmla="*/ 2241535 w 2241535"/>
              <a:gd name="connsiteY2" fmla="*/ 1834483 h 2167488"/>
              <a:gd name="connsiteX3" fmla="*/ 1908530 w 2241535"/>
              <a:gd name="connsiteY3" fmla="*/ 2167488 h 2167488"/>
              <a:gd name="connsiteX4" fmla="*/ 1 w 2241535"/>
              <a:gd name="connsiteY4" fmla="*/ 2167488 h 2167488"/>
              <a:gd name="connsiteX5" fmla="*/ 2656 w 2241535"/>
              <a:gd name="connsiteY5" fmla="*/ 0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1535" h="2167488">
                <a:moveTo>
                  <a:pt x="2656" y="0"/>
                </a:moveTo>
                <a:lnTo>
                  <a:pt x="2241535" y="3018"/>
                </a:lnTo>
                <a:lnTo>
                  <a:pt x="2241535" y="1834483"/>
                </a:lnTo>
                <a:cubicBezTo>
                  <a:pt x="2241535" y="2018397"/>
                  <a:pt x="2092444" y="2167488"/>
                  <a:pt x="1908530" y="2167488"/>
                </a:cubicBezTo>
                <a:lnTo>
                  <a:pt x="1" y="2167488"/>
                </a:lnTo>
                <a:cubicBezTo>
                  <a:pt x="-32" y="679471"/>
                  <a:pt x="2689" y="1488017"/>
                  <a:pt x="2656" y="0"/>
                </a:cubicBezTo>
                <a:close/>
              </a:path>
            </a:pathLst>
          </a:custGeom>
          <a:solidFill>
            <a:schemeClr val="accent1"/>
          </a:solidFill>
        </p:spPr>
        <p:txBody>
          <a:bodyPr lIns="180000" tIns="162000" rIns="180000" bIns="162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defRPr sz="1600">
                <a:solidFill>
                  <a:schemeClr val="bg1"/>
                </a:solidFill>
              </a:defRPr>
            </a:lvl3pPr>
            <a:lvl4pPr marL="714375" indent="-174625">
              <a:buClr>
                <a:schemeClr val="bg1"/>
              </a:buClr>
              <a:defRPr sz="1400">
                <a:solidFill>
                  <a:schemeClr val="bg1"/>
                </a:solidFill>
              </a:defRPr>
            </a:lvl4pPr>
            <a:lvl5pPr marL="898525" indent="-184150">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0" name="Text Placeholder 7"/>
          <p:cNvSpPr>
            <a:spLocks noGrp="1"/>
          </p:cNvSpPr>
          <p:nvPr>
            <p:ph type="body" sz="quarter" idx="16"/>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1"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4023206941"/>
      </p:ext>
    </p:extLst>
  </p:cSld>
  <p:clrMapOvr>
    <a:masterClrMapping/>
  </p:clrMapOvr>
  <p:transition spd="med">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Highlight 3 (blu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8856934"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p:cNvSpPr>
            <a:spLocks noGrp="1"/>
          </p:cNvSpPr>
          <p:nvPr>
            <p:ph type="dt" sz="half" idx="10"/>
          </p:nvPr>
        </p:nvSpPr>
        <p:spPr/>
        <p:txBody>
          <a:bodyPr/>
          <a:lstStyle/>
          <a:p>
            <a:r>
              <a:rPr lang="fi-FI"/>
              <a:t>May, 28 2022</a:t>
            </a:r>
            <a:endParaRPr lang="en-US"/>
          </a:p>
        </p:txBody>
      </p:sp>
      <p:sp>
        <p:nvSpPr>
          <p:cNvPr id="6" name="Footer Placeholder 5"/>
          <p:cNvSpPr>
            <a:spLocks noGrp="1"/>
          </p:cNvSpPr>
          <p:nvPr>
            <p:ph type="ftr" sz="quarter" idx="11"/>
          </p:nvPr>
        </p:nvSpPr>
        <p:spPr/>
        <p:txBody>
          <a:bodyPr/>
          <a:lstStyle/>
          <a:p>
            <a:r>
              <a:rPr lang="en-US"/>
              <a:t>Audit Committee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2" name="Content Placeholder 2"/>
          <p:cNvSpPr>
            <a:spLocks noGrp="1"/>
          </p:cNvSpPr>
          <p:nvPr>
            <p:ph sz="half" idx="15"/>
          </p:nvPr>
        </p:nvSpPr>
        <p:spPr>
          <a:xfrm>
            <a:off x="9482138" y="1558799"/>
            <a:ext cx="2229086" cy="2152399"/>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333005 w 4108451"/>
              <a:gd name="connsiteY0" fmla="*/ 0 h 4467009"/>
              <a:gd name="connsiteX1" fmla="*/ 4042792 w 4108451"/>
              <a:gd name="connsiteY1" fmla="*/ 0 h 4467009"/>
              <a:gd name="connsiteX2" fmla="*/ 4042792 w 4108451"/>
              <a:gd name="connsiteY2" fmla="*/ 0 h 4467009"/>
              <a:gd name="connsiteX3" fmla="*/ 4042792 w 4108451"/>
              <a:gd name="connsiteY3" fmla="*/ 4131045 h 4467009"/>
              <a:gd name="connsiteX4" fmla="*/ 4020505 w 4108451"/>
              <a:gd name="connsiteY4" fmla="*/ 4467009 h 4467009"/>
              <a:gd name="connsiteX5" fmla="*/ 0 w 4108451"/>
              <a:gd name="connsiteY5" fmla="*/ 4464050 h 4467009"/>
              <a:gd name="connsiteX6" fmla="*/ 0 w 4108451"/>
              <a:gd name="connsiteY6" fmla="*/ 4464050 h 4467009"/>
              <a:gd name="connsiteX7" fmla="*/ 0 w 4108451"/>
              <a:gd name="connsiteY7" fmla="*/ 333005 h 4467009"/>
              <a:gd name="connsiteX8" fmla="*/ 333005 w 4108451"/>
              <a:gd name="connsiteY8" fmla="*/ 0 h 4467009"/>
              <a:gd name="connsiteX0" fmla="*/ 333005 w 4114749"/>
              <a:gd name="connsiteY0" fmla="*/ 0 h 4467009"/>
              <a:gd name="connsiteX1" fmla="*/ 4042792 w 4114749"/>
              <a:gd name="connsiteY1" fmla="*/ 0 h 4467009"/>
              <a:gd name="connsiteX2" fmla="*/ 4042792 w 4114749"/>
              <a:gd name="connsiteY2" fmla="*/ 0 h 4467009"/>
              <a:gd name="connsiteX3" fmla="*/ 4042792 w 4114749"/>
              <a:gd name="connsiteY3" fmla="*/ 4131045 h 4467009"/>
              <a:gd name="connsiteX4" fmla="*/ 4029382 w 4114749"/>
              <a:gd name="connsiteY4" fmla="*/ 4467009 h 4467009"/>
              <a:gd name="connsiteX5" fmla="*/ 0 w 4114749"/>
              <a:gd name="connsiteY5" fmla="*/ 4464050 h 4467009"/>
              <a:gd name="connsiteX6" fmla="*/ 0 w 4114749"/>
              <a:gd name="connsiteY6" fmla="*/ 4464050 h 4467009"/>
              <a:gd name="connsiteX7" fmla="*/ 0 w 4114749"/>
              <a:gd name="connsiteY7" fmla="*/ 333005 h 4467009"/>
              <a:gd name="connsiteX8" fmla="*/ 333005 w 4114749"/>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29382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38260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38260 w 4042792"/>
              <a:gd name="connsiteY3" fmla="*/ 4467009 h 4467009"/>
              <a:gd name="connsiteX4" fmla="*/ 0 w 4042792"/>
              <a:gd name="connsiteY4" fmla="*/ 4464050 h 4467009"/>
              <a:gd name="connsiteX5" fmla="*/ 0 w 4042792"/>
              <a:gd name="connsiteY5" fmla="*/ 4464050 h 4467009"/>
              <a:gd name="connsiteX6" fmla="*/ 0 w 4042792"/>
              <a:gd name="connsiteY6" fmla="*/ 333005 h 4467009"/>
              <a:gd name="connsiteX7" fmla="*/ 333005 w 4042792"/>
              <a:gd name="connsiteY7" fmla="*/ 0 h 4467009"/>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4464050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2158435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333005 h 4464050"/>
              <a:gd name="connsiteX6" fmla="*/ 333005 w 4042792"/>
              <a:gd name="connsiteY6" fmla="*/ 0 h 4464050"/>
              <a:gd name="connsiteX0" fmla="*/ 333005 w 4042792"/>
              <a:gd name="connsiteY0" fmla="*/ 0 h 2152399"/>
              <a:gd name="connsiteX1" fmla="*/ 4042792 w 4042792"/>
              <a:gd name="connsiteY1" fmla="*/ 0 h 2152399"/>
              <a:gd name="connsiteX2" fmla="*/ 4042792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 name="connsiteX0" fmla="*/ 333005 w 4042792"/>
              <a:gd name="connsiteY0" fmla="*/ 0 h 2152399"/>
              <a:gd name="connsiteX1" fmla="*/ 4042792 w 4042792"/>
              <a:gd name="connsiteY1" fmla="*/ 0 h 2152399"/>
              <a:gd name="connsiteX2" fmla="*/ 2227763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 name="connsiteX0" fmla="*/ 333005 w 4038260"/>
              <a:gd name="connsiteY0" fmla="*/ 0 h 2152399"/>
              <a:gd name="connsiteX1" fmla="*/ 2227763 w 4038260"/>
              <a:gd name="connsiteY1" fmla="*/ 0 h 2152399"/>
              <a:gd name="connsiteX2" fmla="*/ 4038260 w 4038260"/>
              <a:gd name="connsiteY2" fmla="*/ 2152340 h 2152399"/>
              <a:gd name="connsiteX3" fmla="*/ 0 w 4038260"/>
              <a:gd name="connsiteY3" fmla="*/ 2152399 h 2152399"/>
              <a:gd name="connsiteX4" fmla="*/ 0 w 4038260"/>
              <a:gd name="connsiteY4" fmla="*/ 333005 h 2152399"/>
              <a:gd name="connsiteX5" fmla="*/ 333005 w 4038260"/>
              <a:gd name="connsiteY5" fmla="*/ 0 h 2152399"/>
              <a:gd name="connsiteX0" fmla="*/ 333005 w 2229086"/>
              <a:gd name="connsiteY0" fmla="*/ 0 h 2152399"/>
              <a:gd name="connsiteX1" fmla="*/ 2227763 w 2229086"/>
              <a:gd name="connsiteY1" fmla="*/ 0 h 2152399"/>
              <a:gd name="connsiteX2" fmla="*/ 2228739 w 2229086"/>
              <a:gd name="connsiteY2" fmla="*/ 2152340 h 2152399"/>
              <a:gd name="connsiteX3" fmla="*/ 0 w 2229086"/>
              <a:gd name="connsiteY3" fmla="*/ 2152399 h 2152399"/>
              <a:gd name="connsiteX4" fmla="*/ 0 w 2229086"/>
              <a:gd name="connsiteY4" fmla="*/ 333005 h 2152399"/>
              <a:gd name="connsiteX5" fmla="*/ 333005 w 2229086"/>
              <a:gd name="connsiteY5"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9086" h="2152399">
                <a:moveTo>
                  <a:pt x="333005" y="0"/>
                </a:moveTo>
                <a:lnTo>
                  <a:pt x="2227763" y="0"/>
                </a:lnTo>
                <a:cubicBezTo>
                  <a:pt x="2226252" y="1489003"/>
                  <a:pt x="2230250" y="663337"/>
                  <a:pt x="2228739" y="2152340"/>
                </a:cubicBezTo>
                <a:lnTo>
                  <a:pt x="0" y="2152399"/>
                </a:lnTo>
                <a:lnTo>
                  <a:pt x="0" y="333005"/>
                </a:lnTo>
                <a:cubicBezTo>
                  <a:pt x="0" y="149091"/>
                  <a:pt x="149091" y="0"/>
                  <a:pt x="333005" y="0"/>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3" name="Content Placeholder 2"/>
          <p:cNvSpPr>
            <a:spLocks noGrp="1"/>
          </p:cNvSpPr>
          <p:nvPr>
            <p:ph sz="half" idx="13"/>
          </p:nvPr>
        </p:nvSpPr>
        <p:spPr>
          <a:xfrm>
            <a:off x="9481930" y="3853900"/>
            <a:ext cx="2241535" cy="2167488"/>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81714 w 4124604"/>
              <a:gd name="connsiteY0" fmla="*/ 0 h 4464050"/>
              <a:gd name="connsiteX1" fmla="*/ 4124604 w 4124604"/>
              <a:gd name="connsiteY1" fmla="*/ 0 h 4464050"/>
              <a:gd name="connsiteX2" fmla="*/ 4124604 w 4124604"/>
              <a:gd name="connsiteY2" fmla="*/ 0 h 4464050"/>
              <a:gd name="connsiteX3" fmla="*/ 4124604 w 4124604"/>
              <a:gd name="connsiteY3" fmla="*/ 4131045 h 4464050"/>
              <a:gd name="connsiteX4" fmla="*/ 3791599 w 4124604"/>
              <a:gd name="connsiteY4" fmla="*/ 4464050 h 4464050"/>
              <a:gd name="connsiteX5" fmla="*/ 81812 w 4124604"/>
              <a:gd name="connsiteY5" fmla="*/ 4464050 h 4464050"/>
              <a:gd name="connsiteX6" fmla="*/ 81812 w 4124604"/>
              <a:gd name="connsiteY6" fmla="*/ 4464050 h 4464050"/>
              <a:gd name="connsiteX7" fmla="*/ 81812 w 4124604"/>
              <a:gd name="connsiteY7" fmla="*/ 333005 h 4464050"/>
              <a:gd name="connsiteX8" fmla="*/ 81714 w 4124604"/>
              <a:gd name="connsiteY8" fmla="*/ 0 h 4464050"/>
              <a:gd name="connsiteX0" fmla="*/ 436 w 4043326"/>
              <a:gd name="connsiteY0" fmla="*/ 0 h 4464050"/>
              <a:gd name="connsiteX1" fmla="*/ 4043326 w 4043326"/>
              <a:gd name="connsiteY1" fmla="*/ 0 h 4464050"/>
              <a:gd name="connsiteX2" fmla="*/ 4043326 w 4043326"/>
              <a:gd name="connsiteY2" fmla="*/ 0 h 4464050"/>
              <a:gd name="connsiteX3" fmla="*/ 4043326 w 4043326"/>
              <a:gd name="connsiteY3" fmla="*/ 4131045 h 4464050"/>
              <a:gd name="connsiteX4" fmla="*/ 3710321 w 4043326"/>
              <a:gd name="connsiteY4" fmla="*/ 4464050 h 4464050"/>
              <a:gd name="connsiteX5" fmla="*/ 534 w 4043326"/>
              <a:gd name="connsiteY5" fmla="*/ 4464050 h 4464050"/>
              <a:gd name="connsiteX6" fmla="*/ 534 w 4043326"/>
              <a:gd name="connsiteY6" fmla="*/ 4464050 h 4464050"/>
              <a:gd name="connsiteX7" fmla="*/ 534 w 4043326"/>
              <a:gd name="connsiteY7" fmla="*/ 333005 h 4464050"/>
              <a:gd name="connsiteX8" fmla="*/ 436 w 4043326"/>
              <a:gd name="connsiteY8" fmla="*/ 0 h 4464050"/>
              <a:gd name="connsiteX0" fmla="*/ 0 w 4042890"/>
              <a:gd name="connsiteY0" fmla="*/ 0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0 h 4464050"/>
              <a:gd name="connsiteX0" fmla="*/ 0 w 4042890"/>
              <a:gd name="connsiteY0" fmla="*/ 2296562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2293544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4131045 h 4464050"/>
              <a:gd name="connsiteX3" fmla="*/ 3709885 w 4042890"/>
              <a:gd name="connsiteY3" fmla="*/ 4464050 h 4464050"/>
              <a:gd name="connsiteX4" fmla="*/ 98 w 4042890"/>
              <a:gd name="connsiteY4" fmla="*/ 4464050 h 4464050"/>
              <a:gd name="connsiteX5" fmla="*/ 98 w 4042890"/>
              <a:gd name="connsiteY5" fmla="*/ 4464050 h 4464050"/>
              <a:gd name="connsiteX6" fmla="*/ 0 w 4042890"/>
              <a:gd name="connsiteY6" fmla="*/ 2296562 h 4464050"/>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98 w 4042890"/>
              <a:gd name="connsiteY5" fmla="*/ 2167488 h 2167488"/>
              <a:gd name="connsiteX6" fmla="*/ 0 w 4042890"/>
              <a:gd name="connsiteY6" fmla="*/ 0 h 2167488"/>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1801356 w 4042890"/>
              <a:gd name="connsiteY5" fmla="*/ 2167488 h 2167488"/>
              <a:gd name="connsiteX6" fmla="*/ 0 w 4042890"/>
              <a:gd name="connsiteY6" fmla="*/ 0 h 2167488"/>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1801356 w 4042890"/>
              <a:gd name="connsiteY4" fmla="*/ 2167488 h 2167488"/>
              <a:gd name="connsiteX5" fmla="*/ 0 w 4042890"/>
              <a:gd name="connsiteY5" fmla="*/ 0 h 2167488"/>
              <a:gd name="connsiteX0" fmla="*/ 0 w 2241633"/>
              <a:gd name="connsiteY0" fmla="*/ 0 h 2167488"/>
              <a:gd name="connsiteX1" fmla="*/ 2241633 w 2241633"/>
              <a:gd name="connsiteY1" fmla="*/ 3018 h 2167488"/>
              <a:gd name="connsiteX2" fmla="*/ 2241633 w 2241633"/>
              <a:gd name="connsiteY2" fmla="*/ 1834483 h 2167488"/>
              <a:gd name="connsiteX3" fmla="*/ 1908628 w 2241633"/>
              <a:gd name="connsiteY3" fmla="*/ 2167488 h 2167488"/>
              <a:gd name="connsiteX4" fmla="*/ 99 w 2241633"/>
              <a:gd name="connsiteY4" fmla="*/ 2167488 h 2167488"/>
              <a:gd name="connsiteX5" fmla="*/ 0 w 2241633"/>
              <a:gd name="connsiteY5" fmla="*/ 0 h 2167488"/>
              <a:gd name="connsiteX0" fmla="*/ 2656 w 2241535"/>
              <a:gd name="connsiteY0" fmla="*/ 0 h 2167488"/>
              <a:gd name="connsiteX1" fmla="*/ 2241535 w 2241535"/>
              <a:gd name="connsiteY1" fmla="*/ 3018 h 2167488"/>
              <a:gd name="connsiteX2" fmla="*/ 2241535 w 2241535"/>
              <a:gd name="connsiteY2" fmla="*/ 1834483 h 2167488"/>
              <a:gd name="connsiteX3" fmla="*/ 1908530 w 2241535"/>
              <a:gd name="connsiteY3" fmla="*/ 2167488 h 2167488"/>
              <a:gd name="connsiteX4" fmla="*/ 1 w 2241535"/>
              <a:gd name="connsiteY4" fmla="*/ 2167488 h 2167488"/>
              <a:gd name="connsiteX5" fmla="*/ 2656 w 2241535"/>
              <a:gd name="connsiteY5" fmla="*/ 0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1535" h="2167488">
                <a:moveTo>
                  <a:pt x="2656" y="0"/>
                </a:moveTo>
                <a:lnTo>
                  <a:pt x="2241535" y="3018"/>
                </a:lnTo>
                <a:lnTo>
                  <a:pt x="2241535" y="1834483"/>
                </a:lnTo>
                <a:cubicBezTo>
                  <a:pt x="2241535" y="2018397"/>
                  <a:pt x="2092444" y="2167488"/>
                  <a:pt x="1908530" y="2167488"/>
                </a:cubicBezTo>
                <a:lnTo>
                  <a:pt x="1" y="2167488"/>
                </a:lnTo>
                <a:cubicBezTo>
                  <a:pt x="-32" y="679471"/>
                  <a:pt x="2689" y="1488017"/>
                  <a:pt x="2656" y="0"/>
                </a:cubicBezTo>
                <a:close/>
              </a:path>
            </a:pathLst>
          </a:custGeom>
          <a:solidFill>
            <a:schemeClr val="accent5"/>
          </a:solidFill>
        </p:spPr>
        <p:txBody>
          <a:bodyPr lIns="180000" tIns="162000" rIns="180000" bIns="162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defRPr sz="1600">
                <a:solidFill>
                  <a:schemeClr val="bg1"/>
                </a:solidFill>
              </a:defRPr>
            </a:lvl3pPr>
            <a:lvl4pPr marL="714375" indent="-174625">
              <a:buClr>
                <a:schemeClr val="bg1"/>
              </a:buClr>
              <a:defRPr sz="1400">
                <a:solidFill>
                  <a:schemeClr val="bg1"/>
                </a:solidFill>
              </a:defRPr>
            </a:lvl4pPr>
            <a:lvl5pPr marL="898525" indent="-184150">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0" name="Text Placeholder 7"/>
          <p:cNvSpPr>
            <a:spLocks noGrp="1"/>
          </p:cNvSpPr>
          <p:nvPr>
            <p:ph type="body" sz="quarter" idx="16"/>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1"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2244518626"/>
      </p:ext>
    </p:extLst>
  </p:cSld>
  <p:clrMapOvr>
    <a:masterClrMapping/>
  </p:clrMapOvr>
  <p:transition spd="med">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ighlight 4">
    <p:spTree>
      <p:nvGrpSpPr>
        <p:cNvPr id="1" name=""/>
        <p:cNvGrpSpPr/>
        <p:nvPr/>
      </p:nvGrpSpPr>
      <p:grpSpPr>
        <a:xfrm>
          <a:off x="0" y="0"/>
          <a:ext cx="0" cy="0"/>
          <a:chOff x="0" y="0"/>
          <a:chExt cx="0" cy="0"/>
        </a:xfrm>
      </p:grpSpPr>
      <p:sp>
        <p:nvSpPr>
          <p:cNvPr id="13" name="Content Placeholder 2"/>
          <p:cNvSpPr>
            <a:spLocks noGrp="1"/>
          </p:cNvSpPr>
          <p:nvPr>
            <p:ph sz="half" idx="1"/>
          </p:nvPr>
        </p:nvSpPr>
        <p:spPr>
          <a:xfrm>
            <a:off x="481013" y="1557339"/>
            <a:ext cx="5544566" cy="4468471"/>
          </a:xfrm>
          <a:prstGeom prst="round2DiagRect">
            <a:avLst>
              <a:gd name="adj1" fmla="val 8442"/>
              <a:gd name="adj2" fmla="val 0"/>
            </a:avLst>
          </a:prstGeom>
          <a:solidFill>
            <a:srgbClr val="50B948">
              <a:alpha val="40000"/>
            </a:srgbClr>
          </a:solidFill>
        </p:spPr>
        <p:txBody>
          <a:bodyPr lIns="90000" tIns="54000" rIns="90000" bIns="54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2" name="Content Placeholder 2"/>
          <p:cNvSpPr>
            <a:spLocks noGrp="1"/>
          </p:cNvSpPr>
          <p:nvPr>
            <p:ph sz="half" idx="15"/>
          </p:nvPr>
        </p:nvSpPr>
        <p:spPr>
          <a:xfrm>
            <a:off x="6169595" y="1557339"/>
            <a:ext cx="5544568" cy="4468471"/>
          </a:xfrm>
          <a:prstGeom prst="round2DiagRect">
            <a:avLst>
              <a:gd name="adj1" fmla="val 8442"/>
              <a:gd name="adj2" fmla="val 0"/>
            </a:avLst>
          </a:prstGeom>
          <a:solidFill>
            <a:srgbClr val="BDBDBD">
              <a:alpha val="30196"/>
            </a:srgbClr>
          </a:solidFill>
        </p:spPr>
        <p:txBody>
          <a:bodyPr lIns="90000" tIns="54000" rIns="90000" bIns="54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3" name="Date Placeholder 2"/>
          <p:cNvSpPr>
            <a:spLocks noGrp="1"/>
          </p:cNvSpPr>
          <p:nvPr>
            <p:ph type="dt" sz="half" idx="10"/>
          </p:nvPr>
        </p:nvSpPr>
        <p:spPr/>
        <p:txBody>
          <a:bodyPr/>
          <a:lstStyle/>
          <a:p>
            <a:r>
              <a:rPr lang="fi-FI"/>
              <a:t>May, 28 2022</a:t>
            </a:r>
            <a:endParaRPr lang="en-US"/>
          </a:p>
        </p:txBody>
      </p:sp>
      <p:sp>
        <p:nvSpPr>
          <p:cNvPr id="4" name="Footer Placeholder 3"/>
          <p:cNvSpPr>
            <a:spLocks noGrp="1"/>
          </p:cNvSpPr>
          <p:nvPr>
            <p:ph type="ftr" sz="quarter" idx="11"/>
          </p:nvPr>
        </p:nvSpPr>
        <p:spPr/>
        <p:txBody>
          <a:bodyPr/>
          <a:lstStyle/>
          <a:p>
            <a:r>
              <a:rPr lang="en-US"/>
              <a:t>Audit Committee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2" name="Title 1"/>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9"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0"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206087016"/>
      </p:ext>
    </p:extLst>
  </p:cSld>
  <p:clrMapOvr>
    <a:masterClrMapping/>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Highlight 5">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662468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p:cNvSpPr>
            <a:spLocks noGrp="1"/>
          </p:cNvSpPr>
          <p:nvPr>
            <p:ph type="dt" sz="half" idx="10"/>
          </p:nvPr>
        </p:nvSpPr>
        <p:spPr/>
        <p:txBody>
          <a:bodyPr/>
          <a:lstStyle/>
          <a:p>
            <a:r>
              <a:rPr lang="fi-FI"/>
              <a:t>May, 28 2022</a:t>
            </a:r>
            <a:endParaRPr lang="en-US"/>
          </a:p>
        </p:txBody>
      </p:sp>
      <p:sp>
        <p:nvSpPr>
          <p:cNvPr id="6" name="Footer Placeholder 5"/>
          <p:cNvSpPr>
            <a:spLocks noGrp="1"/>
          </p:cNvSpPr>
          <p:nvPr>
            <p:ph type="ftr" sz="quarter" idx="11"/>
          </p:nvPr>
        </p:nvSpPr>
        <p:spPr/>
        <p:txBody>
          <a:bodyPr/>
          <a:lstStyle/>
          <a:p>
            <a:r>
              <a:rPr lang="en-US"/>
              <a:t>Audit Committee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0" name="Content Placeholder 2"/>
          <p:cNvSpPr>
            <a:spLocks noGrp="1"/>
          </p:cNvSpPr>
          <p:nvPr>
            <p:ph sz="half" idx="15"/>
          </p:nvPr>
        </p:nvSpPr>
        <p:spPr>
          <a:xfrm>
            <a:off x="7250113" y="1557339"/>
            <a:ext cx="4464050" cy="2153860"/>
          </a:xfrm>
          <a:custGeom>
            <a:avLst/>
            <a:gdLst>
              <a:gd name="connsiteX0" fmla="*/ 358740 w 4464050"/>
              <a:gd name="connsiteY0" fmla="*/ 0 h 2152399"/>
              <a:gd name="connsiteX1" fmla="*/ 4464050 w 4464050"/>
              <a:gd name="connsiteY1" fmla="*/ 0 h 2152399"/>
              <a:gd name="connsiteX2" fmla="*/ 4464050 w 4464050"/>
              <a:gd name="connsiteY2" fmla="*/ 0 h 2152399"/>
              <a:gd name="connsiteX3" fmla="*/ 4464050 w 4464050"/>
              <a:gd name="connsiteY3" fmla="*/ 1793659 h 2152399"/>
              <a:gd name="connsiteX4" fmla="*/ 4105310 w 4464050"/>
              <a:gd name="connsiteY4" fmla="*/ 2152399 h 2152399"/>
              <a:gd name="connsiteX5" fmla="*/ 0 w 4464050"/>
              <a:gd name="connsiteY5" fmla="*/ 2152399 h 2152399"/>
              <a:gd name="connsiteX6" fmla="*/ 0 w 4464050"/>
              <a:gd name="connsiteY6" fmla="*/ 2152399 h 2152399"/>
              <a:gd name="connsiteX7" fmla="*/ 0 w 4464050"/>
              <a:gd name="connsiteY7" fmla="*/ 358740 h 2152399"/>
              <a:gd name="connsiteX8" fmla="*/ 358740 w 4464050"/>
              <a:gd name="connsiteY8" fmla="*/ 0 h 2152399"/>
              <a:gd name="connsiteX0" fmla="*/ 358740 w 4544488"/>
              <a:gd name="connsiteY0" fmla="*/ 0 h 2152399"/>
              <a:gd name="connsiteX1" fmla="*/ 4464050 w 4544488"/>
              <a:gd name="connsiteY1" fmla="*/ 0 h 2152399"/>
              <a:gd name="connsiteX2" fmla="*/ 4464050 w 4544488"/>
              <a:gd name="connsiteY2" fmla="*/ 0 h 2152399"/>
              <a:gd name="connsiteX3" fmla="*/ 4464050 w 4544488"/>
              <a:gd name="connsiteY3" fmla="*/ 1793659 h 2152399"/>
              <a:gd name="connsiteX4" fmla="*/ 4453653 w 4544488"/>
              <a:gd name="connsiteY4" fmla="*/ 2152399 h 2152399"/>
              <a:gd name="connsiteX5" fmla="*/ 0 w 4544488"/>
              <a:gd name="connsiteY5" fmla="*/ 2152399 h 2152399"/>
              <a:gd name="connsiteX6" fmla="*/ 0 w 4544488"/>
              <a:gd name="connsiteY6" fmla="*/ 2152399 h 2152399"/>
              <a:gd name="connsiteX7" fmla="*/ 0 w 4544488"/>
              <a:gd name="connsiteY7" fmla="*/ 358740 h 2152399"/>
              <a:gd name="connsiteX8" fmla="*/ 358740 w 4544488"/>
              <a:gd name="connsiteY8" fmla="*/ 0 h 2152399"/>
              <a:gd name="connsiteX0" fmla="*/ 358740 w 4464050"/>
              <a:gd name="connsiteY0" fmla="*/ 0 h 2152399"/>
              <a:gd name="connsiteX1" fmla="*/ 4464050 w 4464050"/>
              <a:gd name="connsiteY1" fmla="*/ 0 h 2152399"/>
              <a:gd name="connsiteX2" fmla="*/ 4464050 w 4464050"/>
              <a:gd name="connsiteY2" fmla="*/ 0 h 2152399"/>
              <a:gd name="connsiteX3" fmla="*/ 4464050 w 4464050"/>
              <a:gd name="connsiteY3" fmla="*/ 1793659 h 2152399"/>
              <a:gd name="connsiteX4" fmla="*/ 4453653 w 4464050"/>
              <a:gd name="connsiteY4" fmla="*/ 2152399 h 2152399"/>
              <a:gd name="connsiteX5" fmla="*/ 0 w 4464050"/>
              <a:gd name="connsiteY5" fmla="*/ 2152399 h 2152399"/>
              <a:gd name="connsiteX6" fmla="*/ 0 w 4464050"/>
              <a:gd name="connsiteY6" fmla="*/ 2152399 h 2152399"/>
              <a:gd name="connsiteX7" fmla="*/ 0 w 4464050"/>
              <a:gd name="connsiteY7" fmla="*/ 358740 h 2152399"/>
              <a:gd name="connsiteX8" fmla="*/ 358740 w 4464050"/>
              <a:gd name="connsiteY8" fmla="*/ 0 h 2152399"/>
              <a:gd name="connsiteX0" fmla="*/ 358740 w 4468168"/>
              <a:gd name="connsiteY0" fmla="*/ 0 h 2152399"/>
              <a:gd name="connsiteX1" fmla="*/ 4464050 w 4468168"/>
              <a:gd name="connsiteY1" fmla="*/ 0 h 2152399"/>
              <a:gd name="connsiteX2" fmla="*/ 4464050 w 4468168"/>
              <a:gd name="connsiteY2" fmla="*/ 0 h 2152399"/>
              <a:gd name="connsiteX3" fmla="*/ 4464050 w 4468168"/>
              <a:gd name="connsiteY3" fmla="*/ 1793659 h 2152399"/>
              <a:gd name="connsiteX4" fmla="*/ 4468168 w 4468168"/>
              <a:gd name="connsiteY4" fmla="*/ 2152399 h 2152399"/>
              <a:gd name="connsiteX5" fmla="*/ 0 w 4468168"/>
              <a:gd name="connsiteY5" fmla="*/ 2152399 h 2152399"/>
              <a:gd name="connsiteX6" fmla="*/ 0 w 4468168"/>
              <a:gd name="connsiteY6" fmla="*/ 2152399 h 2152399"/>
              <a:gd name="connsiteX7" fmla="*/ 0 w 4468168"/>
              <a:gd name="connsiteY7" fmla="*/ 358740 h 2152399"/>
              <a:gd name="connsiteX8" fmla="*/ 358740 w 4468168"/>
              <a:gd name="connsiteY8"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8168" h="2152399">
                <a:moveTo>
                  <a:pt x="358740" y="0"/>
                </a:moveTo>
                <a:lnTo>
                  <a:pt x="4464050" y="0"/>
                </a:lnTo>
                <a:lnTo>
                  <a:pt x="4464050" y="0"/>
                </a:lnTo>
                <a:lnTo>
                  <a:pt x="4464050" y="1793659"/>
                </a:lnTo>
                <a:cubicBezTo>
                  <a:pt x="4464050" y="1991786"/>
                  <a:pt x="4463095" y="1858485"/>
                  <a:pt x="4468168" y="2152399"/>
                </a:cubicBezTo>
                <a:lnTo>
                  <a:pt x="0" y="2152399"/>
                </a:lnTo>
                <a:lnTo>
                  <a:pt x="0" y="2152399"/>
                </a:lnTo>
                <a:lnTo>
                  <a:pt x="0" y="358740"/>
                </a:lnTo>
                <a:cubicBezTo>
                  <a:pt x="0" y="160613"/>
                  <a:pt x="160613" y="0"/>
                  <a:pt x="358740" y="0"/>
                </a:cubicBezTo>
                <a:close/>
              </a:path>
            </a:pathLst>
          </a:custGeom>
          <a:solidFill>
            <a:srgbClr val="50B948">
              <a:alpha val="40000"/>
            </a:srgbClr>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2" name="Content Placeholder 2"/>
          <p:cNvSpPr>
            <a:spLocks noGrp="1"/>
          </p:cNvSpPr>
          <p:nvPr>
            <p:ph sz="half" idx="13"/>
          </p:nvPr>
        </p:nvSpPr>
        <p:spPr>
          <a:xfrm>
            <a:off x="7248511" y="3853900"/>
            <a:ext cx="4465652" cy="2167488"/>
          </a:xfrm>
          <a:custGeom>
            <a:avLst/>
            <a:gdLst>
              <a:gd name="connsiteX0" fmla="*/ 361255 w 4464050"/>
              <a:gd name="connsiteY0" fmla="*/ 0 h 2167488"/>
              <a:gd name="connsiteX1" fmla="*/ 4464050 w 4464050"/>
              <a:gd name="connsiteY1" fmla="*/ 0 h 2167488"/>
              <a:gd name="connsiteX2" fmla="*/ 4464050 w 4464050"/>
              <a:gd name="connsiteY2" fmla="*/ 0 h 2167488"/>
              <a:gd name="connsiteX3" fmla="*/ 4464050 w 4464050"/>
              <a:gd name="connsiteY3" fmla="*/ 1806233 h 2167488"/>
              <a:gd name="connsiteX4" fmla="*/ 4102795 w 4464050"/>
              <a:gd name="connsiteY4" fmla="*/ 2167488 h 2167488"/>
              <a:gd name="connsiteX5" fmla="*/ 0 w 4464050"/>
              <a:gd name="connsiteY5" fmla="*/ 2167488 h 2167488"/>
              <a:gd name="connsiteX6" fmla="*/ 0 w 4464050"/>
              <a:gd name="connsiteY6" fmla="*/ 2167488 h 2167488"/>
              <a:gd name="connsiteX7" fmla="*/ 0 w 4464050"/>
              <a:gd name="connsiteY7" fmla="*/ 361255 h 2167488"/>
              <a:gd name="connsiteX8" fmla="*/ 361255 w 4464050"/>
              <a:gd name="connsiteY8" fmla="*/ 0 h 2167488"/>
              <a:gd name="connsiteX0" fmla="*/ 90164 w 4548559"/>
              <a:gd name="connsiteY0" fmla="*/ 3629 h 2167488"/>
              <a:gd name="connsiteX1" fmla="*/ 4548559 w 4548559"/>
              <a:gd name="connsiteY1" fmla="*/ 0 h 2167488"/>
              <a:gd name="connsiteX2" fmla="*/ 4548559 w 4548559"/>
              <a:gd name="connsiteY2" fmla="*/ 0 h 2167488"/>
              <a:gd name="connsiteX3" fmla="*/ 4548559 w 4548559"/>
              <a:gd name="connsiteY3" fmla="*/ 1806233 h 2167488"/>
              <a:gd name="connsiteX4" fmla="*/ 4187304 w 4548559"/>
              <a:gd name="connsiteY4" fmla="*/ 2167488 h 2167488"/>
              <a:gd name="connsiteX5" fmla="*/ 84509 w 4548559"/>
              <a:gd name="connsiteY5" fmla="*/ 2167488 h 2167488"/>
              <a:gd name="connsiteX6" fmla="*/ 84509 w 4548559"/>
              <a:gd name="connsiteY6" fmla="*/ 2167488 h 2167488"/>
              <a:gd name="connsiteX7" fmla="*/ 84509 w 4548559"/>
              <a:gd name="connsiteY7" fmla="*/ 361255 h 2167488"/>
              <a:gd name="connsiteX8" fmla="*/ 90164 w 4548559"/>
              <a:gd name="connsiteY8" fmla="*/ 3629 h 2167488"/>
              <a:gd name="connsiteX0" fmla="*/ 5655 w 4464050"/>
              <a:gd name="connsiteY0" fmla="*/ 3629 h 2167488"/>
              <a:gd name="connsiteX1" fmla="*/ 4464050 w 4464050"/>
              <a:gd name="connsiteY1" fmla="*/ 0 h 2167488"/>
              <a:gd name="connsiteX2" fmla="*/ 4464050 w 4464050"/>
              <a:gd name="connsiteY2" fmla="*/ 0 h 2167488"/>
              <a:gd name="connsiteX3" fmla="*/ 4464050 w 4464050"/>
              <a:gd name="connsiteY3" fmla="*/ 1806233 h 2167488"/>
              <a:gd name="connsiteX4" fmla="*/ 4102795 w 4464050"/>
              <a:gd name="connsiteY4" fmla="*/ 2167488 h 2167488"/>
              <a:gd name="connsiteX5" fmla="*/ 0 w 4464050"/>
              <a:gd name="connsiteY5" fmla="*/ 2167488 h 2167488"/>
              <a:gd name="connsiteX6" fmla="*/ 0 w 4464050"/>
              <a:gd name="connsiteY6" fmla="*/ 2167488 h 2167488"/>
              <a:gd name="connsiteX7" fmla="*/ 0 w 4464050"/>
              <a:gd name="connsiteY7" fmla="*/ 361255 h 2167488"/>
              <a:gd name="connsiteX8" fmla="*/ 5655 w 4464050"/>
              <a:gd name="connsiteY8" fmla="*/ 3629 h 2167488"/>
              <a:gd name="connsiteX0" fmla="*/ 0 w 4465652"/>
              <a:gd name="connsiteY0" fmla="*/ 3629 h 2167488"/>
              <a:gd name="connsiteX1" fmla="*/ 4465652 w 4465652"/>
              <a:gd name="connsiteY1" fmla="*/ 0 h 2167488"/>
              <a:gd name="connsiteX2" fmla="*/ 4465652 w 4465652"/>
              <a:gd name="connsiteY2" fmla="*/ 0 h 2167488"/>
              <a:gd name="connsiteX3" fmla="*/ 4465652 w 4465652"/>
              <a:gd name="connsiteY3" fmla="*/ 1806233 h 2167488"/>
              <a:gd name="connsiteX4" fmla="*/ 4104397 w 4465652"/>
              <a:gd name="connsiteY4" fmla="*/ 2167488 h 2167488"/>
              <a:gd name="connsiteX5" fmla="*/ 1602 w 4465652"/>
              <a:gd name="connsiteY5" fmla="*/ 2167488 h 2167488"/>
              <a:gd name="connsiteX6" fmla="*/ 1602 w 4465652"/>
              <a:gd name="connsiteY6" fmla="*/ 2167488 h 2167488"/>
              <a:gd name="connsiteX7" fmla="*/ 1602 w 4465652"/>
              <a:gd name="connsiteY7" fmla="*/ 361255 h 2167488"/>
              <a:gd name="connsiteX8" fmla="*/ 0 w 4465652"/>
              <a:gd name="connsiteY8" fmla="*/ 3629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5652" h="2167488">
                <a:moveTo>
                  <a:pt x="0" y="3629"/>
                </a:moveTo>
                <a:lnTo>
                  <a:pt x="4465652" y="0"/>
                </a:lnTo>
                <a:lnTo>
                  <a:pt x="4465652" y="0"/>
                </a:lnTo>
                <a:lnTo>
                  <a:pt x="4465652" y="1806233"/>
                </a:lnTo>
                <a:cubicBezTo>
                  <a:pt x="4465652" y="2005749"/>
                  <a:pt x="4303913" y="2167488"/>
                  <a:pt x="4104397" y="2167488"/>
                </a:cubicBezTo>
                <a:lnTo>
                  <a:pt x="1602" y="2167488"/>
                </a:lnTo>
                <a:lnTo>
                  <a:pt x="1602" y="2167488"/>
                </a:lnTo>
                <a:lnTo>
                  <a:pt x="1602" y="361255"/>
                </a:lnTo>
                <a:cubicBezTo>
                  <a:pt x="1602" y="161739"/>
                  <a:pt x="55" y="141515"/>
                  <a:pt x="0" y="3629"/>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1" name="Text Placeholder 7"/>
          <p:cNvSpPr>
            <a:spLocks noGrp="1"/>
          </p:cNvSpPr>
          <p:nvPr>
            <p:ph type="body" sz="quarter" idx="16"/>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3"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817378957"/>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8"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4" name="Date Placeholder 3"/>
          <p:cNvSpPr>
            <a:spLocks noGrp="1"/>
          </p:cNvSpPr>
          <p:nvPr>
            <p:ph type="dt" sz="half" idx="10"/>
          </p:nvPr>
        </p:nvSpPr>
        <p:spPr/>
        <p:txBody>
          <a:bodyPr/>
          <a:lstStyle/>
          <a:p>
            <a:r>
              <a:rPr lang="fi-FI"/>
              <a:t>May, 28 2022</a:t>
            </a:r>
            <a:endParaRPr lang="en-US"/>
          </a:p>
        </p:txBody>
      </p:sp>
      <p:sp>
        <p:nvSpPr>
          <p:cNvPr id="5" name="Footer Placeholder 4"/>
          <p:cNvSpPr>
            <a:spLocks noGrp="1"/>
          </p:cNvSpPr>
          <p:nvPr>
            <p:ph type="ftr" sz="quarter" idx="11"/>
          </p:nvPr>
        </p:nvSpPr>
        <p:spPr/>
        <p:txBody>
          <a:bodyPr/>
          <a:lstStyle/>
          <a:p>
            <a:r>
              <a:rPr lang="en-US"/>
              <a:t>Audit Committee</a:t>
            </a:r>
          </a:p>
        </p:txBody>
      </p:sp>
      <p:sp>
        <p:nvSpPr>
          <p:cNvPr id="6" name="Slide Number Placeholder 5"/>
          <p:cNvSpPr>
            <a:spLocks noGrp="1"/>
          </p:cNvSpPr>
          <p:nvPr>
            <p:ph type="sldNum" sz="quarter" idx="12"/>
          </p:nvPr>
        </p:nvSpPr>
        <p:spPr/>
        <p:txBody>
          <a:bodyPr/>
          <a:lstStyle/>
          <a:p>
            <a:fld id="{82F35C78-EDC3-4BE6-A74D-429C10820A80}" type="slidenum">
              <a:rPr lang="en-US" smtClean="0"/>
              <a:pPr/>
              <a:t>‹#›</a:t>
            </a:fld>
            <a:endParaRPr lang="en-US"/>
          </a:p>
        </p:txBody>
      </p:sp>
    </p:spTree>
    <p:extLst>
      <p:ext uri="{BB962C8B-B14F-4D97-AF65-F5344CB8AC3E}">
        <p14:creationId xmlns:p14="http://schemas.microsoft.com/office/powerpoint/2010/main" val="3864843522"/>
      </p:ext>
    </p:extLst>
  </p:cSld>
  <p:clrMapOvr>
    <a:masterClrMapping/>
  </p:clrMapOvr>
  <p:transition spd="med">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 Pictures layout">
    <p:spTree>
      <p:nvGrpSpPr>
        <p:cNvPr id="1" name=""/>
        <p:cNvGrpSpPr/>
        <p:nvPr/>
      </p:nvGrpSpPr>
      <p:grpSpPr>
        <a:xfrm>
          <a:off x="0" y="0"/>
          <a:ext cx="0" cy="0"/>
          <a:chOff x="0" y="0"/>
          <a:chExt cx="0" cy="0"/>
        </a:xfrm>
      </p:grpSpPr>
      <p:sp>
        <p:nvSpPr>
          <p:cNvPr id="14" name="Picture Placeholder 6"/>
          <p:cNvSpPr>
            <a:spLocks noGrp="1"/>
          </p:cNvSpPr>
          <p:nvPr>
            <p:ph type="pic" sz="quarter" idx="26"/>
          </p:nvPr>
        </p:nvSpPr>
        <p:spPr>
          <a:xfrm>
            <a:off x="481013" y="1557338"/>
            <a:ext cx="5544566" cy="1511300"/>
          </a:xfrm>
          <a:custGeom>
            <a:avLst/>
            <a:gdLst/>
            <a:ahLst/>
            <a:cxnLst/>
            <a:rect l="l" t="t" r="r" b="b"/>
            <a:pathLst>
              <a:path w="5557266" h="1511300">
                <a:moveTo>
                  <a:pt x="311950" y="0"/>
                </a:moveTo>
                <a:lnTo>
                  <a:pt x="2100882" y="0"/>
                </a:lnTo>
                <a:lnTo>
                  <a:pt x="4032250" y="0"/>
                </a:lnTo>
                <a:lnTo>
                  <a:pt x="5557266" y="0"/>
                </a:lnTo>
                <a:lnTo>
                  <a:pt x="5557266" y="1511300"/>
                </a:lnTo>
                <a:lnTo>
                  <a:pt x="4032250" y="1511300"/>
                </a:lnTo>
                <a:lnTo>
                  <a:pt x="210088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20" name="Picture Placeholder 6"/>
          <p:cNvSpPr>
            <a:spLocks noGrp="1"/>
          </p:cNvSpPr>
          <p:nvPr>
            <p:ph type="pic" sz="quarter" idx="27"/>
          </p:nvPr>
        </p:nvSpPr>
        <p:spPr>
          <a:xfrm>
            <a:off x="6169621" y="1557338"/>
            <a:ext cx="5542432" cy="1511300"/>
          </a:xfrm>
          <a:custGeom>
            <a:avLst/>
            <a:gdLst/>
            <a:ahLst/>
            <a:cxnLst/>
            <a:rect l="l" t="t" r="r" b="b"/>
            <a:pathLst>
              <a:path w="5542432" h="1511300">
                <a:moveTo>
                  <a:pt x="0" y="0"/>
                </a:moveTo>
                <a:lnTo>
                  <a:pt x="1510182" y="0"/>
                </a:lnTo>
                <a:lnTo>
                  <a:pt x="3456384" y="0"/>
                </a:lnTo>
                <a:lnTo>
                  <a:pt x="5542432" y="0"/>
                </a:lnTo>
                <a:lnTo>
                  <a:pt x="5542432" y="1199350"/>
                </a:lnTo>
                <a:cubicBezTo>
                  <a:pt x="5542432" y="1371635"/>
                  <a:pt x="5402767" y="1511300"/>
                  <a:pt x="5230482" y="1511300"/>
                </a:cubicBezTo>
                <a:lnTo>
                  <a:pt x="3456384" y="1511300"/>
                </a:lnTo>
                <a:lnTo>
                  <a:pt x="151018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3" name="Date Placeholder 2"/>
          <p:cNvSpPr>
            <a:spLocks noGrp="1"/>
          </p:cNvSpPr>
          <p:nvPr>
            <p:ph type="dt" sz="half" idx="10"/>
          </p:nvPr>
        </p:nvSpPr>
        <p:spPr/>
        <p:txBody>
          <a:bodyPr/>
          <a:lstStyle/>
          <a:p>
            <a:r>
              <a:rPr lang="fi-FI"/>
              <a:t>May, 28 2022</a:t>
            </a:r>
            <a:endParaRPr lang="en-US"/>
          </a:p>
        </p:txBody>
      </p:sp>
      <p:sp>
        <p:nvSpPr>
          <p:cNvPr id="4" name="Footer Placeholder 3"/>
          <p:cNvSpPr>
            <a:spLocks noGrp="1"/>
          </p:cNvSpPr>
          <p:nvPr>
            <p:ph type="ftr" sz="quarter" idx="11"/>
          </p:nvPr>
        </p:nvSpPr>
        <p:spPr/>
        <p:txBody>
          <a:bodyPr/>
          <a:lstStyle/>
          <a:p>
            <a:r>
              <a:rPr lang="en-US"/>
              <a:t>Audit Committee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8"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9"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22" name="Text Placeholder 34"/>
          <p:cNvSpPr>
            <a:spLocks noGrp="1"/>
          </p:cNvSpPr>
          <p:nvPr>
            <p:ph type="body" sz="quarter" idx="20" hasCustomPrompt="1"/>
          </p:nvPr>
        </p:nvSpPr>
        <p:spPr>
          <a:xfrm>
            <a:off x="487830" y="2772971"/>
            <a:ext cx="1041485"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dirty="0"/>
              <a:t>Picture text</a:t>
            </a:r>
          </a:p>
        </p:txBody>
      </p:sp>
      <p:sp>
        <p:nvSpPr>
          <p:cNvPr id="23" name="Text Placeholder 34"/>
          <p:cNvSpPr>
            <a:spLocks noGrp="1"/>
          </p:cNvSpPr>
          <p:nvPr>
            <p:ph type="body" sz="quarter" idx="21" hasCustomPrompt="1"/>
          </p:nvPr>
        </p:nvSpPr>
        <p:spPr>
          <a:xfrm>
            <a:off x="6169595" y="2772966"/>
            <a:ext cx="1041485"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dirty="0"/>
              <a:t>Picture text</a:t>
            </a:r>
          </a:p>
        </p:txBody>
      </p:sp>
      <p:sp>
        <p:nvSpPr>
          <p:cNvPr id="24" name="Content Placeholder 2"/>
          <p:cNvSpPr>
            <a:spLocks noGrp="1"/>
          </p:cNvSpPr>
          <p:nvPr>
            <p:ph sz="half" idx="1"/>
          </p:nvPr>
        </p:nvSpPr>
        <p:spPr>
          <a:xfrm>
            <a:off x="481013" y="3140968"/>
            <a:ext cx="5544565"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25" name="Content Placeholder 2"/>
          <p:cNvSpPr>
            <a:spLocks noGrp="1"/>
          </p:cNvSpPr>
          <p:nvPr>
            <p:ph sz="half" idx="25"/>
          </p:nvPr>
        </p:nvSpPr>
        <p:spPr>
          <a:xfrm>
            <a:off x="6169595" y="3140968"/>
            <a:ext cx="5544568"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Tree>
    <p:extLst>
      <p:ext uri="{BB962C8B-B14F-4D97-AF65-F5344CB8AC3E}">
        <p14:creationId xmlns:p14="http://schemas.microsoft.com/office/powerpoint/2010/main" val="1610532288"/>
      </p:ext>
    </p:extLst>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 Pictures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i-FI"/>
              <a:t>May, 28 2022</a:t>
            </a:r>
            <a:endParaRPr lang="en-US"/>
          </a:p>
        </p:txBody>
      </p:sp>
      <p:sp>
        <p:nvSpPr>
          <p:cNvPr id="4" name="Footer Placeholder 3"/>
          <p:cNvSpPr>
            <a:spLocks noGrp="1"/>
          </p:cNvSpPr>
          <p:nvPr>
            <p:ph type="ftr" sz="quarter" idx="11"/>
          </p:nvPr>
        </p:nvSpPr>
        <p:spPr/>
        <p:txBody>
          <a:bodyPr/>
          <a:lstStyle/>
          <a:p>
            <a:r>
              <a:rPr lang="en-US"/>
              <a:t>Audit Committee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22"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24"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30" name="Picture Placeholder 6"/>
          <p:cNvSpPr>
            <a:spLocks noGrp="1"/>
          </p:cNvSpPr>
          <p:nvPr>
            <p:ph type="pic" sz="quarter" idx="16"/>
          </p:nvPr>
        </p:nvSpPr>
        <p:spPr>
          <a:xfrm>
            <a:off x="8113811" y="1557338"/>
            <a:ext cx="3600352" cy="1511300"/>
          </a:xfrm>
          <a:custGeom>
            <a:avLst/>
            <a:gdLst/>
            <a:ahLst/>
            <a:cxnLst/>
            <a:rect l="l" t="t" r="r" b="b"/>
            <a:pathLst>
              <a:path w="3600352" h="1511300">
                <a:moveTo>
                  <a:pt x="0" y="0"/>
                </a:moveTo>
                <a:lnTo>
                  <a:pt x="1009552" y="0"/>
                </a:lnTo>
                <a:lnTo>
                  <a:pt x="1656184" y="0"/>
                </a:lnTo>
                <a:lnTo>
                  <a:pt x="3600352" y="0"/>
                </a:lnTo>
                <a:lnTo>
                  <a:pt x="3600352" y="1199350"/>
                </a:lnTo>
                <a:cubicBezTo>
                  <a:pt x="3600352" y="1371635"/>
                  <a:pt x="3460687" y="1511300"/>
                  <a:pt x="3288402" y="1511300"/>
                </a:cubicBezTo>
                <a:lnTo>
                  <a:pt x="1656184" y="1511300"/>
                </a:lnTo>
                <a:lnTo>
                  <a:pt x="100955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31" name="Picture Placeholder 43"/>
          <p:cNvSpPr>
            <a:spLocks noGrp="1"/>
          </p:cNvSpPr>
          <p:nvPr>
            <p:ph type="pic" sz="quarter" idx="24"/>
          </p:nvPr>
        </p:nvSpPr>
        <p:spPr>
          <a:xfrm>
            <a:off x="4297363" y="1557338"/>
            <a:ext cx="3600450"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32" name="Content Placeholder 2"/>
          <p:cNvSpPr>
            <a:spLocks noGrp="1"/>
          </p:cNvSpPr>
          <p:nvPr>
            <p:ph sz="half" idx="1"/>
          </p:nvPr>
        </p:nvSpPr>
        <p:spPr>
          <a:xfrm>
            <a:off x="481012" y="3717032"/>
            <a:ext cx="3600351" cy="2304356"/>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33" name="Text Placeholder 2"/>
          <p:cNvSpPr>
            <a:spLocks noGrp="1"/>
          </p:cNvSpPr>
          <p:nvPr>
            <p:ph type="body" idx="28"/>
          </p:nvPr>
        </p:nvSpPr>
        <p:spPr>
          <a:xfrm>
            <a:off x="481012" y="3141513"/>
            <a:ext cx="3600351" cy="575519"/>
          </a:xfrm>
        </p:spPr>
        <p:txBody>
          <a:bodyPr anchor="t" anchorCtr="0"/>
          <a:lstStyle>
            <a:lvl1pPr marL="0" indent="0">
              <a:spcBef>
                <a:spcPts val="600"/>
              </a:spcBef>
              <a:buNone/>
              <a:defRPr sz="1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4" name="Text Placeholder 2"/>
          <p:cNvSpPr>
            <a:spLocks noGrp="1"/>
          </p:cNvSpPr>
          <p:nvPr>
            <p:ph type="body" idx="29"/>
          </p:nvPr>
        </p:nvSpPr>
        <p:spPr>
          <a:xfrm>
            <a:off x="4297363" y="3141513"/>
            <a:ext cx="3600449" cy="575519"/>
          </a:xfrm>
        </p:spPr>
        <p:txBody>
          <a:bodyPr anchor="t" anchorCtr="0"/>
          <a:lstStyle>
            <a:lvl1pPr marL="0" indent="0">
              <a:spcBef>
                <a:spcPts val="600"/>
              </a:spcBef>
              <a:buNone/>
              <a:defRPr sz="1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5" name="Text Placeholder 4"/>
          <p:cNvSpPr>
            <a:spLocks noGrp="1"/>
          </p:cNvSpPr>
          <p:nvPr>
            <p:ph type="body" sz="quarter" idx="3"/>
          </p:nvPr>
        </p:nvSpPr>
        <p:spPr>
          <a:xfrm>
            <a:off x="8113789" y="3141513"/>
            <a:ext cx="3599285" cy="575519"/>
          </a:xfrm>
        </p:spPr>
        <p:txBody>
          <a:bodyPr anchor="t" anchorCtr="0"/>
          <a:lstStyle>
            <a:lvl1pPr marL="0" indent="0">
              <a:spcBef>
                <a:spcPts val="600"/>
              </a:spcBef>
              <a:buNone/>
              <a:defRPr sz="1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6" name="Content Placeholder 2"/>
          <p:cNvSpPr>
            <a:spLocks noGrp="1"/>
          </p:cNvSpPr>
          <p:nvPr>
            <p:ph sz="half" idx="30"/>
          </p:nvPr>
        </p:nvSpPr>
        <p:spPr>
          <a:xfrm>
            <a:off x="4297363" y="3717032"/>
            <a:ext cx="3600449" cy="2304356"/>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37" name="Content Placeholder 2"/>
          <p:cNvSpPr>
            <a:spLocks noGrp="1"/>
          </p:cNvSpPr>
          <p:nvPr>
            <p:ph sz="half" idx="31"/>
          </p:nvPr>
        </p:nvSpPr>
        <p:spPr>
          <a:xfrm>
            <a:off x="8113811" y="3717032"/>
            <a:ext cx="3600352" cy="2304356"/>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38" name="Picture Placeholder 6"/>
          <p:cNvSpPr>
            <a:spLocks noGrp="1"/>
          </p:cNvSpPr>
          <p:nvPr>
            <p:ph type="pic" sz="quarter" idx="32"/>
          </p:nvPr>
        </p:nvSpPr>
        <p:spPr>
          <a:xfrm>
            <a:off x="481013" y="1557338"/>
            <a:ext cx="3600350" cy="1511300"/>
          </a:xfrm>
          <a:custGeom>
            <a:avLst/>
            <a:gdLst/>
            <a:ahLst/>
            <a:cxnLst/>
            <a:rect l="l" t="t" r="r" b="b"/>
            <a:pathLst>
              <a:path w="3600350" h="1511300">
                <a:moveTo>
                  <a:pt x="311950" y="0"/>
                </a:moveTo>
                <a:lnTo>
                  <a:pt x="2088182" y="0"/>
                </a:lnTo>
                <a:lnTo>
                  <a:pt x="2590800" y="0"/>
                </a:lnTo>
                <a:lnTo>
                  <a:pt x="3600350" y="0"/>
                </a:lnTo>
                <a:lnTo>
                  <a:pt x="3600350" y="1511300"/>
                </a:lnTo>
                <a:lnTo>
                  <a:pt x="2590800" y="1511300"/>
                </a:lnTo>
                <a:lnTo>
                  <a:pt x="208818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Tree>
    <p:extLst>
      <p:ext uri="{BB962C8B-B14F-4D97-AF65-F5344CB8AC3E}">
        <p14:creationId xmlns:p14="http://schemas.microsoft.com/office/powerpoint/2010/main" val="2344325314"/>
      </p:ext>
    </p:extLst>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 Pictures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i-FI"/>
              <a:t>May, 28 2022</a:t>
            </a:r>
            <a:endParaRPr lang="en-US"/>
          </a:p>
        </p:txBody>
      </p:sp>
      <p:sp>
        <p:nvSpPr>
          <p:cNvPr id="4" name="Footer Placeholder 3"/>
          <p:cNvSpPr>
            <a:spLocks noGrp="1"/>
          </p:cNvSpPr>
          <p:nvPr>
            <p:ph type="ftr" sz="quarter" idx="11"/>
          </p:nvPr>
        </p:nvSpPr>
        <p:spPr/>
        <p:txBody>
          <a:bodyPr/>
          <a:lstStyle/>
          <a:p>
            <a:r>
              <a:rPr lang="en-US"/>
              <a:t>Audit Committee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9"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20"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22" name="Picture Placeholder 6"/>
          <p:cNvSpPr>
            <a:spLocks noGrp="1"/>
          </p:cNvSpPr>
          <p:nvPr>
            <p:ph type="pic" sz="quarter" idx="15"/>
          </p:nvPr>
        </p:nvSpPr>
        <p:spPr>
          <a:xfrm>
            <a:off x="481013" y="1557338"/>
            <a:ext cx="2700250" cy="1511300"/>
          </a:xfrm>
          <a:custGeom>
            <a:avLst/>
            <a:gdLst/>
            <a:ahLst/>
            <a:cxnLst/>
            <a:rect l="l" t="t" r="r" b="b"/>
            <a:pathLst>
              <a:path w="2700250" h="1511300">
                <a:moveTo>
                  <a:pt x="311950" y="0"/>
                </a:moveTo>
                <a:lnTo>
                  <a:pt x="1368102" y="0"/>
                </a:lnTo>
                <a:lnTo>
                  <a:pt x="1943100" y="0"/>
                </a:lnTo>
                <a:lnTo>
                  <a:pt x="2700250" y="0"/>
                </a:lnTo>
                <a:lnTo>
                  <a:pt x="2700250" y="1511300"/>
                </a:lnTo>
                <a:lnTo>
                  <a:pt x="1943100" y="1511300"/>
                </a:lnTo>
                <a:lnTo>
                  <a:pt x="136810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23" name="Picture Placeholder 6"/>
          <p:cNvSpPr>
            <a:spLocks noGrp="1"/>
          </p:cNvSpPr>
          <p:nvPr>
            <p:ph type="pic" sz="quarter" idx="16"/>
          </p:nvPr>
        </p:nvSpPr>
        <p:spPr>
          <a:xfrm>
            <a:off x="9013911" y="1557338"/>
            <a:ext cx="2700252" cy="1511300"/>
          </a:xfrm>
          <a:custGeom>
            <a:avLst/>
            <a:gdLst/>
            <a:ahLst/>
            <a:cxnLst/>
            <a:rect l="l" t="t" r="r" b="b"/>
            <a:pathLst>
              <a:path w="2700252" h="1511300">
                <a:moveTo>
                  <a:pt x="0" y="0"/>
                </a:moveTo>
                <a:lnTo>
                  <a:pt x="757152" y="0"/>
                </a:lnTo>
                <a:lnTo>
                  <a:pt x="1188132" y="0"/>
                </a:lnTo>
                <a:lnTo>
                  <a:pt x="2700252" y="0"/>
                </a:lnTo>
                <a:lnTo>
                  <a:pt x="2700252" y="1199350"/>
                </a:lnTo>
                <a:cubicBezTo>
                  <a:pt x="2700252" y="1371635"/>
                  <a:pt x="2560587" y="1511300"/>
                  <a:pt x="2388302" y="1511300"/>
                </a:cubicBezTo>
                <a:lnTo>
                  <a:pt x="1188132" y="1511300"/>
                </a:lnTo>
                <a:lnTo>
                  <a:pt x="75715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24" name="Picture Placeholder 43"/>
          <p:cNvSpPr>
            <a:spLocks noGrp="1"/>
          </p:cNvSpPr>
          <p:nvPr>
            <p:ph type="pic" sz="quarter" idx="24"/>
          </p:nvPr>
        </p:nvSpPr>
        <p:spPr>
          <a:xfrm>
            <a:off x="3325813" y="1557338"/>
            <a:ext cx="2699766"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26" name="Picture Placeholder 43"/>
          <p:cNvSpPr>
            <a:spLocks noGrp="1"/>
          </p:cNvSpPr>
          <p:nvPr>
            <p:ph type="pic" sz="quarter" idx="25"/>
          </p:nvPr>
        </p:nvSpPr>
        <p:spPr>
          <a:xfrm>
            <a:off x="6169123" y="1557338"/>
            <a:ext cx="2700000"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31" name="Content Placeholder 2"/>
          <p:cNvSpPr>
            <a:spLocks noGrp="1"/>
          </p:cNvSpPr>
          <p:nvPr>
            <p:ph sz="half" idx="1"/>
          </p:nvPr>
        </p:nvSpPr>
        <p:spPr>
          <a:xfrm>
            <a:off x="481013" y="3140968"/>
            <a:ext cx="2700000"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a:defRPr sz="1000"/>
            </a:lvl4pPr>
            <a:lvl5pPr>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32" name="Text Placeholder 34"/>
          <p:cNvSpPr>
            <a:spLocks noGrp="1"/>
          </p:cNvSpPr>
          <p:nvPr>
            <p:ph type="body" sz="quarter" idx="20" hasCustomPrompt="1"/>
          </p:nvPr>
        </p:nvSpPr>
        <p:spPr>
          <a:xfrm>
            <a:off x="481013" y="2772971"/>
            <a:ext cx="1041485"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dirty="0"/>
              <a:t>Picture text</a:t>
            </a:r>
          </a:p>
        </p:txBody>
      </p:sp>
      <p:sp>
        <p:nvSpPr>
          <p:cNvPr id="38" name="Text Placeholder 34"/>
          <p:cNvSpPr>
            <a:spLocks noGrp="1"/>
          </p:cNvSpPr>
          <p:nvPr>
            <p:ph type="body" sz="quarter" idx="21" hasCustomPrompt="1"/>
          </p:nvPr>
        </p:nvSpPr>
        <p:spPr>
          <a:xfrm>
            <a:off x="6169124" y="2772966"/>
            <a:ext cx="1041485"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dirty="0"/>
              <a:t>Picture text</a:t>
            </a:r>
          </a:p>
        </p:txBody>
      </p:sp>
      <p:sp>
        <p:nvSpPr>
          <p:cNvPr id="39" name="Text Placeholder 34"/>
          <p:cNvSpPr>
            <a:spLocks noGrp="1"/>
          </p:cNvSpPr>
          <p:nvPr>
            <p:ph type="body" sz="quarter" idx="26" hasCustomPrompt="1"/>
          </p:nvPr>
        </p:nvSpPr>
        <p:spPr>
          <a:xfrm>
            <a:off x="3325813" y="2772966"/>
            <a:ext cx="1041485"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dirty="0"/>
              <a:t>Picture text</a:t>
            </a:r>
          </a:p>
        </p:txBody>
      </p:sp>
      <p:sp>
        <p:nvSpPr>
          <p:cNvPr id="40" name="Text Placeholder 34"/>
          <p:cNvSpPr>
            <a:spLocks noGrp="1"/>
          </p:cNvSpPr>
          <p:nvPr>
            <p:ph type="body" sz="quarter" idx="27" hasCustomPrompt="1"/>
          </p:nvPr>
        </p:nvSpPr>
        <p:spPr>
          <a:xfrm>
            <a:off x="9013911" y="2772966"/>
            <a:ext cx="1041485"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dirty="0"/>
              <a:t>Picture text</a:t>
            </a:r>
          </a:p>
        </p:txBody>
      </p:sp>
      <p:sp>
        <p:nvSpPr>
          <p:cNvPr id="41" name="Content Placeholder 2"/>
          <p:cNvSpPr>
            <a:spLocks noGrp="1"/>
          </p:cNvSpPr>
          <p:nvPr>
            <p:ph sz="half" idx="28"/>
          </p:nvPr>
        </p:nvSpPr>
        <p:spPr>
          <a:xfrm>
            <a:off x="3325279" y="3140968"/>
            <a:ext cx="2700000"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a:defRPr sz="1000"/>
            </a:lvl4pPr>
            <a:lvl5pPr>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2" name="Content Placeholder 2"/>
          <p:cNvSpPr>
            <a:spLocks noGrp="1"/>
          </p:cNvSpPr>
          <p:nvPr>
            <p:ph sz="half" idx="29"/>
          </p:nvPr>
        </p:nvSpPr>
        <p:spPr>
          <a:xfrm>
            <a:off x="6169595" y="3140968"/>
            <a:ext cx="2700000"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a:defRPr sz="1000"/>
            </a:lvl4pPr>
            <a:lvl5pPr>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3" name="Content Placeholder 2"/>
          <p:cNvSpPr>
            <a:spLocks noGrp="1"/>
          </p:cNvSpPr>
          <p:nvPr>
            <p:ph sz="half" idx="30"/>
          </p:nvPr>
        </p:nvSpPr>
        <p:spPr>
          <a:xfrm>
            <a:off x="9013911" y="3140968"/>
            <a:ext cx="2700000"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a:defRPr sz="1000"/>
            </a:lvl4pPr>
            <a:lvl5pPr>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727790918"/>
      </p:ext>
    </p:extLst>
  </p:cSld>
  <p:clrMapOvr>
    <a:masterClrMapping/>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 Pictures layout">
    <p:spTree>
      <p:nvGrpSpPr>
        <p:cNvPr id="1" name=""/>
        <p:cNvGrpSpPr/>
        <p:nvPr/>
      </p:nvGrpSpPr>
      <p:grpSpPr>
        <a:xfrm>
          <a:off x="0" y="0"/>
          <a:ext cx="0" cy="0"/>
          <a:chOff x="0" y="0"/>
          <a:chExt cx="0" cy="0"/>
        </a:xfrm>
      </p:grpSpPr>
      <p:sp>
        <p:nvSpPr>
          <p:cNvPr id="11" name="Picture Placeholder 10"/>
          <p:cNvSpPr>
            <a:spLocks noGrp="1"/>
          </p:cNvSpPr>
          <p:nvPr>
            <p:ph type="pic" sz="quarter" idx="33"/>
          </p:nvPr>
        </p:nvSpPr>
        <p:spPr>
          <a:xfrm>
            <a:off x="4297363" y="1557338"/>
            <a:ext cx="3600450" cy="2159694"/>
          </a:xfrm>
          <a:solidFill>
            <a:schemeClr val="bg2"/>
          </a:solidFill>
        </p:spPr>
        <p:txBody>
          <a:bodyPr/>
          <a:lstStyle>
            <a:lvl1pPr marL="0" indent="0">
              <a:buFontTx/>
              <a:buNone/>
              <a:defRPr sz="1200"/>
            </a:lvl1pPr>
          </a:lstStyle>
          <a:p>
            <a:r>
              <a:rPr lang="en-US"/>
              <a:t>Click icon to add picture</a:t>
            </a:r>
            <a:endParaRPr lang="en-GB" dirty="0"/>
          </a:p>
        </p:txBody>
      </p:sp>
      <p:sp>
        <p:nvSpPr>
          <p:cNvPr id="8" name="Picture Placeholder 7"/>
          <p:cNvSpPr>
            <a:spLocks noGrp="1"/>
          </p:cNvSpPr>
          <p:nvPr>
            <p:ph type="pic" sz="quarter" idx="34"/>
          </p:nvPr>
        </p:nvSpPr>
        <p:spPr>
          <a:xfrm>
            <a:off x="481012" y="1544334"/>
            <a:ext cx="3600295" cy="2159694"/>
          </a:xfrm>
          <a:custGeom>
            <a:avLst/>
            <a:gdLst/>
            <a:ahLst/>
            <a:cxnLst/>
            <a:rect l="l" t="t" r="r" b="b"/>
            <a:pathLst>
              <a:path w="3600295" h="2159694">
                <a:moveTo>
                  <a:pt x="359841" y="0"/>
                </a:moveTo>
                <a:lnTo>
                  <a:pt x="2448223" y="0"/>
                </a:lnTo>
                <a:lnTo>
                  <a:pt x="3312046" y="0"/>
                </a:lnTo>
                <a:lnTo>
                  <a:pt x="3600295" y="0"/>
                </a:lnTo>
                <a:lnTo>
                  <a:pt x="3600295" y="2159694"/>
                </a:lnTo>
                <a:lnTo>
                  <a:pt x="0" y="2159694"/>
                </a:lnTo>
                <a:lnTo>
                  <a:pt x="0" y="1799159"/>
                </a:lnTo>
                <a:lnTo>
                  <a:pt x="0" y="503510"/>
                </a:lnTo>
                <a:lnTo>
                  <a:pt x="0" y="359841"/>
                </a:lnTo>
                <a:cubicBezTo>
                  <a:pt x="0" y="161106"/>
                  <a:pt x="161106" y="0"/>
                  <a:pt x="359841" y="0"/>
                </a:cubicBezTo>
                <a:close/>
              </a:path>
            </a:pathLst>
          </a:custGeom>
          <a:solidFill>
            <a:schemeClr val="bg2"/>
          </a:solidFill>
        </p:spPr>
        <p:txBody>
          <a:bodyPr/>
          <a:lstStyle>
            <a:lvl1pPr marL="0" marR="0" indent="0" algn="l" defTabSz="914400" rtl="0" eaLnBrk="1" fontAlgn="auto" latinLnBrk="0" hangingPunct="1">
              <a:lnSpc>
                <a:spcPct val="100000"/>
              </a:lnSpc>
              <a:spcBef>
                <a:spcPts val="800"/>
              </a:spcBef>
              <a:spcAft>
                <a:spcPts val="0"/>
              </a:spcAft>
              <a:buClr>
                <a:schemeClr val="accent1"/>
              </a:buClr>
              <a:buSzTx/>
              <a:buFontTx/>
              <a:buNone/>
              <a:tabLst/>
              <a:defRPr sz="1200"/>
            </a:lvl1pPr>
          </a:lstStyle>
          <a:p>
            <a:r>
              <a:rPr lang="en-US"/>
              <a:t>Click icon to add picture</a:t>
            </a:r>
            <a:endParaRPr lang="en-GB" dirty="0"/>
          </a:p>
        </p:txBody>
      </p:sp>
      <p:sp>
        <p:nvSpPr>
          <p:cNvPr id="15" name="Picture Placeholder 14"/>
          <p:cNvSpPr>
            <a:spLocks noGrp="1"/>
          </p:cNvSpPr>
          <p:nvPr>
            <p:ph type="pic" sz="quarter" idx="35"/>
          </p:nvPr>
        </p:nvSpPr>
        <p:spPr>
          <a:xfrm>
            <a:off x="8113867" y="3861694"/>
            <a:ext cx="3600296" cy="2159694"/>
          </a:xfrm>
          <a:custGeom>
            <a:avLst/>
            <a:gdLst/>
            <a:ahLst/>
            <a:cxnLst/>
            <a:rect l="l" t="t" r="r" b="b"/>
            <a:pathLst>
              <a:path w="3600296" h="2159694">
                <a:moveTo>
                  <a:pt x="0" y="0"/>
                </a:moveTo>
                <a:lnTo>
                  <a:pt x="3600296" y="0"/>
                </a:lnTo>
                <a:lnTo>
                  <a:pt x="3600296" y="2159694"/>
                </a:lnTo>
                <a:lnTo>
                  <a:pt x="0" y="2159694"/>
                </a:lnTo>
                <a:close/>
              </a:path>
            </a:pathLst>
          </a:custGeom>
          <a:solidFill>
            <a:schemeClr val="bg2"/>
          </a:solidFill>
        </p:spPr>
        <p:txBody>
          <a:bodyPr/>
          <a:lstStyle>
            <a:lvl1pPr marL="0" indent="0">
              <a:buFontTx/>
              <a:buNone/>
              <a:defRPr sz="1200"/>
            </a:lvl1pPr>
          </a:lstStyle>
          <a:p>
            <a:r>
              <a:rPr lang="en-US"/>
              <a:t>Click icon to add picture</a:t>
            </a:r>
            <a:endParaRPr lang="en-GB" dirty="0"/>
          </a:p>
        </p:txBody>
      </p:sp>
      <p:sp>
        <p:nvSpPr>
          <p:cNvPr id="27" name="Picture Placeholder 10"/>
          <p:cNvSpPr>
            <a:spLocks noGrp="1"/>
          </p:cNvSpPr>
          <p:nvPr>
            <p:ph type="pic" sz="quarter" idx="36"/>
          </p:nvPr>
        </p:nvSpPr>
        <p:spPr>
          <a:xfrm>
            <a:off x="8113867" y="1557338"/>
            <a:ext cx="3600296" cy="2159694"/>
          </a:xfrm>
          <a:solidFill>
            <a:schemeClr val="bg2"/>
          </a:solidFill>
        </p:spPr>
        <p:txBody>
          <a:bodyPr/>
          <a:lstStyle>
            <a:lvl1pPr marL="0" indent="0">
              <a:buFontTx/>
              <a:buNone/>
              <a:defRPr sz="1200"/>
            </a:lvl1pPr>
          </a:lstStyle>
          <a:p>
            <a:r>
              <a:rPr lang="en-US"/>
              <a:t>Click icon to add picture</a:t>
            </a:r>
            <a:endParaRPr lang="en-GB" dirty="0"/>
          </a:p>
        </p:txBody>
      </p:sp>
      <p:sp>
        <p:nvSpPr>
          <p:cNvPr id="28" name="Picture Placeholder 10"/>
          <p:cNvSpPr>
            <a:spLocks noGrp="1"/>
          </p:cNvSpPr>
          <p:nvPr>
            <p:ph type="pic" sz="quarter" idx="37"/>
          </p:nvPr>
        </p:nvSpPr>
        <p:spPr>
          <a:xfrm>
            <a:off x="481013" y="3861694"/>
            <a:ext cx="3600294" cy="2159694"/>
          </a:xfrm>
          <a:solidFill>
            <a:schemeClr val="bg2"/>
          </a:solidFill>
        </p:spPr>
        <p:txBody>
          <a:bodyPr/>
          <a:lstStyle>
            <a:lvl1pPr marL="0" indent="0">
              <a:buFontTx/>
              <a:buNone/>
              <a:defRPr sz="1200"/>
            </a:lvl1pPr>
          </a:lstStyle>
          <a:p>
            <a:r>
              <a:rPr lang="en-US"/>
              <a:t>Click icon to add picture</a:t>
            </a:r>
            <a:endParaRPr lang="en-GB" dirty="0"/>
          </a:p>
        </p:txBody>
      </p:sp>
      <p:sp>
        <p:nvSpPr>
          <p:cNvPr id="29" name="Picture Placeholder 10"/>
          <p:cNvSpPr>
            <a:spLocks noGrp="1"/>
          </p:cNvSpPr>
          <p:nvPr>
            <p:ph type="pic" sz="quarter" idx="38"/>
          </p:nvPr>
        </p:nvSpPr>
        <p:spPr>
          <a:xfrm>
            <a:off x="4297387" y="3861694"/>
            <a:ext cx="3600400" cy="2159694"/>
          </a:xfrm>
          <a:solidFill>
            <a:schemeClr val="bg2"/>
          </a:solidFill>
        </p:spPr>
        <p:txBody>
          <a:bodyPr/>
          <a:lstStyle>
            <a:lvl1pPr marL="0" indent="0">
              <a:buFontTx/>
              <a:buNone/>
              <a:defRPr sz="1200"/>
            </a:lvl1pPr>
          </a:lstStyle>
          <a:p>
            <a:r>
              <a:rPr lang="en-US"/>
              <a:t>Click icon to add picture</a:t>
            </a:r>
            <a:endParaRPr lang="en-GB" dirty="0"/>
          </a:p>
        </p:txBody>
      </p:sp>
      <p:sp>
        <p:nvSpPr>
          <p:cNvPr id="3" name="Date Placeholder 2"/>
          <p:cNvSpPr>
            <a:spLocks noGrp="1"/>
          </p:cNvSpPr>
          <p:nvPr>
            <p:ph type="dt" sz="half" idx="10"/>
          </p:nvPr>
        </p:nvSpPr>
        <p:spPr/>
        <p:txBody>
          <a:bodyPr/>
          <a:lstStyle/>
          <a:p>
            <a:r>
              <a:rPr lang="fi-FI"/>
              <a:t>May, 28 2022</a:t>
            </a:r>
            <a:endParaRPr lang="en-US"/>
          </a:p>
        </p:txBody>
      </p:sp>
      <p:sp>
        <p:nvSpPr>
          <p:cNvPr id="4" name="Footer Placeholder 3"/>
          <p:cNvSpPr>
            <a:spLocks noGrp="1"/>
          </p:cNvSpPr>
          <p:nvPr>
            <p:ph type="ftr" sz="quarter" idx="11"/>
          </p:nvPr>
        </p:nvSpPr>
        <p:spPr/>
        <p:txBody>
          <a:bodyPr/>
          <a:lstStyle/>
          <a:p>
            <a:r>
              <a:rPr lang="en-US"/>
              <a:t>Audit Committee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22" name="Text Placeholder 34"/>
          <p:cNvSpPr>
            <a:spLocks noGrp="1"/>
          </p:cNvSpPr>
          <p:nvPr>
            <p:ph type="body" sz="quarter" idx="20" hasCustomPrompt="1"/>
          </p:nvPr>
        </p:nvSpPr>
        <p:spPr>
          <a:xfrm>
            <a:off x="480963" y="3447194"/>
            <a:ext cx="914848" cy="264349"/>
          </a:xfrm>
          <a:solidFill>
            <a:srgbClr val="50B948">
              <a:alpha val="69804"/>
            </a:srgbClr>
          </a:solidFill>
        </p:spPr>
        <p:txBody>
          <a:bodyPr wrap="non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4" name="Text Placeholder 34"/>
          <p:cNvSpPr>
            <a:spLocks noGrp="1"/>
          </p:cNvSpPr>
          <p:nvPr>
            <p:ph type="body" sz="quarter" idx="21" hasCustomPrompt="1"/>
          </p:nvPr>
        </p:nvSpPr>
        <p:spPr>
          <a:xfrm>
            <a:off x="8113867" y="3452683"/>
            <a:ext cx="914848" cy="264349"/>
          </a:xfrm>
          <a:solidFill>
            <a:srgbClr val="50B948">
              <a:alpha val="69804"/>
            </a:srgbClr>
          </a:solidFill>
        </p:spPr>
        <p:txBody>
          <a:bodyPr wrap="non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5" name="Text Placeholder 34"/>
          <p:cNvSpPr>
            <a:spLocks noGrp="1"/>
          </p:cNvSpPr>
          <p:nvPr>
            <p:ph type="body" sz="quarter" idx="26" hasCustomPrompt="1"/>
          </p:nvPr>
        </p:nvSpPr>
        <p:spPr>
          <a:xfrm>
            <a:off x="4297337" y="3452683"/>
            <a:ext cx="914848" cy="264349"/>
          </a:xfrm>
          <a:solidFill>
            <a:srgbClr val="50B948">
              <a:alpha val="69804"/>
            </a:srgbClr>
          </a:solidFill>
        </p:spPr>
        <p:txBody>
          <a:bodyPr wrap="non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0" name="Text Placeholder 34"/>
          <p:cNvSpPr>
            <a:spLocks noGrp="1"/>
          </p:cNvSpPr>
          <p:nvPr>
            <p:ph type="body" sz="quarter" idx="39" hasCustomPrompt="1"/>
          </p:nvPr>
        </p:nvSpPr>
        <p:spPr>
          <a:xfrm>
            <a:off x="480963" y="5751550"/>
            <a:ext cx="914848" cy="264349"/>
          </a:xfrm>
          <a:solidFill>
            <a:srgbClr val="50B948">
              <a:alpha val="69804"/>
            </a:srgbClr>
          </a:solidFill>
        </p:spPr>
        <p:txBody>
          <a:bodyPr wrap="non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1" name="Text Placeholder 34"/>
          <p:cNvSpPr>
            <a:spLocks noGrp="1"/>
          </p:cNvSpPr>
          <p:nvPr>
            <p:ph type="body" sz="quarter" idx="40" hasCustomPrompt="1"/>
          </p:nvPr>
        </p:nvSpPr>
        <p:spPr>
          <a:xfrm>
            <a:off x="8113867" y="5757039"/>
            <a:ext cx="914848" cy="264349"/>
          </a:xfrm>
          <a:solidFill>
            <a:srgbClr val="50B948">
              <a:alpha val="69804"/>
            </a:srgbClr>
          </a:solidFill>
        </p:spPr>
        <p:txBody>
          <a:bodyPr wrap="non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2" name="Text Placeholder 34"/>
          <p:cNvSpPr>
            <a:spLocks noGrp="1"/>
          </p:cNvSpPr>
          <p:nvPr>
            <p:ph type="body" sz="quarter" idx="41" hasCustomPrompt="1"/>
          </p:nvPr>
        </p:nvSpPr>
        <p:spPr>
          <a:xfrm>
            <a:off x="4297337" y="5757039"/>
            <a:ext cx="914848" cy="264349"/>
          </a:xfrm>
          <a:solidFill>
            <a:srgbClr val="50B948">
              <a:alpha val="69804"/>
            </a:srgbClr>
          </a:solidFill>
        </p:spPr>
        <p:txBody>
          <a:bodyPr wrap="non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19" name="Text Placeholder 7"/>
          <p:cNvSpPr>
            <a:spLocks noGrp="1"/>
          </p:cNvSpPr>
          <p:nvPr>
            <p:ph type="body" sz="quarter" idx="13"/>
          </p:nvPr>
        </p:nvSpPr>
        <p:spPr>
          <a:xfrm>
            <a:off x="481013" y="836640"/>
            <a:ext cx="11233150" cy="504727"/>
          </a:xfrm>
          <a:prstGeom prst="rect">
            <a:avLst/>
          </a:prstGeo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20"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3381764810"/>
      </p:ext>
    </p:extLst>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 data sheets">
    <p:spTree>
      <p:nvGrpSpPr>
        <p:cNvPr id="1" name=""/>
        <p:cNvGrpSpPr/>
        <p:nvPr/>
      </p:nvGrpSpPr>
      <p:grpSpPr>
        <a:xfrm>
          <a:off x="0" y="0"/>
          <a:ext cx="0" cy="0"/>
          <a:chOff x="0" y="0"/>
          <a:chExt cx="0" cy="0"/>
        </a:xfrm>
      </p:grpSpPr>
      <p:sp>
        <p:nvSpPr>
          <p:cNvPr id="17" name="Picture Placeholder 6"/>
          <p:cNvSpPr>
            <a:spLocks noGrp="1"/>
          </p:cNvSpPr>
          <p:nvPr>
            <p:ph type="pic" sz="quarter" idx="26"/>
          </p:nvPr>
        </p:nvSpPr>
        <p:spPr>
          <a:xfrm>
            <a:off x="481013" y="1557338"/>
            <a:ext cx="5544566" cy="1511300"/>
          </a:xfrm>
          <a:custGeom>
            <a:avLst/>
            <a:gdLst/>
            <a:ahLst/>
            <a:cxnLst/>
            <a:rect l="l" t="t" r="r" b="b"/>
            <a:pathLst>
              <a:path w="5557266" h="1511300">
                <a:moveTo>
                  <a:pt x="311950" y="0"/>
                </a:moveTo>
                <a:lnTo>
                  <a:pt x="2100882" y="0"/>
                </a:lnTo>
                <a:lnTo>
                  <a:pt x="4032250" y="0"/>
                </a:lnTo>
                <a:lnTo>
                  <a:pt x="5557266" y="0"/>
                </a:lnTo>
                <a:lnTo>
                  <a:pt x="5557266" y="1511300"/>
                </a:lnTo>
                <a:lnTo>
                  <a:pt x="4032250" y="1511300"/>
                </a:lnTo>
                <a:lnTo>
                  <a:pt x="210088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18" name="Picture Placeholder 6"/>
          <p:cNvSpPr>
            <a:spLocks noGrp="1"/>
          </p:cNvSpPr>
          <p:nvPr>
            <p:ph type="pic" sz="quarter" idx="27"/>
          </p:nvPr>
        </p:nvSpPr>
        <p:spPr>
          <a:xfrm>
            <a:off x="6169621" y="1557338"/>
            <a:ext cx="5544542" cy="1511300"/>
          </a:xfrm>
          <a:custGeom>
            <a:avLst/>
            <a:gdLst/>
            <a:ahLst/>
            <a:cxnLst/>
            <a:rect l="l" t="t" r="r" b="b"/>
            <a:pathLst>
              <a:path w="5544542" h="1511300">
                <a:moveTo>
                  <a:pt x="0" y="0"/>
                </a:moveTo>
                <a:lnTo>
                  <a:pt x="1510182" y="0"/>
                </a:lnTo>
                <a:lnTo>
                  <a:pt x="3456384" y="0"/>
                </a:lnTo>
                <a:lnTo>
                  <a:pt x="5542432" y="0"/>
                </a:lnTo>
                <a:lnTo>
                  <a:pt x="5542432" y="647492"/>
                </a:lnTo>
                <a:lnTo>
                  <a:pt x="5544542" y="647492"/>
                </a:lnTo>
                <a:lnTo>
                  <a:pt x="5544542" y="1511300"/>
                </a:lnTo>
                <a:lnTo>
                  <a:pt x="5230482" y="1511300"/>
                </a:lnTo>
                <a:lnTo>
                  <a:pt x="3960526" y="1511300"/>
                </a:lnTo>
                <a:lnTo>
                  <a:pt x="3456384" y="1511300"/>
                </a:lnTo>
                <a:lnTo>
                  <a:pt x="151018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32" name="Rectangle 31"/>
          <p:cNvSpPr/>
          <p:nvPr userDrawn="1"/>
        </p:nvSpPr>
        <p:spPr>
          <a:xfrm>
            <a:off x="481012" y="3068960"/>
            <a:ext cx="5544567"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3" name="Rounded Rectangle 27"/>
          <p:cNvSpPr/>
          <p:nvPr userDrawn="1"/>
        </p:nvSpPr>
        <p:spPr>
          <a:xfrm>
            <a:off x="6169595" y="3068960"/>
            <a:ext cx="5544568" cy="2952428"/>
          </a:xfrm>
          <a:custGeom>
            <a:avLst/>
            <a:gdLst/>
            <a:ahLst/>
            <a:cxnLst/>
            <a:rect l="l" t="t" r="r" b="b"/>
            <a:pathLst>
              <a:path w="5544568" h="2952428">
                <a:moveTo>
                  <a:pt x="0" y="0"/>
                </a:moveTo>
                <a:lnTo>
                  <a:pt x="1872208" y="0"/>
                </a:lnTo>
                <a:lnTo>
                  <a:pt x="2231282" y="0"/>
                </a:lnTo>
                <a:lnTo>
                  <a:pt x="2736304" y="0"/>
                </a:lnTo>
                <a:lnTo>
                  <a:pt x="5185494" y="0"/>
                </a:lnTo>
                <a:lnTo>
                  <a:pt x="5544568" y="0"/>
                </a:lnTo>
                <a:lnTo>
                  <a:pt x="5544568" y="359074"/>
                </a:lnTo>
                <a:lnTo>
                  <a:pt x="5544568" y="1224136"/>
                </a:lnTo>
                <a:lnTo>
                  <a:pt x="5544568" y="2593354"/>
                </a:lnTo>
                <a:cubicBezTo>
                  <a:pt x="5544568" y="2791665"/>
                  <a:pt x="5383805" y="2952428"/>
                  <a:pt x="5185494" y="2952428"/>
                </a:cubicBezTo>
                <a:lnTo>
                  <a:pt x="2808312" y="2952428"/>
                </a:lnTo>
                <a:lnTo>
                  <a:pt x="2736304" y="2952428"/>
                </a:lnTo>
                <a:lnTo>
                  <a:pt x="2231282" y="2952428"/>
                </a:lnTo>
                <a:lnTo>
                  <a:pt x="1872208" y="2952428"/>
                </a:ln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xt Placeholder 6"/>
          <p:cNvSpPr>
            <a:spLocks noGrp="1"/>
          </p:cNvSpPr>
          <p:nvPr>
            <p:ph type="body" sz="quarter" idx="34"/>
          </p:nvPr>
        </p:nvSpPr>
        <p:spPr>
          <a:xfrm>
            <a:off x="6169596" y="3068960"/>
            <a:ext cx="5544568"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4" name="Text Placeholder 6"/>
          <p:cNvSpPr>
            <a:spLocks noGrp="1"/>
          </p:cNvSpPr>
          <p:nvPr>
            <p:ph type="body" sz="quarter" idx="35"/>
          </p:nvPr>
        </p:nvSpPr>
        <p:spPr>
          <a:xfrm>
            <a:off x="482400" y="3068960"/>
            <a:ext cx="5540529"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 name="Date Placeholder 2"/>
          <p:cNvSpPr>
            <a:spLocks noGrp="1"/>
          </p:cNvSpPr>
          <p:nvPr>
            <p:ph type="dt" sz="half" idx="10"/>
          </p:nvPr>
        </p:nvSpPr>
        <p:spPr/>
        <p:txBody>
          <a:bodyPr/>
          <a:lstStyle/>
          <a:p>
            <a:r>
              <a:rPr lang="fi-FI"/>
              <a:t>May, 28 2022</a:t>
            </a:r>
            <a:endParaRPr lang="en-US"/>
          </a:p>
        </p:txBody>
      </p:sp>
      <p:sp>
        <p:nvSpPr>
          <p:cNvPr id="4" name="Footer Placeholder 3"/>
          <p:cNvSpPr>
            <a:spLocks noGrp="1"/>
          </p:cNvSpPr>
          <p:nvPr>
            <p:ph type="ftr" sz="quarter" idx="11"/>
          </p:nvPr>
        </p:nvSpPr>
        <p:spPr/>
        <p:txBody>
          <a:bodyPr/>
          <a:lstStyle/>
          <a:p>
            <a:r>
              <a:rPr lang="en-US"/>
              <a:t>Audit Committee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30" name="Text Placeholder 34"/>
          <p:cNvSpPr>
            <a:spLocks noGrp="1"/>
          </p:cNvSpPr>
          <p:nvPr>
            <p:ph type="body" sz="quarter" idx="20" hasCustomPrompt="1"/>
          </p:nvPr>
        </p:nvSpPr>
        <p:spPr>
          <a:xfrm>
            <a:off x="481013" y="2804306"/>
            <a:ext cx="5544566"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1" name="Text Placeholder 34"/>
          <p:cNvSpPr>
            <a:spLocks noGrp="1"/>
          </p:cNvSpPr>
          <p:nvPr>
            <p:ph type="body" sz="quarter" idx="21" hasCustomPrompt="1"/>
          </p:nvPr>
        </p:nvSpPr>
        <p:spPr>
          <a:xfrm>
            <a:off x="6169595" y="2804301"/>
            <a:ext cx="5544567"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15"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6"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1439082158"/>
      </p:ext>
    </p:extLst>
  </p:cSld>
  <p:clrMapOvr>
    <a:masterClrMapping/>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 data sheets 2n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i-FI"/>
              <a:t>May, 28 2022</a:t>
            </a:r>
            <a:endParaRPr lang="en-US"/>
          </a:p>
        </p:txBody>
      </p:sp>
      <p:sp>
        <p:nvSpPr>
          <p:cNvPr id="4" name="Footer Placeholder 3"/>
          <p:cNvSpPr>
            <a:spLocks noGrp="1"/>
          </p:cNvSpPr>
          <p:nvPr>
            <p:ph type="ftr" sz="quarter" idx="11"/>
          </p:nvPr>
        </p:nvSpPr>
        <p:spPr/>
        <p:txBody>
          <a:bodyPr/>
          <a:lstStyle/>
          <a:p>
            <a:r>
              <a:rPr lang="en-US"/>
              <a:t>Audit Committee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2" name="Title 1"/>
          <p:cNvSpPr>
            <a:spLocks noGrp="1"/>
          </p:cNvSpPr>
          <p:nvPr>
            <p:ph type="title"/>
          </p:nvPr>
        </p:nvSpPr>
        <p:spPr/>
        <p:txBody>
          <a:bodyPr/>
          <a:lstStyle/>
          <a:p>
            <a:r>
              <a:rPr lang="en-US"/>
              <a:t>Click to edit Master title style</a:t>
            </a:r>
            <a:endParaRPr lang="fi-FI"/>
          </a:p>
        </p:txBody>
      </p:sp>
      <p:sp>
        <p:nvSpPr>
          <p:cNvPr id="14"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17" name="Picture Placeholder 6"/>
          <p:cNvSpPr>
            <a:spLocks noGrp="1"/>
          </p:cNvSpPr>
          <p:nvPr>
            <p:ph type="pic" sz="quarter" idx="26"/>
          </p:nvPr>
        </p:nvSpPr>
        <p:spPr>
          <a:xfrm>
            <a:off x="481013" y="1557338"/>
            <a:ext cx="5544566" cy="1511300"/>
          </a:xfrm>
          <a:custGeom>
            <a:avLst/>
            <a:gdLst/>
            <a:ahLst/>
            <a:cxnLst/>
            <a:rect l="l" t="t" r="r" b="b"/>
            <a:pathLst>
              <a:path w="5557266" h="1511300">
                <a:moveTo>
                  <a:pt x="311950" y="0"/>
                </a:moveTo>
                <a:lnTo>
                  <a:pt x="2100882" y="0"/>
                </a:lnTo>
                <a:lnTo>
                  <a:pt x="4032250" y="0"/>
                </a:lnTo>
                <a:lnTo>
                  <a:pt x="5557266" y="0"/>
                </a:lnTo>
                <a:lnTo>
                  <a:pt x="5557266" y="1511300"/>
                </a:lnTo>
                <a:lnTo>
                  <a:pt x="4032250" y="1511300"/>
                </a:lnTo>
                <a:lnTo>
                  <a:pt x="210088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18" name="Picture Placeholder 6"/>
          <p:cNvSpPr>
            <a:spLocks noGrp="1"/>
          </p:cNvSpPr>
          <p:nvPr>
            <p:ph type="pic" sz="quarter" idx="27"/>
          </p:nvPr>
        </p:nvSpPr>
        <p:spPr>
          <a:xfrm>
            <a:off x="6169621" y="1557338"/>
            <a:ext cx="5544542" cy="1511300"/>
          </a:xfrm>
          <a:custGeom>
            <a:avLst/>
            <a:gdLst/>
            <a:ahLst/>
            <a:cxnLst/>
            <a:rect l="l" t="t" r="r" b="b"/>
            <a:pathLst>
              <a:path w="5544542" h="1511300">
                <a:moveTo>
                  <a:pt x="0" y="0"/>
                </a:moveTo>
                <a:lnTo>
                  <a:pt x="1510182" y="0"/>
                </a:lnTo>
                <a:lnTo>
                  <a:pt x="3456384" y="0"/>
                </a:lnTo>
                <a:lnTo>
                  <a:pt x="5542432" y="0"/>
                </a:lnTo>
                <a:lnTo>
                  <a:pt x="5542432" y="647492"/>
                </a:lnTo>
                <a:lnTo>
                  <a:pt x="5544542" y="647492"/>
                </a:lnTo>
                <a:lnTo>
                  <a:pt x="5544542" y="1511300"/>
                </a:lnTo>
                <a:lnTo>
                  <a:pt x="5230482" y="1511300"/>
                </a:lnTo>
                <a:lnTo>
                  <a:pt x="3960526" y="1511300"/>
                </a:lnTo>
                <a:lnTo>
                  <a:pt x="3456384" y="1511300"/>
                </a:lnTo>
                <a:lnTo>
                  <a:pt x="151018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19" name="Rectangle 18"/>
          <p:cNvSpPr/>
          <p:nvPr userDrawn="1"/>
        </p:nvSpPr>
        <p:spPr>
          <a:xfrm>
            <a:off x="481012" y="3068960"/>
            <a:ext cx="5544567"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0" name="Rounded Rectangle 27"/>
          <p:cNvSpPr/>
          <p:nvPr userDrawn="1"/>
        </p:nvSpPr>
        <p:spPr>
          <a:xfrm>
            <a:off x="6169595" y="3068960"/>
            <a:ext cx="5544568" cy="2952428"/>
          </a:xfrm>
          <a:custGeom>
            <a:avLst/>
            <a:gdLst/>
            <a:ahLst/>
            <a:cxnLst/>
            <a:rect l="l" t="t" r="r" b="b"/>
            <a:pathLst>
              <a:path w="5544568" h="2952428">
                <a:moveTo>
                  <a:pt x="0" y="0"/>
                </a:moveTo>
                <a:lnTo>
                  <a:pt x="1872208" y="0"/>
                </a:lnTo>
                <a:lnTo>
                  <a:pt x="2231282" y="0"/>
                </a:lnTo>
                <a:lnTo>
                  <a:pt x="2736304" y="0"/>
                </a:lnTo>
                <a:lnTo>
                  <a:pt x="5185494" y="0"/>
                </a:lnTo>
                <a:lnTo>
                  <a:pt x="5544568" y="0"/>
                </a:lnTo>
                <a:lnTo>
                  <a:pt x="5544568" y="359074"/>
                </a:lnTo>
                <a:lnTo>
                  <a:pt x="5544568" y="1224136"/>
                </a:lnTo>
                <a:lnTo>
                  <a:pt x="5544568" y="2593354"/>
                </a:lnTo>
                <a:cubicBezTo>
                  <a:pt x="5544568" y="2791665"/>
                  <a:pt x="5383805" y="2952428"/>
                  <a:pt x="5185494" y="2952428"/>
                </a:cubicBezTo>
                <a:lnTo>
                  <a:pt x="2808312" y="2952428"/>
                </a:lnTo>
                <a:lnTo>
                  <a:pt x="2736304" y="2952428"/>
                </a:lnTo>
                <a:lnTo>
                  <a:pt x="2231282" y="2952428"/>
                </a:lnTo>
                <a:lnTo>
                  <a:pt x="1872208" y="2952428"/>
                </a:ln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1" name="Text Placeholder 6"/>
          <p:cNvSpPr>
            <a:spLocks noGrp="1"/>
          </p:cNvSpPr>
          <p:nvPr>
            <p:ph type="body" sz="quarter" idx="34"/>
          </p:nvPr>
        </p:nvSpPr>
        <p:spPr>
          <a:xfrm>
            <a:off x="6169596" y="3068960"/>
            <a:ext cx="5544568"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2" name="Text Placeholder 6"/>
          <p:cNvSpPr>
            <a:spLocks noGrp="1"/>
          </p:cNvSpPr>
          <p:nvPr>
            <p:ph type="body" sz="quarter" idx="35"/>
          </p:nvPr>
        </p:nvSpPr>
        <p:spPr>
          <a:xfrm>
            <a:off x="482400" y="3068960"/>
            <a:ext cx="5540529"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3" name="Text Placeholder 34"/>
          <p:cNvSpPr>
            <a:spLocks noGrp="1"/>
          </p:cNvSpPr>
          <p:nvPr>
            <p:ph type="body" sz="quarter" idx="20" hasCustomPrompt="1"/>
          </p:nvPr>
        </p:nvSpPr>
        <p:spPr>
          <a:xfrm>
            <a:off x="481013" y="2804306"/>
            <a:ext cx="5544566"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5" name="Text Placeholder 34"/>
          <p:cNvSpPr>
            <a:spLocks noGrp="1"/>
          </p:cNvSpPr>
          <p:nvPr>
            <p:ph type="body" sz="quarter" idx="21" hasCustomPrompt="1"/>
          </p:nvPr>
        </p:nvSpPr>
        <p:spPr>
          <a:xfrm>
            <a:off x="6169595" y="2804301"/>
            <a:ext cx="5544567"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Tree>
    <p:extLst>
      <p:ext uri="{BB962C8B-B14F-4D97-AF65-F5344CB8AC3E}">
        <p14:creationId xmlns:p14="http://schemas.microsoft.com/office/powerpoint/2010/main" val="1792418262"/>
      </p:ext>
    </p:extLst>
  </p:cSld>
  <p:clrMapOvr>
    <a:masterClrMapping/>
  </p:clrMapOvr>
  <p:transition spd="med">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data sheets">
    <p:spTree>
      <p:nvGrpSpPr>
        <p:cNvPr id="1" name=""/>
        <p:cNvGrpSpPr/>
        <p:nvPr/>
      </p:nvGrpSpPr>
      <p:grpSpPr>
        <a:xfrm>
          <a:off x="0" y="0"/>
          <a:ext cx="0" cy="0"/>
          <a:chOff x="0" y="0"/>
          <a:chExt cx="0" cy="0"/>
        </a:xfrm>
      </p:grpSpPr>
      <p:sp>
        <p:nvSpPr>
          <p:cNvPr id="29" name="Picture Placeholder 6"/>
          <p:cNvSpPr>
            <a:spLocks noGrp="1"/>
          </p:cNvSpPr>
          <p:nvPr>
            <p:ph type="pic" sz="quarter" idx="16"/>
          </p:nvPr>
        </p:nvSpPr>
        <p:spPr>
          <a:xfrm>
            <a:off x="8113811" y="1557338"/>
            <a:ext cx="3600352" cy="1511300"/>
          </a:xfrm>
          <a:custGeom>
            <a:avLst/>
            <a:gdLst/>
            <a:ahLst/>
            <a:cxnLst/>
            <a:rect l="l" t="t" r="r" b="b"/>
            <a:pathLst>
              <a:path w="3600352" h="1511300">
                <a:moveTo>
                  <a:pt x="0" y="0"/>
                </a:moveTo>
                <a:lnTo>
                  <a:pt x="1009552" y="0"/>
                </a:lnTo>
                <a:lnTo>
                  <a:pt x="1656184" y="0"/>
                </a:lnTo>
                <a:lnTo>
                  <a:pt x="3600352" y="0"/>
                </a:lnTo>
                <a:lnTo>
                  <a:pt x="3600352" y="431462"/>
                </a:lnTo>
                <a:lnTo>
                  <a:pt x="3600352" y="1199350"/>
                </a:lnTo>
                <a:lnTo>
                  <a:pt x="3600352" y="1511300"/>
                </a:lnTo>
                <a:lnTo>
                  <a:pt x="3288402" y="1511300"/>
                </a:lnTo>
                <a:lnTo>
                  <a:pt x="2808446" y="1511300"/>
                </a:lnTo>
                <a:lnTo>
                  <a:pt x="1656184" y="1511300"/>
                </a:lnTo>
                <a:lnTo>
                  <a:pt x="100955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31" name="Picture Placeholder 43"/>
          <p:cNvSpPr>
            <a:spLocks noGrp="1"/>
          </p:cNvSpPr>
          <p:nvPr>
            <p:ph type="pic" sz="quarter" idx="24"/>
          </p:nvPr>
        </p:nvSpPr>
        <p:spPr>
          <a:xfrm>
            <a:off x="4297363" y="1557338"/>
            <a:ext cx="3600450"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32" name="Picture Placeholder 6"/>
          <p:cNvSpPr>
            <a:spLocks noGrp="1"/>
          </p:cNvSpPr>
          <p:nvPr>
            <p:ph type="pic" sz="quarter" idx="32"/>
          </p:nvPr>
        </p:nvSpPr>
        <p:spPr>
          <a:xfrm>
            <a:off x="481013" y="1557338"/>
            <a:ext cx="3600350" cy="1511300"/>
          </a:xfrm>
          <a:custGeom>
            <a:avLst/>
            <a:gdLst/>
            <a:ahLst/>
            <a:cxnLst/>
            <a:rect l="l" t="t" r="r" b="b"/>
            <a:pathLst>
              <a:path w="3600350" h="1511300">
                <a:moveTo>
                  <a:pt x="311950" y="0"/>
                </a:moveTo>
                <a:lnTo>
                  <a:pt x="2088182" y="0"/>
                </a:lnTo>
                <a:lnTo>
                  <a:pt x="2590800" y="0"/>
                </a:lnTo>
                <a:lnTo>
                  <a:pt x="3600350" y="0"/>
                </a:lnTo>
                <a:lnTo>
                  <a:pt x="3600350" y="1511300"/>
                </a:lnTo>
                <a:lnTo>
                  <a:pt x="2590800" y="1511300"/>
                </a:lnTo>
                <a:lnTo>
                  <a:pt x="208818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28" name="Rounded Rectangle 27"/>
          <p:cNvSpPr/>
          <p:nvPr userDrawn="1"/>
        </p:nvSpPr>
        <p:spPr>
          <a:xfrm>
            <a:off x="8113867" y="3068960"/>
            <a:ext cx="3600296" cy="2952428"/>
          </a:xfrm>
          <a:custGeom>
            <a:avLst/>
            <a:gdLst/>
            <a:ahLst/>
            <a:cxnLst/>
            <a:rect l="l" t="t" r="r" b="b"/>
            <a:pathLst>
              <a:path w="3672360" h="2952428">
                <a:moveTo>
                  <a:pt x="0" y="0"/>
                </a:moveTo>
                <a:lnTo>
                  <a:pt x="359074" y="0"/>
                </a:lnTo>
                <a:lnTo>
                  <a:pt x="3313286" y="0"/>
                </a:lnTo>
                <a:lnTo>
                  <a:pt x="3672360" y="0"/>
                </a:lnTo>
                <a:lnTo>
                  <a:pt x="3672360" y="359074"/>
                </a:lnTo>
                <a:lnTo>
                  <a:pt x="3672360" y="1224136"/>
                </a:lnTo>
                <a:lnTo>
                  <a:pt x="3672360" y="2593354"/>
                </a:lnTo>
                <a:cubicBezTo>
                  <a:pt x="3672360" y="2791665"/>
                  <a:pt x="3511597" y="2952428"/>
                  <a:pt x="3313286" y="2952428"/>
                </a:cubicBezTo>
                <a:lnTo>
                  <a:pt x="936104" y="2952428"/>
                </a:lnTo>
                <a:lnTo>
                  <a:pt x="359074" y="2952428"/>
                </a:lnTo>
                <a:lnTo>
                  <a:pt x="0" y="2952428"/>
                </a:lnTo>
                <a:lnTo>
                  <a:pt x="0" y="2593354"/>
                </a:lnTo>
                <a:lnTo>
                  <a:pt x="0" y="1512168"/>
                </a:lnTo>
                <a:lnTo>
                  <a:pt x="0" y="1224136"/>
                </a:lnTo>
                <a:lnTo>
                  <a:pt x="0" y="359074"/>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0" name="Text Placeholder 6"/>
          <p:cNvSpPr>
            <a:spLocks noGrp="1"/>
          </p:cNvSpPr>
          <p:nvPr>
            <p:ph type="body" sz="quarter" idx="39"/>
          </p:nvPr>
        </p:nvSpPr>
        <p:spPr>
          <a:xfrm>
            <a:off x="8113867" y="3068960"/>
            <a:ext cx="3600296"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19" name="Rectangle 18"/>
          <p:cNvSpPr/>
          <p:nvPr userDrawn="1"/>
        </p:nvSpPr>
        <p:spPr>
          <a:xfrm>
            <a:off x="481012" y="3068960"/>
            <a:ext cx="3600295"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0" name="Rectangle 19"/>
          <p:cNvSpPr/>
          <p:nvPr userDrawn="1"/>
        </p:nvSpPr>
        <p:spPr>
          <a:xfrm>
            <a:off x="4297388" y="3068960"/>
            <a:ext cx="36004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 name="Date Placeholder 2"/>
          <p:cNvSpPr>
            <a:spLocks noGrp="1"/>
          </p:cNvSpPr>
          <p:nvPr>
            <p:ph type="dt" sz="half" idx="10"/>
          </p:nvPr>
        </p:nvSpPr>
        <p:spPr/>
        <p:txBody>
          <a:bodyPr/>
          <a:lstStyle/>
          <a:p>
            <a:r>
              <a:rPr lang="fi-FI"/>
              <a:t>May, 28 2022</a:t>
            </a:r>
            <a:endParaRPr lang="en-US"/>
          </a:p>
        </p:txBody>
      </p:sp>
      <p:sp>
        <p:nvSpPr>
          <p:cNvPr id="4" name="Footer Placeholder 3"/>
          <p:cNvSpPr>
            <a:spLocks noGrp="1"/>
          </p:cNvSpPr>
          <p:nvPr>
            <p:ph type="ftr" sz="quarter" idx="11"/>
          </p:nvPr>
        </p:nvSpPr>
        <p:spPr/>
        <p:txBody>
          <a:bodyPr/>
          <a:lstStyle/>
          <a:p>
            <a:r>
              <a:rPr lang="en-US"/>
              <a:t>Audit Committee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6" name="Text Placeholder 34"/>
          <p:cNvSpPr>
            <a:spLocks noGrp="1"/>
          </p:cNvSpPr>
          <p:nvPr>
            <p:ph type="body" sz="quarter" idx="20" hasCustomPrompt="1"/>
          </p:nvPr>
        </p:nvSpPr>
        <p:spPr>
          <a:xfrm>
            <a:off x="481013" y="2804306"/>
            <a:ext cx="3600294"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 name="Text Placeholder 6"/>
          <p:cNvSpPr>
            <a:spLocks noGrp="1"/>
          </p:cNvSpPr>
          <p:nvPr>
            <p:ph type="body" sz="quarter" idx="34"/>
          </p:nvPr>
        </p:nvSpPr>
        <p:spPr>
          <a:xfrm>
            <a:off x="4297387" y="3068960"/>
            <a:ext cx="3600399"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4" name="Text Placeholder 6"/>
          <p:cNvSpPr>
            <a:spLocks noGrp="1"/>
          </p:cNvSpPr>
          <p:nvPr>
            <p:ph type="body" sz="quarter" idx="35"/>
          </p:nvPr>
        </p:nvSpPr>
        <p:spPr>
          <a:xfrm>
            <a:off x="482400" y="3068960"/>
            <a:ext cx="3596257"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6" name="Text Placeholder 34"/>
          <p:cNvSpPr>
            <a:spLocks noGrp="1"/>
          </p:cNvSpPr>
          <p:nvPr>
            <p:ph type="body" sz="quarter" idx="37" hasCustomPrompt="1"/>
          </p:nvPr>
        </p:nvSpPr>
        <p:spPr>
          <a:xfrm>
            <a:off x="4297387" y="2804306"/>
            <a:ext cx="36004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7" name="Text Placeholder 34"/>
          <p:cNvSpPr>
            <a:spLocks noGrp="1"/>
          </p:cNvSpPr>
          <p:nvPr>
            <p:ph type="body" sz="quarter" idx="38" hasCustomPrompt="1"/>
          </p:nvPr>
        </p:nvSpPr>
        <p:spPr>
          <a:xfrm>
            <a:off x="8113869" y="2804306"/>
            <a:ext cx="3600294"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1"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25"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4052814954"/>
      </p:ext>
    </p:extLst>
  </p:cSld>
  <p:clrMapOvr>
    <a:masterClrMapping/>
  </p:clrMapOvr>
  <p:transition spd="med">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 data sheets 2n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i-FI"/>
              <a:t>May, 28 2022</a:t>
            </a:r>
            <a:endParaRPr lang="en-US"/>
          </a:p>
        </p:txBody>
      </p:sp>
      <p:sp>
        <p:nvSpPr>
          <p:cNvPr id="4" name="Footer Placeholder 3"/>
          <p:cNvSpPr>
            <a:spLocks noGrp="1"/>
          </p:cNvSpPr>
          <p:nvPr>
            <p:ph type="ftr" sz="quarter" idx="11"/>
          </p:nvPr>
        </p:nvSpPr>
        <p:spPr/>
        <p:txBody>
          <a:bodyPr/>
          <a:lstStyle/>
          <a:p>
            <a:r>
              <a:rPr lang="en-US"/>
              <a:t>Audit Committee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2" name="Title 1"/>
          <p:cNvSpPr>
            <a:spLocks noGrp="1"/>
          </p:cNvSpPr>
          <p:nvPr>
            <p:ph type="title"/>
          </p:nvPr>
        </p:nvSpPr>
        <p:spPr/>
        <p:txBody>
          <a:bodyPr/>
          <a:lstStyle/>
          <a:p>
            <a:r>
              <a:rPr lang="en-US"/>
              <a:t>Click to edit Master title style</a:t>
            </a:r>
            <a:endParaRPr lang="fi-FI"/>
          </a:p>
        </p:txBody>
      </p:sp>
      <p:sp>
        <p:nvSpPr>
          <p:cNvPr id="18"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21" name="Picture Placeholder 6"/>
          <p:cNvSpPr>
            <a:spLocks noGrp="1"/>
          </p:cNvSpPr>
          <p:nvPr>
            <p:ph type="pic" sz="quarter" idx="16"/>
          </p:nvPr>
        </p:nvSpPr>
        <p:spPr>
          <a:xfrm>
            <a:off x="8113811" y="1557338"/>
            <a:ext cx="3600352" cy="1511300"/>
          </a:xfrm>
          <a:custGeom>
            <a:avLst/>
            <a:gdLst/>
            <a:ahLst/>
            <a:cxnLst/>
            <a:rect l="l" t="t" r="r" b="b"/>
            <a:pathLst>
              <a:path w="3600352" h="1511300">
                <a:moveTo>
                  <a:pt x="0" y="0"/>
                </a:moveTo>
                <a:lnTo>
                  <a:pt x="1009552" y="0"/>
                </a:lnTo>
                <a:lnTo>
                  <a:pt x="1656184" y="0"/>
                </a:lnTo>
                <a:lnTo>
                  <a:pt x="3600352" y="0"/>
                </a:lnTo>
                <a:lnTo>
                  <a:pt x="3600352" y="431462"/>
                </a:lnTo>
                <a:lnTo>
                  <a:pt x="3600352" y="1199350"/>
                </a:lnTo>
                <a:lnTo>
                  <a:pt x="3600352" y="1511300"/>
                </a:lnTo>
                <a:lnTo>
                  <a:pt x="3288402" y="1511300"/>
                </a:lnTo>
                <a:lnTo>
                  <a:pt x="2808446" y="1511300"/>
                </a:lnTo>
                <a:lnTo>
                  <a:pt x="1656184" y="1511300"/>
                </a:lnTo>
                <a:lnTo>
                  <a:pt x="100955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25" name="Picture Placeholder 43"/>
          <p:cNvSpPr>
            <a:spLocks noGrp="1"/>
          </p:cNvSpPr>
          <p:nvPr>
            <p:ph type="pic" sz="quarter" idx="24"/>
          </p:nvPr>
        </p:nvSpPr>
        <p:spPr>
          <a:xfrm>
            <a:off x="4297363" y="1557338"/>
            <a:ext cx="3600450"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29" name="Picture Placeholder 6"/>
          <p:cNvSpPr>
            <a:spLocks noGrp="1"/>
          </p:cNvSpPr>
          <p:nvPr>
            <p:ph type="pic" sz="quarter" idx="32"/>
          </p:nvPr>
        </p:nvSpPr>
        <p:spPr>
          <a:xfrm>
            <a:off x="481013" y="1557338"/>
            <a:ext cx="3600350" cy="1511300"/>
          </a:xfrm>
          <a:custGeom>
            <a:avLst/>
            <a:gdLst/>
            <a:ahLst/>
            <a:cxnLst/>
            <a:rect l="l" t="t" r="r" b="b"/>
            <a:pathLst>
              <a:path w="3600350" h="1511300">
                <a:moveTo>
                  <a:pt x="311950" y="0"/>
                </a:moveTo>
                <a:lnTo>
                  <a:pt x="2088182" y="0"/>
                </a:lnTo>
                <a:lnTo>
                  <a:pt x="2590800" y="0"/>
                </a:lnTo>
                <a:lnTo>
                  <a:pt x="3600350" y="0"/>
                </a:lnTo>
                <a:lnTo>
                  <a:pt x="3600350" y="1511300"/>
                </a:lnTo>
                <a:lnTo>
                  <a:pt x="2590800" y="1511300"/>
                </a:lnTo>
                <a:lnTo>
                  <a:pt x="208818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31" name="Rounded Rectangle 27"/>
          <p:cNvSpPr/>
          <p:nvPr userDrawn="1"/>
        </p:nvSpPr>
        <p:spPr>
          <a:xfrm>
            <a:off x="8113867" y="3068960"/>
            <a:ext cx="3600296" cy="2952428"/>
          </a:xfrm>
          <a:custGeom>
            <a:avLst/>
            <a:gdLst/>
            <a:ahLst/>
            <a:cxnLst/>
            <a:rect l="l" t="t" r="r" b="b"/>
            <a:pathLst>
              <a:path w="3672360" h="2952428">
                <a:moveTo>
                  <a:pt x="0" y="0"/>
                </a:moveTo>
                <a:lnTo>
                  <a:pt x="359074" y="0"/>
                </a:lnTo>
                <a:lnTo>
                  <a:pt x="3313286" y="0"/>
                </a:lnTo>
                <a:lnTo>
                  <a:pt x="3672360" y="0"/>
                </a:lnTo>
                <a:lnTo>
                  <a:pt x="3672360" y="359074"/>
                </a:lnTo>
                <a:lnTo>
                  <a:pt x="3672360" y="1224136"/>
                </a:lnTo>
                <a:lnTo>
                  <a:pt x="3672360" y="2593354"/>
                </a:lnTo>
                <a:cubicBezTo>
                  <a:pt x="3672360" y="2791665"/>
                  <a:pt x="3511597" y="2952428"/>
                  <a:pt x="3313286" y="2952428"/>
                </a:cubicBezTo>
                <a:lnTo>
                  <a:pt x="936104" y="2952428"/>
                </a:lnTo>
                <a:lnTo>
                  <a:pt x="359074" y="2952428"/>
                </a:lnTo>
                <a:lnTo>
                  <a:pt x="0" y="2952428"/>
                </a:lnTo>
                <a:lnTo>
                  <a:pt x="0" y="2593354"/>
                </a:lnTo>
                <a:lnTo>
                  <a:pt x="0" y="1512168"/>
                </a:lnTo>
                <a:lnTo>
                  <a:pt x="0" y="1224136"/>
                </a:lnTo>
                <a:lnTo>
                  <a:pt x="0" y="359074"/>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2" name="Text Placeholder 6"/>
          <p:cNvSpPr>
            <a:spLocks noGrp="1"/>
          </p:cNvSpPr>
          <p:nvPr>
            <p:ph type="body" sz="quarter" idx="39"/>
          </p:nvPr>
        </p:nvSpPr>
        <p:spPr>
          <a:xfrm>
            <a:off x="8113867" y="3068960"/>
            <a:ext cx="3600296"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3" name="Rectangle 32"/>
          <p:cNvSpPr/>
          <p:nvPr userDrawn="1"/>
        </p:nvSpPr>
        <p:spPr>
          <a:xfrm>
            <a:off x="481012" y="3068960"/>
            <a:ext cx="3600295"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4" name="Rectangle 33"/>
          <p:cNvSpPr/>
          <p:nvPr userDrawn="1"/>
        </p:nvSpPr>
        <p:spPr>
          <a:xfrm>
            <a:off x="4297388" y="3068960"/>
            <a:ext cx="36004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5" name="Text Placeholder 34"/>
          <p:cNvSpPr>
            <a:spLocks noGrp="1"/>
          </p:cNvSpPr>
          <p:nvPr>
            <p:ph type="body" sz="quarter" idx="20" hasCustomPrompt="1"/>
          </p:nvPr>
        </p:nvSpPr>
        <p:spPr>
          <a:xfrm>
            <a:off x="481013" y="2804306"/>
            <a:ext cx="3600294"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6" name="Text Placeholder 6"/>
          <p:cNvSpPr>
            <a:spLocks noGrp="1"/>
          </p:cNvSpPr>
          <p:nvPr>
            <p:ph type="body" sz="quarter" idx="34"/>
          </p:nvPr>
        </p:nvSpPr>
        <p:spPr>
          <a:xfrm>
            <a:off x="4297387" y="3068960"/>
            <a:ext cx="3600399"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7" name="Text Placeholder 6"/>
          <p:cNvSpPr>
            <a:spLocks noGrp="1"/>
          </p:cNvSpPr>
          <p:nvPr>
            <p:ph type="body" sz="quarter" idx="35"/>
          </p:nvPr>
        </p:nvSpPr>
        <p:spPr>
          <a:xfrm>
            <a:off x="482400" y="3068960"/>
            <a:ext cx="3596257"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8" name="Text Placeholder 34"/>
          <p:cNvSpPr>
            <a:spLocks noGrp="1"/>
          </p:cNvSpPr>
          <p:nvPr>
            <p:ph type="body" sz="quarter" idx="37" hasCustomPrompt="1"/>
          </p:nvPr>
        </p:nvSpPr>
        <p:spPr>
          <a:xfrm>
            <a:off x="4297387" y="2804306"/>
            <a:ext cx="36004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9" name="Text Placeholder 34"/>
          <p:cNvSpPr>
            <a:spLocks noGrp="1"/>
          </p:cNvSpPr>
          <p:nvPr>
            <p:ph type="body" sz="quarter" idx="38" hasCustomPrompt="1"/>
          </p:nvPr>
        </p:nvSpPr>
        <p:spPr>
          <a:xfrm>
            <a:off x="8113869" y="2804306"/>
            <a:ext cx="3600294"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Tree>
    <p:extLst>
      <p:ext uri="{BB962C8B-B14F-4D97-AF65-F5344CB8AC3E}">
        <p14:creationId xmlns:p14="http://schemas.microsoft.com/office/powerpoint/2010/main" val="4141227179"/>
      </p:ext>
    </p:extLst>
  </p:cSld>
  <p:clrMapOvr>
    <a:masterClrMapping/>
  </p:clrMapOvr>
  <p:transition spd="med">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 data sheets">
    <p:spTree>
      <p:nvGrpSpPr>
        <p:cNvPr id="1" name=""/>
        <p:cNvGrpSpPr/>
        <p:nvPr/>
      </p:nvGrpSpPr>
      <p:grpSpPr>
        <a:xfrm>
          <a:off x="0" y="0"/>
          <a:ext cx="0" cy="0"/>
          <a:chOff x="0" y="0"/>
          <a:chExt cx="0" cy="0"/>
        </a:xfrm>
      </p:grpSpPr>
      <p:sp>
        <p:nvSpPr>
          <p:cNvPr id="8" name="Rectangle 7"/>
          <p:cNvSpPr/>
          <p:nvPr userDrawn="1"/>
        </p:nvSpPr>
        <p:spPr>
          <a:xfrm>
            <a:off x="480963" y="3068960"/>
            <a:ext cx="270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3" name="Rectangle 32"/>
          <p:cNvSpPr/>
          <p:nvPr userDrawn="1"/>
        </p:nvSpPr>
        <p:spPr>
          <a:xfrm>
            <a:off x="3325279" y="3068960"/>
            <a:ext cx="270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4" name="Rectangle 33"/>
          <p:cNvSpPr/>
          <p:nvPr userDrawn="1"/>
        </p:nvSpPr>
        <p:spPr>
          <a:xfrm>
            <a:off x="6169595" y="3068960"/>
            <a:ext cx="270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2" name="Rounded Rectangle 27"/>
          <p:cNvSpPr/>
          <p:nvPr userDrawn="1"/>
        </p:nvSpPr>
        <p:spPr>
          <a:xfrm>
            <a:off x="9014211" y="3068960"/>
            <a:ext cx="2700000" cy="2952428"/>
          </a:xfrm>
          <a:custGeom>
            <a:avLst/>
            <a:gdLst/>
            <a:ahLst/>
            <a:cxnLst/>
            <a:rect l="l" t="t" r="r" b="b"/>
            <a:pathLst>
              <a:path w="2736256" h="2952428">
                <a:moveTo>
                  <a:pt x="0" y="0"/>
                </a:moveTo>
                <a:lnTo>
                  <a:pt x="2377182" y="0"/>
                </a:lnTo>
                <a:lnTo>
                  <a:pt x="2736256" y="0"/>
                </a:lnTo>
                <a:lnTo>
                  <a:pt x="2736256" y="359074"/>
                </a:lnTo>
                <a:lnTo>
                  <a:pt x="2736256" y="1224136"/>
                </a:lnTo>
                <a:lnTo>
                  <a:pt x="2736256" y="2593354"/>
                </a:lnTo>
                <a:cubicBezTo>
                  <a:pt x="2736256" y="2791665"/>
                  <a:pt x="2575493" y="2952428"/>
                  <a:pt x="2377182" y="2952428"/>
                </a:cubicBez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4" name="Text Placeholder 6"/>
          <p:cNvSpPr>
            <a:spLocks noGrp="1"/>
          </p:cNvSpPr>
          <p:nvPr>
            <p:ph type="body" sz="quarter" idx="35"/>
          </p:nvPr>
        </p:nvSpPr>
        <p:spPr>
          <a:xfrm>
            <a:off x="482400"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7" name="Text Placeholder 6"/>
          <p:cNvSpPr>
            <a:spLocks noGrp="1"/>
          </p:cNvSpPr>
          <p:nvPr>
            <p:ph type="body" sz="quarter" idx="34"/>
          </p:nvPr>
        </p:nvSpPr>
        <p:spPr>
          <a:xfrm>
            <a:off x="3325579"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5" name="Text Placeholder 6"/>
          <p:cNvSpPr>
            <a:spLocks noGrp="1"/>
          </p:cNvSpPr>
          <p:nvPr>
            <p:ph type="body" sz="quarter" idx="36"/>
          </p:nvPr>
        </p:nvSpPr>
        <p:spPr>
          <a:xfrm>
            <a:off x="6169594"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1" name="Text Placeholder 6"/>
          <p:cNvSpPr>
            <a:spLocks noGrp="1"/>
          </p:cNvSpPr>
          <p:nvPr>
            <p:ph type="body" sz="quarter" idx="39"/>
          </p:nvPr>
        </p:nvSpPr>
        <p:spPr>
          <a:xfrm>
            <a:off x="9014211"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7" name="Picture Placeholder 6"/>
          <p:cNvSpPr>
            <a:spLocks noGrp="1"/>
          </p:cNvSpPr>
          <p:nvPr>
            <p:ph type="pic" sz="quarter" idx="15"/>
          </p:nvPr>
        </p:nvSpPr>
        <p:spPr>
          <a:xfrm>
            <a:off x="481013" y="1557338"/>
            <a:ext cx="2700250" cy="1511300"/>
          </a:xfrm>
          <a:custGeom>
            <a:avLst/>
            <a:gdLst/>
            <a:ahLst/>
            <a:cxnLst/>
            <a:rect l="l" t="t" r="r" b="b"/>
            <a:pathLst>
              <a:path w="2700250" h="1511300">
                <a:moveTo>
                  <a:pt x="311950" y="0"/>
                </a:moveTo>
                <a:lnTo>
                  <a:pt x="1368102" y="0"/>
                </a:lnTo>
                <a:lnTo>
                  <a:pt x="1943100" y="0"/>
                </a:lnTo>
                <a:lnTo>
                  <a:pt x="2700250" y="0"/>
                </a:lnTo>
                <a:lnTo>
                  <a:pt x="2700250" y="1511300"/>
                </a:lnTo>
                <a:lnTo>
                  <a:pt x="1943100" y="1511300"/>
                </a:lnTo>
                <a:lnTo>
                  <a:pt x="136810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35" name="Picture Placeholder 6"/>
          <p:cNvSpPr>
            <a:spLocks noGrp="1"/>
          </p:cNvSpPr>
          <p:nvPr>
            <p:ph type="pic" sz="quarter" idx="16"/>
          </p:nvPr>
        </p:nvSpPr>
        <p:spPr>
          <a:xfrm>
            <a:off x="9013911" y="1557338"/>
            <a:ext cx="2700252" cy="1511300"/>
          </a:xfrm>
          <a:custGeom>
            <a:avLst/>
            <a:gdLst/>
            <a:ahLst/>
            <a:cxnLst/>
            <a:rect l="l" t="t" r="r" b="b"/>
            <a:pathLst>
              <a:path w="2700252" h="1511300">
                <a:moveTo>
                  <a:pt x="0" y="0"/>
                </a:moveTo>
                <a:lnTo>
                  <a:pt x="757152" y="0"/>
                </a:lnTo>
                <a:lnTo>
                  <a:pt x="1188132" y="0"/>
                </a:lnTo>
                <a:lnTo>
                  <a:pt x="2700252" y="0"/>
                </a:lnTo>
                <a:lnTo>
                  <a:pt x="2700252" y="791512"/>
                </a:lnTo>
                <a:lnTo>
                  <a:pt x="2700252" y="1199350"/>
                </a:lnTo>
                <a:lnTo>
                  <a:pt x="2700252" y="1511300"/>
                </a:lnTo>
                <a:lnTo>
                  <a:pt x="2388302" y="1511300"/>
                </a:lnTo>
                <a:lnTo>
                  <a:pt x="1764326" y="1511300"/>
                </a:lnTo>
                <a:lnTo>
                  <a:pt x="1188132" y="1511300"/>
                </a:lnTo>
                <a:lnTo>
                  <a:pt x="75715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36" name="Picture Placeholder 43"/>
          <p:cNvSpPr>
            <a:spLocks noGrp="1"/>
          </p:cNvSpPr>
          <p:nvPr>
            <p:ph type="pic" sz="quarter" idx="24"/>
          </p:nvPr>
        </p:nvSpPr>
        <p:spPr>
          <a:xfrm>
            <a:off x="3325813" y="1557338"/>
            <a:ext cx="2699766"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37" name="Picture Placeholder 43"/>
          <p:cNvSpPr>
            <a:spLocks noGrp="1"/>
          </p:cNvSpPr>
          <p:nvPr>
            <p:ph type="pic" sz="quarter" idx="25"/>
          </p:nvPr>
        </p:nvSpPr>
        <p:spPr>
          <a:xfrm>
            <a:off x="6169123" y="1557338"/>
            <a:ext cx="2700000"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3" name="Date Placeholder 2"/>
          <p:cNvSpPr>
            <a:spLocks noGrp="1"/>
          </p:cNvSpPr>
          <p:nvPr>
            <p:ph type="dt" sz="half" idx="10"/>
          </p:nvPr>
        </p:nvSpPr>
        <p:spPr/>
        <p:txBody>
          <a:bodyPr/>
          <a:lstStyle/>
          <a:p>
            <a:r>
              <a:rPr lang="fi-FI"/>
              <a:t>May, 28 2022</a:t>
            </a:r>
            <a:endParaRPr lang="en-US"/>
          </a:p>
        </p:txBody>
      </p:sp>
      <p:sp>
        <p:nvSpPr>
          <p:cNvPr id="4" name="Footer Placeholder 3"/>
          <p:cNvSpPr>
            <a:spLocks noGrp="1"/>
          </p:cNvSpPr>
          <p:nvPr>
            <p:ph type="ftr" sz="quarter" idx="11"/>
          </p:nvPr>
        </p:nvSpPr>
        <p:spPr/>
        <p:txBody>
          <a:bodyPr/>
          <a:lstStyle/>
          <a:p>
            <a:r>
              <a:rPr lang="en-US"/>
              <a:t>Audit Committee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21" name="Text Placeholder 34"/>
          <p:cNvSpPr>
            <a:spLocks noGrp="1"/>
          </p:cNvSpPr>
          <p:nvPr>
            <p:ph type="body" sz="quarter" idx="20" hasCustomPrompt="1"/>
          </p:nvPr>
        </p:nvSpPr>
        <p:spPr>
          <a:xfrm>
            <a:off x="480963" y="2804306"/>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8" name="Text Placeholder 34"/>
          <p:cNvSpPr>
            <a:spLocks noGrp="1"/>
          </p:cNvSpPr>
          <p:nvPr>
            <p:ph type="body" sz="quarter" idx="21" hasCustomPrompt="1"/>
          </p:nvPr>
        </p:nvSpPr>
        <p:spPr>
          <a:xfrm>
            <a:off x="6169595" y="2804301"/>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9" name="Text Placeholder 34"/>
          <p:cNvSpPr>
            <a:spLocks noGrp="1"/>
          </p:cNvSpPr>
          <p:nvPr>
            <p:ph type="body" sz="quarter" idx="26" hasCustomPrompt="1"/>
          </p:nvPr>
        </p:nvSpPr>
        <p:spPr>
          <a:xfrm>
            <a:off x="3325279" y="2804301"/>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0" name="Text Placeholder 34"/>
          <p:cNvSpPr>
            <a:spLocks noGrp="1"/>
          </p:cNvSpPr>
          <p:nvPr>
            <p:ph type="body" sz="quarter" idx="27" hasCustomPrompt="1"/>
          </p:nvPr>
        </p:nvSpPr>
        <p:spPr>
          <a:xfrm>
            <a:off x="9014211" y="2804301"/>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3"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26"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438692554"/>
      </p:ext>
    </p:extLst>
  </p:cSld>
  <p:clrMapOvr>
    <a:masterClrMapping/>
  </p:clrMapOvr>
  <p:transition spd="med">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data sheets 2n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i-FI"/>
              <a:t>May, 28 2022</a:t>
            </a:r>
            <a:endParaRPr lang="en-US"/>
          </a:p>
        </p:txBody>
      </p:sp>
      <p:sp>
        <p:nvSpPr>
          <p:cNvPr id="4" name="Footer Placeholder 3"/>
          <p:cNvSpPr>
            <a:spLocks noGrp="1"/>
          </p:cNvSpPr>
          <p:nvPr>
            <p:ph type="ftr" sz="quarter" idx="11"/>
          </p:nvPr>
        </p:nvSpPr>
        <p:spPr/>
        <p:txBody>
          <a:bodyPr/>
          <a:lstStyle/>
          <a:p>
            <a:r>
              <a:rPr lang="en-US"/>
              <a:t>Audit Committee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2" name="Title 1"/>
          <p:cNvSpPr>
            <a:spLocks noGrp="1"/>
          </p:cNvSpPr>
          <p:nvPr>
            <p:ph type="title"/>
          </p:nvPr>
        </p:nvSpPr>
        <p:spPr/>
        <p:txBody>
          <a:bodyPr/>
          <a:lstStyle/>
          <a:p>
            <a:r>
              <a:rPr lang="en-US"/>
              <a:t>Click to edit Master title style</a:t>
            </a:r>
            <a:endParaRPr lang="fi-FI"/>
          </a:p>
        </p:txBody>
      </p:sp>
      <p:sp>
        <p:nvSpPr>
          <p:cNvPr id="22"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23" name="Rectangle 22"/>
          <p:cNvSpPr/>
          <p:nvPr userDrawn="1"/>
        </p:nvSpPr>
        <p:spPr>
          <a:xfrm>
            <a:off x="480963" y="3068960"/>
            <a:ext cx="270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6" name="Rectangle 25"/>
          <p:cNvSpPr/>
          <p:nvPr userDrawn="1"/>
        </p:nvSpPr>
        <p:spPr>
          <a:xfrm>
            <a:off x="3325279" y="3068960"/>
            <a:ext cx="270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7" name="Rectangle 26"/>
          <p:cNvSpPr/>
          <p:nvPr userDrawn="1"/>
        </p:nvSpPr>
        <p:spPr>
          <a:xfrm>
            <a:off x="6169595" y="3068960"/>
            <a:ext cx="270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5" name="Rounded Rectangle 27"/>
          <p:cNvSpPr/>
          <p:nvPr userDrawn="1"/>
        </p:nvSpPr>
        <p:spPr>
          <a:xfrm>
            <a:off x="9014211" y="3068960"/>
            <a:ext cx="2700000" cy="2952428"/>
          </a:xfrm>
          <a:custGeom>
            <a:avLst/>
            <a:gdLst/>
            <a:ahLst/>
            <a:cxnLst/>
            <a:rect l="l" t="t" r="r" b="b"/>
            <a:pathLst>
              <a:path w="2736256" h="2952428">
                <a:moveTo>
                  <a:pt x="0" y="0"/>
                </a:moveTo>
                <a:lnTo>
                  <a:pt x="2377182" y="0"/>
                </a:lnTo>
                <a:lnTo>
                  <a:pt x="2736256" y="0"/>
                </a:lnTo>
                <a:lnTo>
                  <a:pt x="2736256" y="359074"/>
                </a:lnTo>
                <a:lnTo>
                  <a:pt x="2736256" y="1224136"/>
                </a:lnTo>
                <a:lnTo>
                  <a:pt x="2736256" y="2593354"/>
                </a:lnTo>
                <a:cubicBezTo>
                  <a:pt x="2736256" y="2791665"/>
                  <a:pt x="2575493" y="2952428"/>
                  <a:pt x="2377182" y="2952428"/>
                </a:cubicBez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6" name="Text Placeholder 6"/>
          <p:cNvSpPr>
            <a:spLocks noGrp="1"/>
          </p:cNvSpPr>
          <p:nvPr>
            <p:ph type="body" sz="quarter" idx="35"/>
          </p:nvPr>
        </p:nvSpPr>
        <p:spPr>
          <a:xfrm>
            <a:off x="482400"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7" name="Text Placeholder 6"/>
          <p:cNvSpPr>
            <a:spLocks noGrp="1"/>
          </p:cNvSpPr>
          <p:nvPr>
            <p:ph type="body" sz="quarter" idx="34"/>
          </p:nvPr>
        </p:nvSpPr>
        <p:spPr>
          <a:xfrm>
            <a:off x="3325579"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8" name="Text Placeholder 6"/>
          <p:cNvSpPr>
            <a:spLocks noGrp="1"/>
          </p:cNvSpPr>
          <p:nvPr>
            <p:ph type="body" sz="quarter" idx="36"/>
          </p:nvPr>
        </p:nvSpPr>
        <p:spPr>
          <a:xfrm>
            <a:off x="6169594"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9" name="Text Placeholder 6"/>
          <p:cNvSpPr>
            <a:spLocks noGrp="1"/>
          </p:cNvSpPr>
          <p:nvPr>
            <p:ph type="body" sz="quarter" idx="39"/>
          </p:nvPr>
        </p:nvSpPr>
        <p:spPr>
          <a:xfrm>
            <a:off x="9014211"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40" name="Picture Placeholder 6"/>
          <p:cNvSpPr>
            <a:spLocks noGrp="1"/>
          </p:cNvSpPr>
          <p:nvPr>
            <p:ph type="pic" sz="quarter" idx="15"/>
          </p:nvPr>
        </p:nvSpPr>
        <p:spPr>
          <a:xfrm>
            <a:off x="481013" y="1557338"/>
            <a:ext cx="2700250" cy="1511300"/>
          </a:xfrm>
          <a:custGeom>
            <a:avLst/>
            <a:gdLst/>
            <a:ahLst/>
            <a:cxnLst/>
            <a:rect l="l" t="t" r="r" b="b"/>
            <a:pathLst>
              <a:path w="2700250" h="1511300">
                <a:moveTo>
                  <a:pt x="311950" y="0"/>
                </a:moveTo>
                <a:lnTo>
                  <a:pt x="1368102" y="0"/>
                </a:lnTo>
                <a:lnTo>
                  <a:pt x="1943100" y="0"/>
                </a:lnTo>
                <a:lnTo>
                  <a:pt x="2700250" y="0"/>
                </a:lnTo>
                <a:lnTo>
                  <a:pt x="2700250" y="1511300"/>
                </a:lnTo>
                <a:lnTo>
                  <a:pt x="1943100" y="1511300"/>
                </a:lnTo>
                <a:lnTo>
                  <a:pt x="136810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41" name="Picture Placeholder 6"/>
          <p:cNvSpPr>
            <a:spLocks noGrp="1"/>
          </p:cNvSpPr>
          <p:nvPr>
            <p:ph type="pic" sz="quarter" idx="16"/>
          </p:nvPr>
        </p:nvSpPr>
        <p:spPr>
          <a:xfrm>
            <a:off x="9013911" y="1557338"/>
            <a:ext cx="2700252" cy="1511300"/>
          </a:xfrm>
          <a:custGeom>
            <a:avLst/>
            <a:gdLst/>
            <a:ahLst/>
            <a:cxnLst/>
            <a:rect l="l" t="t" r="r" b="b"/>
            <a:pathLst>
              <a:path w="2700252" h="1511300">
                <a:moveTo>
                  <a:pt x="0" y="0"/>
                </a:moveTo>
                <a:lnTo>
                  <a:pt x="757152" y="0"/>
                </a:lnTo>
                <a:lnTo>
                  <a:pt x="1188132" y="0"/>
                </a:lnTo>
                <a:lnTo>
                  <a:pt x="2700252" y="0"/>
                </a:lnTo>
                <a:lnTo>
                  <a:pt x="2700252" y="791512"/>
                </a:lnTo>
                <a:lnTo>
                  <a:pt x="2700252" y="1199350"/>
                </a:lnTo>
                <a:lnTo>
                  <a:pt x="2700252" y="1511300"/>
                </a:lnTo>
                <a:lnTo>
                  <a:pt x="2388302" y="1511300"/>
                </a:lnTo>
                <a:lnTo>
                  <a:pt x="1764326" y="1511300"/>
                </a:lnTo>
                <a:lnTo>
                  <a:pt x="1188132" y="1511300"/>
                </a:lnTo>
                <a:lnTo>
                  <a:pt x="75715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42" name="Picture Placeholder 43"/>
          <p:cNvSpPr>
            <a:spLocks noGrp="1"/>
          </p:cNvSpPr>
          <p:nvPr>
            <p:ph type="pic" sz="quarter" idx="24"/>
          </p:nvPr>
        </p:nvSpPr>
        <p:spPr>
          <a:xfrm>
            <a:off x="3325813" y="1557338"/>
            <a:ext cx="2699766"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43" name="Picture Placeholder 43"/>
          <p:cNvSpPr>
            <a:spLocks noGrp="1"/>
          </p:cNvSpPr>
          <p:nvPr>
            <p:ph type="pic" sz="quarter" idx="25"/>
          </p:nvPr>
        </p:nvSpPr>
        <p:spPr>
          <a:xfrm>
            <a:off x="6169123" y="1557338"/>
            <a:ext cx="2700000"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44" name="Text Placeholder 34"/>
          <p:cNvSpPr>
            <a:spLocks noGrp="1"/>
          </p:cNvSpPr>
          <p:nvPr>
            <p:ph type="body" sz="quarter" idx="20" hasCustomPrompt="1"/>
          </p:nvPr>
        </p:nvSpPr>
        <p:spPr>
          <a:xfrm>
            <a:off x="480963" y="2804306"/>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45" name="Text Placeholder 34"/>
          <p:cNvSpPr>
            <a:spLocks noGrp="1"/>
          </p:cNvSpPr>
          <p:nvPr>
            <p:ph type="body" sz="quarter" idx="21" hasCustomPrompt="1"/>
          </p:nvPr>
        </p:nvSpPr>
        <p:spPr>
          <a:xfrm>
            <a:off x="6169595" y="2804301"/>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46" name="Text Placeholder 34"/>
          <p:cNvSpPr>
            <a:spLocks noGrp="1"/>
          </p:cNvSpPr>
          <p:nvPr>
            <p:ph type="body" sz="quarter" idx="26" hasCustomPrompt="1"/>
          </p:nvPr>
        </p:nvSpPr>
        <p:spPr>
          <a:xfrm>
            <a:off x="3325279" y="2804301"/>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47" name="Text Placeholder 34"/>
          <p:cNvSpPr>
            <a:spLocks noGrp="1"/>
          </p:cNvSpPr>
          <p:nvPr>
            <p:ph type="body" sz="quarter" idx="27" hasCustomPrompt="1"/>
          </p:nvPr>
        </p:nvSpPr>
        <p:spPr>
          <a:xfrm>
            <a:off x="9014211" y="2804301"/>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Tree>
    <p:extLst>
      <p:ext uri="{BB962C8B-B14F-4D97-AF65-F5344CB8AC3E}">
        <p14:creationId xmlns:p14="http://schemas.microsoft.com/office/powerpoint/2010/main" val="3732375206"/>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ctrTitle"/>
          </p:nvPr>
        </p:nvSpPr>
        <p:spPr>
          <a:xfrm>
            <a:off x="4584701" y="2708275"/>
            <a:ext cx="7129462" cy="1441450"/>
          </a:xfrm>
        </p:spPr>
        <p:txBody>
          <a:bodyPr anchor="ctr" anchorCtr="0"/>
          <a:lstStyle>
            <a:lvl1pPr>
              <a:defRPr sz="3000">
                <a:solidFill>
                  <a:schemeClr val="tx2"/>
                </a:solidFill>
              </a:defRPr>
            </a:lvl1pPr>
          </a:lstStyle>
          <a:p>
            <a:r>
              <a:rPr lang="en-US"/>
              <a:t>Click to edit Master title style</a:t>
            </a:r>
            <a:endParaRPr lang="fi-FI" dirty="0"/>
          </a:p>
        </p:txBody>
      </p:sp>
      <p:sp>
        <p:nvSpPr>
          <p:cNvPr id="5" name="Freeform 6"/>
          <p:cNvSpPr>
            <a:spLocks/>
          </p:cNvSpPr>
          <p:nvPr userDrawn="1"/>
        </p:nvSpPr>
        <p:spPr bwMode="auto">
          <a:xfrm>
            <a:off x="0" y="119063"/>
            <a:ext cx="3517900" cy="3233738"/>
          </a:xfrm>
          <a:custGeom>
            <a:avLst/>
            <a:gdLst>
              <a:gd name="T0" fmla="*/ 0 w 2216"/>
              <a:gd name="T1" fmla="*/ 1158 h 2037"/>
              <a:gd name="T2" fmla="*/ 0 w 2216"/>
              <a:gd name="T3" fmla="*/ 578 h 2037"/>
              <a:gd name="T4" fmla="*/ 0 w 2216"/>
              <a:gd name="T5" fmla="*/ 0 h 2037"/>
              <a:gd name="T6" fmla="*/ 18 w 2216"/>
              <a:gd name="T7" fmla="*/ 2 h 2037"/>
              <a:gd name="T8" fmla="*/ 35 w 2216"/>
              <a:gd name="T9" fmla="*/ 3 h 2037"/>
              <a:gd name="T10" fmla="*/ 51 w 2216"/>
              <a:gd name="T11" fmla="*/ 5 h 2037"/>
              <a:gd name="T12" fmla="*/ 68 w 2216"/>
              <a:gd name="T13" fmla="*/ 9 h 2037"/>
              <a:gd name="T14" fmla="*/ 84 w 2216"/>
              <a:gd name="T15" fmla="*/ 12 h 2037"/>
              <a:gd name="T16" fmla="*/ 99 w 2216"/>
              <a:gd name="T17" fmla="*/ 16 h 2037"/>
              <a:gd name="T18" fmla="*/ 115 w 2216"/>
              <a:gd name="T19" fmla="*/ 21 h 2037"/>
              <a:gd name="T20" fmla="*/ 130 w 2216"/>
              <a:gd name="T21" fmla="*/ 26 h 2037"/>
              <a:gd name="T22" fmla="*/ 159 w 2216"/>
              <a:gd name="T23" fmla="*/ 36 h 2037"/>
              <a:gd name="T24" fmla="*/ 185 w 2216"/>
              <a:gd name="T25" fmla="*/ 49 h 2037"/>
              <a:gd name="T26" fmla="*/ 211 w 2216"/>
              <a:gd name="T27" fmla="*/ 63 h 2037"/>
              <a:gd name="T28" fmla="*/ 233 w 2216"/>
              <a:gd name="T29" fmla="*/ 76 h 2037"/>
              <a:gd name="T30" fmla="*/ 254 w 2216"/>
              <a:gd name="T31" fmla="*/ 89 h 2037"/>
              <a:gd name="T32" fmla="*/ 273 w 2216"/>
              <a:gd name="T33" fmla="*/ 101 h 2037"/>
              <a:gd name="T34" fmla="*/ 301 w 2216"/>
              <a:gd name="T35" fmla="*/ 124 h 2037"/>
              <a:gd name="T36" fmla="*/ 312 w 2216"/>
              <a:gd name="T37" fmla="*/ 133 h 2037"/>
              <a:gd name="T38" fmla="*/ 319 w 2216"/>
              <a:gd name="T39" fmla="*/ 139 h 2037"/>
              <a:gd name="T40" fmla="*/ 327 w 2216"/>
              <a:gd name="T41" fmla="*/ 145 h 2037"/>
              <a:gd name="T42" fmla="*/ 1271 w 2216"/>
              <a:gd name="T43" fmla="*/ 1091 h 2037"/>
              <a:gd name="T44" fmla="*/ 2216 w 2216"/>
              <a:gd name="T45" fmla="*/ 2037 h 2037"/>
              <a:gd name="T46" fmla="*/ 1548 w 2216"/>
              <a:gd name="T47" fmla="*/ 2037 h 2037"/>
              <a:gd name="T48" fmla="*/ 879 w 2216"/>
              <a:gd name="T49" fmla="*/ 2037 h 2037"/>
              <a:gd name="T50" fmla="*/ 0 w 2216"/>
              <a:gd name="T51" fmla="*/ 1158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16" h="2037">
                <a:moveTo>
                  <a:pt x="0" y="1158"/>
                </a:moveTo>
                <a:lnTo>
                  <a:pt x="0" y="578"/>
                </a:lnTo>
                <a:lnTo>
                  <a:pt x="0" y="0"/>
                </a:lnTo>
                <a:lnTo>
                  <a:pt x="18" y="2"/>
                </a:lnTo>
                <a:lnTo>
                  <a:pt x="35" y="3"/>
                </a:lnTo>
                <a:lnTo>
                  <a:pt x="51" y="5"/>
                </a:lnTo>
                <a:lnTo>
                  <a:pt x="68" y="9"/>
                </a:lnTo>
                <a:lnTo>
                  <a:pt x="84" y="12"/>
                </a:lnTo>
                <a:lnTo>
                  <a:pt x="99" y="16"/>
                </a:lnTo>
                <a:lnTo>
                  <a:pt x="115" y="21"/>
                </a:lnTo>
                <a:lnTo>
                  <a:pt x="130" y="26"/>
                </a:lnTo>
                <a:lnTo>
                  <a:pt x="159" y="36"/>
                </a:lnTo>
                <a:lnTo>
                  <a:pt x="185" y="49"/>
                </a:lnTo>
                <a:lnTo>
                  <a:pt x="211" y="63"/>
                </a:lnTo>
                <a:lnTo>
                  <a:pt x="233" y="76"/>
                </a:lnTo>
                <a:lnTo>
                  <a:pt x="254" y="89"/>
                </a:lnTo>
                <a:lnTo>
                  <a:pt x="273" y="101"/>
                </a:lnTo>
                <a:lnTo>
                  <a:pt x="301" y="124"/>
                </a:lnTo>
                <a:lnTo>
                  <a:pt x="312" y="133"/>
                </a:lnTo>
                <a:lnTo>
                  <a:pt x="319" y="139"/>
                </a:lnTo>
                <a:lnTo>
                  <a:pt x="327" y="145"/>
                </a:lnTo>
                <a:lnTo>
                  <a:pt x="1271" y="1091"/>
                </a:lnTo>
                <a:lnTo>
                  <a:pt x="2216" y="2037"/>
                </a:lnTo>
                <a:lnTo>
                  <a:pt x="1548" y="2037"/>
                </a:lnTo>
                <a:lnTo>
                  <a:pt x="879" y="2037"/>
                </a:lnTo>
                <a:lnTo>
                  <a:pt x="0" y="1158"/>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fi-FI"/>
          </a:p>
        </p:txBody>
      </p:sp>
      <p:sp>
        <p:nvSpPr>
          <p:cNvPr id="6" name="Freeform 7"/>
          <p:cNvSpPr>
            <a:spLocks/>
          </p:cNvSpPr>
          <p:nvPr userDrawn="1"/>
        </p:nvSpPr>
        <p:spPr bwMode="auto">
          <a:xfrm>
            <a:off x="0" y="3508376"/>
            <a:ext cx="3517900" cy="3233738"/>
          </a:xfrm>
          <a:custGeom>
            <a:avLst/>
            <a:gdLst>
              <a:gd name="T0" fmla="*/ 879 w 2216"/>
              <a:gd name="T1" fmla="*/ 0 h 2037"/>
              <a:gd name="T2" fmla="*/ 1548 w 2216"/>
              <a:gd name="T3" fmla="*/ 0 h 2037"/>
              <a:gd name="T4" fmla="*/ 2216 w 2216"/>
              <a:gd name="T5" fmla="*/ 0 h 2037"/>
              <a:gd name="T6" fmla="*/ 1271 w 2216"/>
              <a:gd name="T7" fmla="*/ 946 h 2037"/>
              <a:gd name="T8" fmla="*/ 327 w 2216"/>
              <a:gd name="T9" fmla="*/ 1892 h 2037"/>
              <a:gd name="T10" fmla="*/ 319 w 2216"/>
              <a:gd name="T11" fmla="*/ 1898 h 2037"/>
              <a:gd name="T12" fmla="*/ 312 w 2216"/>
              <a:gd name="T13" fmla="*/ 1905 h 2037"/>
              <a:gd name="T14" fmla="*/ 301 w 2216"/>
              <a:gd name="T15" fmla="*/ 1914 h 2037"/>
              <a:gd name="T16" fmla="*/ 288 w 2216"/>
              <a:gd name="T17" fmla="*/ 1925 h 2037"/>
              <a:gd name="T18" fmla="*/ 273 w 2216"/>
              <a:gd name="T19" fmla="*/ 1936 h 2037"/>
              <a:gd name="T20" fmla="*/ 254 w 2216"/>
              <a:gd name="T21" fmla="*/ 1948 h 2037"/>
              <a:gd name="T22" fmla="*/ 233 w 2216"/>
              <a:gd name="T23" fmla="*/ 1962 h 2037"/>
              <a:gd name="T24" fmla="*/ 211 w 2216"/>
              <a:gd name="T25" fmla="*/ 1976 h 2037"/>
              <a:gd name="T26" fmla="*/ 185 w 2216"/>
              <a:gd name="T27" fmla="*/ 1988 h 2037"/>
              <a:gd name="T28" fmla="*/ 159 w 2216"/>
              <a:gd name="T29" fmla="*/ 2001 h 2037"/>
              <a:gd name="T30" fmla="*/ 145 w 2216"/>
              <a:gd name="T31" fmla="*/ 2006 h 2037"/>
              <a:gd name="T32" fmla="*/ 130 w 2216"/>
              <a:gd name="T33" fmla="*/ 2012 h 2037"/>
              <a:gd name="T34" fmla="*/ 115 w 2216"/>
              <a:gd name="T35" fmla="*/ 2017 h 2037"/>
              <a:gd name="T36" fmla="*/ 99 w 2216"/>
              <a:gd name="T37" fmla="*/ 2021 h 2037"/>
              <a:gd name="T38" fmla="*/ 84 w 2216"/>
              <a:gd name="T39" fmla="*/ 2025 h 2037"/>
              <a:gd name="T40" fmla="*/ 68 w 2216"/>
              <a:gd name="T41" fmla="*/ 2029 h 2037"/>
              <a:gd name="T42" fmla="*/ 51 w 2216"/>
              <a:gd name="T43" fmla="*/ 2032 h 2037"/>
              <a:gd name="T44" fmla="*/ 35 w 2216"/>
              <a:gd name="T45" fmla="*/ 2035 h 2037"/>
              <a:gd name="T46" fmla="*/ 18 w 2216"/>
              <a:gd name="T47" fmla="*/ 2036 h 2037"/>
              <a:gd name="T48" fmla="*/ 0 w 2216"/>
              <a:gd name="T49" fmla="*/ 2037 h 2037"/>
              <a:gd name="T50" fmla="*/ 0 w 2216"/>
              <a:gd name="T51" fmla="*/ 1458 h 2037"/>
              <a:gd name="T52" fmla="*/ 0 w 2216"/>
              <a:gd name="T53" fmla="*/ 880 h 2037"/>
              <a:gd name="T54" fmla="*/ 879 w 2216"/>
              <a:gd name="T55" fmla="*/ 0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16" h="2037">
                <a:moveTo>
                  <a:pt x="879" y="0"/>
                </a:moveTo>
                <a:lnTo>
                  <a:pt x="1548" y="0"/>
                </a:lnTo>
                <a:lnTo>
                  <a:pt x="2216" y="0"/>
                </a:lnTo>
                <a:lnTo>
                  <a:pt x="1271" y="946"/>
                </a:lnTo>
                <a:lnTo>
                  <a:pt x="327" y="1892"/>
                </a:lnTo>
                <a:lnTo>
                  <a:pt x="319" y="1898"/>
                </a:lnTo>
                <a:lnTo>
                  <a:pt x="312" y="1905"/>
                </a:lnTo>
                <a:lnTo>
                  <a:pt x="301" y="1914"/>
                </a:lnTo>
                <a:lnTo>
                  <a:pt x="288" y="1925"/>
                </a:lnTo>
                <a:lnTo>
                  <a:pt x="273" y="1936"/>
                </a:lnTo>
                <a:lnTo>
                  <a:pt x="254" y="1948"/>
                </a:lnTo>
                <a:lnTo>
                  <a:pt x="233" y="1962"/>
                </a:lnTo>
                <a:lnTo>
                  <a:pt x="211" y="1976"/>
                </a:lnTo>
                <a:lnTo>
                  <a:pt x="185" y="1988"/>
                </a:lnTo>
                <a:lnTo>
                  <a:pt x="159" y="2001"/>
                </a:lnTo>
                <a:lnTo>
                  <a:pt x="145" y="2006"/>
                </a:lnTo>
                <a:lnTo>
                  <a:pt x="130" y="2012"/>
                </a:lnTo>
                <a:lnTo>
                  <a:pt x="115" y="2017"/>
                </a:lnTo>
                <a:lnTo>
                  <a:pt x="99" y="2021"/>
                </a:lnTo>
                <a:lnTo>
                  <a:pt x="84" y="2025"/>
                </a:lnTo>
                <a:lnTo>
                  <a:pt x="68" y="2029"/>
                </a:lnTo>
                <a:lnTo>
                  <a:pt x="51" y="2032"/>
                </a:lnTo>
                <a:lnTo>
                  <a:pt x="35" y="2035"/>
                </a:lnTo>
                <a:lnTo>
                  <a:pt x="18" y="2036"/>
                </a:lnTo>
                <a:lnTo>
                  <a:pt x="0" y="2037"/>
                </a:lnTo>
                <a:lnTo>
                  <a:pt x="0" y="1458"/>
                </a:lnTo>
                <a:lnTo>
                  <a:pt x="0" y="880"/>
                </a:lnTo>
                <a:lnTo>
                  <a:pt x="879"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3443248810"/>
      </p:ext>
    </p:extLst>
  </p:cSld>
  <p:clrMapOvr>
    <a:masterClrMapping/>
  </p:clrMapOvr>
  <p:transition spd="med">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 data sheets">
    <p:spTree>
      <p:nvGrpSpPr>
        <p:cNvPr id="1" name=""/>
        <p:cNvGrpSpPr/>
        <p:nvPr/>
      </p:nvGrpSpPr>
      <p:grpSpPr>
        <a:xfrm>
          <a:off x="0" y="0"/>
          <a:ext cx="0" cy="0"/>
          <a:chOff x="0" y="0"/>
          <a:chExt cx="0" cy="0"/>
        </a:xfrm>
      </p:grpSpPr>
      <p:sp>
        <p:nvSpPr>
          <p:cNvPr id="15" name="Rectangle 14"/>
          <p:cNvSpPr/>
          <p:nvPr userDrawn="1"/>
        </p:nvSpPr>
        <p:spPr>
          <a:xfrm>
            <a:off x="481013"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8" name="Rectangle 37"/>
          <p:cNvSpPr/>
          <p:nvPr userDrawn="1"/>
        </p:nvSpPr>
        <p:spPr>
          <a:xfrm>
            <a:off x="2772000"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9" name="Rectangle 38"/>
          <p:cNvSpPr/>
          <p:nvPr userDrawn="1"/>
        </p:nvSpPr>
        <p:spPr>
          <a:xfrm>
            <a:off x="5053590"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0" name="Rectangle 39"/>
          <p:cNvSpPr/>
          <p:nvPr userDrawn="1"/>
        </p:nvSpPr>
        <p:spPr>
          <a:xfrm>
            <a:off x="7336800"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7" name="Rounded Rectangle 27"/>
          <p:cNvSpPr/>
          <p:nvPr userDrawn="1"/>
        </p:nvSpPr>
        <p:spPr>
          <a:xfrm>
            <a:off x="9625979" y="3068960"/>
            <a:ext cx="2088184" cy="2952428"/>
          </a:xfrm>
          <a:custGeom>
            <a:avLst/>
            <a:gdLst/>
            <a:ahLst/>
            <a:cxnLst/>
            <a:rect l="l" t="t" r="r" b="b"/>
            <a:pathLst>
              <a:path w="2088184" h="2952428">
                <a:moveTo>
                  <a:pt x="0" y="0"/>
                </a:moveTo>
                <a:lnTo>
                  <a:pt x="1729110" y="0"/>
                </a:lnTo>
                <a:lnTo>
                  <a:pt x="2088184" y="0"/>
                </a:lnTo>
                <a:lnTo>
                  <a:pt x="2088184" y="359074"/>
                </a:lnTo>
                <a:lnTo>
                  <a:pt x="2088184" y="1224136"/>
                </a:lnTo>
                <a:lnTo>
                  <a:pt x="2088184" y="2593354"/>
                </a:lnTo>
                <a:cubicBezTo>
                  <a:pt x="2088184" y="2791665"/>
                  <a:pt x="1927421" y="2952428"/>
                  <a:pt x="1729110" y="2952428"/>
                </a:cubicBez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xt Placeholder 6"/>
          <p:cNvSpPr>
            <a:spLocks noGrp="1"/>
          </p:cNvSpPr>
          <p:nvPr>
            <p:ph type="body" sz="quarter" idx="34"/>
          </p:nvPr>
        </p:nvSpPr>
        <p:spPr>
          <a:xfrm>
            <a:off x="2772000"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4" name="Text Placeholder 6"/>
          <p:cNvSpPr>
            <a:spLocks noGrp="1"/>
          </p:cNvSpPr>
          <p:nvPr>
            <p:ph type="body" sz="quarter" idx="35"/>
          </p:nvPr>
        </p:nvSpPr>
        <p:spPr>
          <a:xfrm>
            <a:off x="482400"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5" name="Text Placeholder 6"/>
          <p:cNvSpPr>
            <a:spLocks noGrp="1"/>
          </p:cNvSpPr>
          <p:nvPr>
            <p:ph type="body" sz="quarter" idx="36"/>
          </p:nvPr>
        </p:nvSpPr>
        <p:spPr>
          <a:xfrm>
            <a:off x="5053588"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1" name="Text Placeholder 6"/>
          <p:cNvSpPr>
            <a:spLocks noGrp="1"/>
          </p:cNvSpPr>
          <p:nvPr>
            <p:ph type="body" sz="quarter" idx="39"/>
          </p:nvPr>
        </p:nvSpPr>
        <p:spPr>
          <a:xfrm>
            <a:off x="7336800"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3" name="Text Placeholder 6"/>
          <p:cNvSpPr>
            <a:spLocks noGrp="1"/>
          </p:cNvSpPr>
          <p:nvPr>
            <p:ph type="body" sz="quarter" idx="41"/>
          </p:nvPr>
        </p:nvSpPr>
        <p:spPr>
          <a:xfrm>
            <a:off x="9626163"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5" name="Picture Placeholder 9"/>
          <p:cNvSpPr>
            <a:spLocks noGrp="1"/>
          </p:cNvSpPr>
          <p:nvPr>
            <p:ph type="pic" sz="quarter" idx="33"/>
          </p:nvPr>
        </p:nvSpPr>
        <p:spPr>
          <a:xfrm>
            <a:off x="481013" y="1557338"/>
            <a:ext cx="2088182" cy="1511622"/>
          </a:xfrm>
          <a:custGeom>
            <a:avLst/>
            <a:gdLst/>
            <a:ahLst/>
            <a:cxnLst/>
            <a:rect l="l" t="t" r="r" b="b"/>
            <a:pathLst>
              <a:path w="2088182" h="1511622">
                <a:moveTo>
                  <a:pt x="359961" y="0"/>
                </a:moveTo>
                <a:lnTo>
                  <a:pt x="2088182" y="0"/>
                </a:lnTo>
                <a:lnTo>
                  <a:pt x="2088182" y="1511622"/>
                </a:lnTo>
                <a:lnTo>
                  <a:pt x="2016174" y="1511622"/>
                </a:lnTo>
                <a:lnTo>
                  <a:pt x="2016174" y="1511300"/>
                </a:lnTo>
                <a:lnTo>
                  <a:pt x="0" y="1511300"/>
                </a:lnTo>
                <a:lnTo>
                  <a:pt x="0" y="359961"/>
                </a:lnTo>
                <a:cubicBezTo>
                  <a:pt x="0" y="161160"/>
                  <a:pt x="161160" y="0"/>
                  <a:pt x="359961" y="0"/>
                </a:cubicBezTo>
                <a:close/>
              </a:path>
            </a:pathLst>
          </a:custGeom>
          <a:solidFill>
            <a:schemeClr val="bg2"/>
          </a:solidFill>
        </p:spPr>
        <p:txBody>
          <a:bodyPr/>
          <a:lstStyle>
            <a:lvl1pPr marL="0" indent="0">
              <a:buFontTx/>
              <a:buNone/>
              <a:defRPr sz="1200"/>
            </a:lvl1pPr>
          </a:lstStyle>
          <a:p>
            <a:r>
              <a:rPr lang="en-US"/>
              <a:t>Click icon to add picture</a:t>
            </a:r>
            <a:endParaRPr lang="en-GB" dirty="0"/>
          </a:p>
        </p:txBody>
      </p:sp>
      <p:sp>
        <p:nvSpPr>
          <p:cNvPr id="36" name="Picture Placeholder 9"/>
          <p:cNvSpPr>
            <a:spLocks noGrp="1"/>
          </p:cNvSpPr>
          <p:nvPr>
            <p:ph type="pic" sz="quarter" idx="42"/>
          </p:nvPr>
        </p:nvSpPr>
        <p:spPr>
          <a:xfrm>
            <a:off x="9626163" y="1557338"/>
            <a:ext cx="2088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3" name="Date Placeholder 2"/>
          <p:cNvSpPr>
            <a:spLocks noGrp="1"/>
          </p:cNvSpPr>
          <p:nvPr>
            <p:ph type="dt" sz="half" idx="10"/>
          </p:nvPr>
        </p:nvSpPr>
        <p:spPr/>
        <p:txBody>
          <a:bodyPr/>
          <a:lstStyle/>
          <a:p>
            <a:r>
              <a:rPr lang="fi-FI"/>
              <a:t>May, 28 2022</a:t>
            </a:r>
            <a:endParaRPr lang="en-US"/>
          </a:p>
        </p:txBody>
      </p:sp>
      <p:sp>
        <p:nvSpPr>
          <p:cNvPr id="4" name="Footer Placeholder 3"/>
          <p:cNvSpPr>
            <a:spLocks noGrp="1"/>
          </p:cNvSpPr>
          <p:nvPr>
            <p:ph type="ftr" sz="quarter" idx="11"/>
          </p:nvPr>
        </p:nvSpPr>
        <p:spPr/>
        <p:txBody>
          <a:bodyPr/>
          <a:lstStyle/>
          <a:p>
            <a:r>
              <a:rPr lang="en-US"/>
              <a:t>Audit Committee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7" name="Picture Placeholder 9"/>
          <p:cNvSpPr>
            <a:spLocks noGrp="1"/>
          </p:cNvSpPr>
          <p:nvPr>
            <p:ph type="pic" sz="quarter" idx="32"/>
          </p:nvPr>
        </p:nvSpPr>
        <p:spPr>
          <a:xfrm>
            <a:off x="7336800" y="1557338"/>
            <a:ext cx="2088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19" name="Picture Placeholder 10"/>
          <p:cNvSpPr>
            <a:spLocks noGrp="1"/>
          </p:cNvSpPr>
          <p:nvPr>
            <p:ph type="pic" sz="quarter" idx="37"/>
          </p:nvPr>
        </p:nvSpPr>
        <p:spPr>
          <a:xfrm>
            <a:off x="5053588" y="1557338"/>
            <a:ext cx="2088000" cy="1511300"/>
          </a:xfrm>
          <a:solidFill>
            <a:schemeClr val="bg2"/>
          </a:solidFill>
        </p:spPr>
        <p:txBody>
          <a:bodyPr/>
          <a:lstStyle>
            <a:lvl1pPr marL="0" indent="0">
              <a:buFontTx/>
              <a:buNone/>
              <a:defRPr sz="1200"/>
            </a:lvl1pPr>
          </a:lstStyle>
          <a:p>
            <a:r>
              <a:rPr lang="en-US"/>
              <a:t>Click icon to add picture</a:t>
            </a:r>
            <a:endParaRPr lang="en-GB" dirty="0"/>
          </a:p>
        </p:txBody>
      </p:sp>
      <p:sp>
        <p:nvSpPr>
          <p:cNvPr id="20" name="Picture Placeholder 10"/>
          <p:cNvSpPr>
            <a:spLocks noGrp="1"/>
          </p:cNvSpPr>
          <p:nvPr>
            <p:ph type="pic" sz="quarter" idx="38"/>
          </p:nvPr>
        </p:nvSpPr>
        <p:spPr>
          <a:xfrm>
            <a:off x="2772000" y="1557338"/>
            <a:ext cx="2088000" cy="1511300"/>
          </a:xfrm>
          <a:solidFill>
            <a:schemeClr val="bg2"/>
          </a:solidFill>
        </p:spPr>
        <p:txBody>
          <a:bodyPr/>
          <a:lstStyle>
            <a:lvl1pPr marL="0" indent="0">
              <a:buFontTx/>
              <a:buNone/>
              <a:defRPr sz="1200"/>
            </a:lvl1pPr>
          </a:lstStyle>
          <a:p>
            <a:r>
              <a:rPr lang="en-US"/>
              <a:t>Click icon to add picture</a:t>
            </a:r>
            <a:endParaRPr lang="en-GB" dirty="0"/>
          </a:p>
        </p:txBody>
      </p:sp>
      <p:sp>
        <p:nvSpPr>
          <p:cNvPr id="21" name="Text Placeholder 34"/>
          <p:cNvSpPr>
            <a:spLocks noGrp="1"/>
          </p:cNvSpPr>
          <p:nvPr>
            <p:ph type="body" sz="quarter" idx="20" hasCustomPrompt="1"/>
          </p:nvPr>
        </p:nvSpPr>
        <p:spPr>
          <a:xfrm>
            <a:off x="481013" y="2804306"/>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8" name="Text Placeholder 34"/>
          <p:cNvSpPr>
            <a:spLocks noGrp="1"/>
          </p:cNvSpPr>
          <p:nvPr>
            <p:ph type="body" sz="quarter" idx="21" hasCustomPrompt="1"/>
          </p:nvPr>
        </p:nvSpPr>
        <p:spPr>
          <a:xfrm>
            <a:off x="5053588"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9" name="Text Placeholder 34"/>
          <p:cNvSpPr>
            <a:spLocks noGrp="1"/>
          </p:cNvSpPr>
          <p:nvPr>
            <p:ph type="body" sz="quarter" idx="26" hasCustomPrompt="1"/>
          </p:nvPr>
        </p:nvSpPr>
        <p:spPr>
          <a:xfrm>
            <a:off x="2772000"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0" name="Text Placeholder 34"/>
          <p:cNvSpPr>
            <a:spLocks noGrp="1"/>
          </p:cNvSpPr>
          <p:nvPr>
            <p:ph type="body" sz="quarter" idx="27" hasCustomPrompt="1"/>
          </p:nvPr>
        </p:nvSpPr>
        <p:spPr>
          <a:xfrm>
            <a:off x="7336800"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2" name="Text Placeholder 34"/>
          <p:cNvSpPr>
            <a:spLocks noGrp="1"/>
          </p:cNvSpPr>
          <p:nvPr>
            <p:ph type="body" sz="quarter" idx="40" hasCustomPrompt="1"/>
          </p:nvPr>
        </p:nvSpPr>
        <p:spPr>
          <a:xfrm>
            <a:off x="9626163"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7"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4"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1238001329"/>
      </p:ext>
    </p:extLst>
  </p:cSld>
  <p:clrMapOvr>
    <a:masterClrMapping/>
  </p:clrMapOvr>
  <p:transition spd="med">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 data sheets 2n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i-FI"/>
              <a:t>May, 28 2022</a:t>
            </a:r>
            <a:endParaRPr lang="en-US"/>
          </a:p>
        </p:txBody>
      </p:sp>
      <p:sp>
        <p:nvSpPr>
          <p:cNvPr id="4" name="Footer Placeholder 3"/>
          <p:cNvSpPr>
            <a:spLocks noGrp="1"/>
          </p:cNvSpPr>
          <p:nvPr>
            <p:ph type="ftr" sz="quarter" idx="11"/>
          </p:nvPr>
        </p:nvSpPr>
        <p:spPr/>
        <p:txBody>
          <a:bodyPr/>
          <a:lstStyle/>
          <a:p>
            <a:r>
              <a:rPr lang="en-US"/>
              <a:t>Audit Committee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2" name="Title 1"/>
          <p:cNvSpPr>
            <a:spLocks noGrp="1"/>
          </p:cNvSpPr>
          <p:nvPr>
            <p:ph type="title"/>
          </p:nvPr>
        </p:nvSpPr>
        <p:spPr/>
        <p:txBody>
          <a:bodyPr/>
          <a:lstStyle/>
          <a:p>
            <a:r>
              <a:rPr lang="en-US"/>
              <a:t>Click to edit Master title style</a:t>
            </a:r>
            <a:endParaRPr lang="fi-FI"/>
          </a:p>
        </p:txBody>
      </p:sp>
      <p:sp>
        <p:nvSpPr>
          <p:cNvPr id="26"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59" name="Rectangle 58"/>
          <p:cNvSpPr/>
          <p:nvPr userDrawn="1"/>
        </p:nvSpPr>
        <p:spPr>
          <a:xfrm>
            <a:off x="481013"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0" name="Rectangle 59"/>
          <p:cNvSpPr/>
          <p:nvPr userDrawn="1"/>
        </p:nvSpPr>
        <p:spPr>
          <a:xfrm>
            <a:off x="2772000"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1" name="Rectangle 60"/>
          <p:cNvSpPr/>
          <p:nvPr userDrawn="1"/>
        </p:nvSpPr>
        <p:spPr>
          <a:xfrm>
            <a:off x="5053590"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2" name="Rectangle 61"/>
          <p:cNvSpPr/>
          <p:nvPr userDrawn="1"/>
        </p:nvSpPr>
        <p:spPr>
          <a:xfrm>
            <a:off x="7336800"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3" name="Rounded Rectangle 27"/>
          <p:cNvSpPr/>
          <p:nvPr userDrawn="1"/>
        </p:nvSpPr>
        <p:spPr>
          <a:xfrm>
            <a:off x="9625979" y="3068960"/>
            <a:ext cx="2088184" cy="2952428"/>
          </a:xfrm>
          <a:custGeom>
            <a:avLst/>
            <a:gdLst/>
            <a:ahLst/>
            <a:cxnLst/>
            <a:rect l="l" t="t" r="r" b="b"/>
            <a:pathLst>
              <a:path w="2088184" h="2952428">
                <a:moveTo>
                  <a:pt x="0" y="0"/>
                </a:moveTo>
                <a:lnTo>
                  <a:pt x="1729110" y="0"/>
                </a:lnTo>
                <a:lnTo>
                  <a:pt x="2088184" y="0"/>
                </a:lnTo>
                <a:lnTo>
                  <a:pt x="2088184" y="359074"/>
                </a:lnTo>
                <a:lnTo>
                  <a:pt x="2088184" y="1224136"/>
                </a:lnTo>
                <a:lnTo>
                  <a:pt x="2088184" y="2593354"/>
                </a:lnTo>
                <a:cubicBezTo>
                  <a:pt x="2088184" y="2791665"/>
                  <a:pt x="1927421" y="2952428"/>
                  <a:pt x="1729110" y="2952428"/>
                </a:cubicBez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4" name="Text Placeholder 6"/>
          <p:cNvSpPr>
            <a:spLocks noGrp="1"/>
          </p:cNvSpPr>
          <p:nvPr>
            <p:ph type="body" sz="quarter" idx="34"/>
          </p:nvPr>
        </p:nvSpPr>
        <p:spPr>
          <a:xfrm>
            <a:off x="2772000"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65" name="Text Placeholder 6"/>
          <p:cNvSpPr>
            <a:spLocks noGrp="1"/>
          </p:cNvSpPr>
          <p:nvPr>
            <p:ph type="body" sz="quarter" idx="35"/>
          </p:nvPr>
        </p:nvSpPr>
        <p:spPr>
          <a:xfrm>
            <a:off x="482400"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66" name="Text Placeholder 6"/>
          <p:cNvSpPr>
            <a:spLocks noGrp="1"/>
          </p:cNvSpPr>
          <p:nvPr>
            <p:ph type="body" sz="quarter" idx="36"/>
          </p:nvPr>
        </p:nvSpPr>
        <p:spPr>
          <a:xfrm>
            <a:off x="5053588"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67" name="Text Placeholder 6"/>
          <p:cNvSpPr>
            <a:spLocks noGrp="1"/>
          </p:cNvSpPr>
          <p:nvPr>
            <p:ph type="body" sz="quarter" idx="39"/>
          </p:nvPr>
        </p:nvSpPr>
        <p:spPr>
          <a:xfrm>
            <a:off x="7336800"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68" name="Text Placeholder 6"/>
          <p:cNvSpPr>
            <a:spLocks noGrp="1"/>
          </p:cNvSpPr>
          <p:nvPr>
            <p:ph type="body" sz="quarter" idx="41"/>
          </p:nvPr>
        </p:nvSpPr>
        <p:spPr>
          <a:xfrm>
            <a:off x="9626163"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69" name="Picture Placeholder 9"/>
          <p:cNvSpPr>
            <a:spLocks noGrp="1"/>
          </p:cNvSpPr>
          <p:nvPr>
            <p:ph type="pic" sz="quarter" idx="33"/>
          </p:nvPr>
        </p:nvSpPr>
        <p:spPr>
          <a:xfrm>
            <a:off x="481013" y="1557338"/>
            <a:ext cx="2088182" cy="1511622"/>
          </a:xfrm>
          <a:custGeom>
            <a:avLst/>
            <a:gdLst/>
            <a:ahLst/>
            <a:cxnLst/>
            <a:rect l="l" t="t" r="r" b="b"/>
            <a:pathLst>
              <a:path w="2088182" h="1511622">
                <a:moveTo>
                  <a:pt x="359961" y="0"/>
                </a:moveTo>
                <a:lnTo>
                  <a:pt x="2088182" y="0"/>
                </a:lnTo>
                <a:lnTo>
                  <a:pt x="2088182" y="1511622"/>
                </a:lnTo>
                <a:lnTo>
                  <a:pt x="2016174" y="1511622"/>
                </a:lnTo>
                <a:lnTo>
                  <a:pt x="2016174" y="1511300"/>
                </a:lnTo>
                <a:lnTo>
                  <a:pt x="0" y="1511300"/>
                </a:lnTo>
                <a:lnTo>
                  <a:pt x="0" y="359961"/>
                </a:lnTo>
                <a:cubicBezTo>
                  <a:pt x="0" y="161160"/>
                  <a:pt x="161160" y="0"/>
                  <a:pt x="359961" y="0"/>
                </a:cubicBezTo>
                <a:close/>
              </a:path>
            </a:pathLst>
          </a:custGeom>
          <a:solidFill>
            <a:schemeClr val="bg2"/>
          </a:solidFill>
        </p:spPr>
        <p:txBody>
          <a:bodyPr/>
          <a:lstStyle>
            <a:lvl1pPr marL="0" indent="0">
              <a:buFontTx/>
              <a:buNone/>
              <a:defRPr sz="1200"/>
            </a:lvl1pPr>
          </a:lstStyle>
          <a:p>
            <a:r>
              <a:rPr lang="en-US"/>
              <a:t>Click icon to add picture</a:t>
            </a:r>
            <a:endParaRPr lang="en-GB" dirty="0"/>
          </a:p>
        </p:txBody>
      </p:sp>
      <p:sp>
        <p:nvSpPr>
          <p:cNvPr id="70" name="Picture Placeholder 9"/>
          <p:cNvSpPr>
            <a:spLocks noGrp="1"/>
          </p:cNvSpPr>
          <p:nvPr>
            <p:ph type="pic" sz="quarter" idx="42"/>
          </p:nvPr>
        </p:nvSpPr>
        <p:spPr>
          <a:xfrm>
            <a:off x="9626163" y="1557338"/>
            <a:ext cx="2088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71" name="Picture Placeholder 9"/>
          <p:cNvSpPr>
            <a:spLocks noGrp="1"/>
          </p:cNvSpPr>
          <p:nvPr>
            <p:ph type="pic" sz="quarter" idx="32"/>
          </p:nvPr>
        </p:nvSpPr>
        <p:spPr>
          <a:xfrm>
            <a:off x="7336800" y="1557338"/>
            <a:ext cx="2088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72" name="Picture Placeholder 10"/>
          <p:cNvSpPr>
            <a:spLocks noGrp="1"/>
          </p:cNvSpPr>
          <p:nvPr>
            <p:ph type="pic" sz="quarter" idx="37"/>
          </p:nvPr>
        </p:nvSpPr>
        <p:spPr>
          <a:xfrm>
            <a:off x="5053588" y="1557338"/>
            <a:ext cx="2088000" cy="1511300"/>
          </a:xfrm>
          <a:solidFill>
            <a:schemeClr val="bg2"/>
          </a:solidFill>
        </p:spPr>
        <p:txBody>
          <a:bodyPr/>
          <a:lstStyle>
            <a:lvl1pPr marL="0" indent="0">
              <a:buFontTx/>
              <a:buNone/>
              <a:defRPr sz="1200"/>
            </a:lvl1pPr>
          </a:lstStyle>
          <a:p>
            <a:r>
              <a:rPr lang="en-US"/>
              <a:t>Click icon to add picture</a:t>
            </a:r>
            <a:endParaRPr lang="en-GB" dirty="0"/>
          </a:p>
        </p:txBody>
      </p:sp>
      <p:sp>
        <p:nvSpPr>
          <p:cNvPr id="73" name="Picture Placeholder 10"/>
          <p:cNvSpPr>
            <a:spLocks noGrp="1"/>
          </p:cNvSpPr>
          <p:nvPr>
            <p:ph type="pic" sz="quarter" idx="38"/>
          </p:nvPr>
        </p:nvSpPr>
        <p:spPr>
          <a:xfrm>
            <a:off x="2772000" y="1557338"/>
            <a:ext cx="2088000" cy="1511300"/>
          </a:xfrm>
          <a:solidFill>
            <a:schemeClr val="bg2"/>
          </a:solidFill>
        </p:spPr>
        <p:txBody>
          <a:bodyPr/>
          <a:lstStyle>
            <a:lvl1pPr marL="0" indent="0">
              <a:buFontTx/>
              <a:buNone/>
              <a:defRPr sz="1200"/>
            </a:lvl1pPr>
          </a:lstStyle>
          <a:p>
            <a:r>
              <a:rPr lang="en-US"/>
              <a:t>Click icon to add picture</a:t>
            </a:r>
            <a:endParaRPr lang="en-GB" dirty="0"/>
          </a:p>
        </p:txBody>
      </p:sp>
      <p:sp>
        <p:nvSpPr>
          <p:cNvPr id="74" name="Text Placeholder 34"/>
          <p:cNvSpPr>
            <a:spLocks noGrp="1"/>
          </p:cNvSpPr>
          <p:nvPr>
            <p:ph type="body" sz="quarter" idx="20" hasCustomPrompt="1"/>
          </p:nvPr>
        </p:nvSpPr>
        <p:spPr>
          <a:xfrm>
            <a:off x="481013" y="2804306"/>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5" name="Text Placeholder 34"/>
          <p:cNvSpPr>
            <a:spLocks noGrp="1"/>
          </p:cNvSpPr>
          <p:nvPr>
            <p:ph type="body" sz="quarter" idx="21" hasCustomPrompt="1"/>
          </p:nvPr>
        </p:nvSpPr>
        <p:spPr>
          <a:xfrm>
            <a:off x="5053588"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6" name="Text Placeholder 34"/>
          <p:cNvSpPr>
            <a:spLocks noGrp="1"/>
          </p:cNvSpPr>
          <p:nvPr>
            <p:ph type="body" sz="quarter" idx="26" hasCustomPrompt="1"/>
          </p:nvPr>
        </p:nvSpPr>
        <p:spPr>
          <a:xfrm>
            <a:off x="2772000"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7" name="Text Placeholder 34"/>
          <p:cNvSpPr>
            <a:spLocks noGrp="1"/>
          </p:cNvSpPr>
          <p:nvPr>
            <p:ph type="body" sz="quarter" idx="27" hasCustomPrompt="1"/>
          </p:nvPr>
        </p:nvSpPr>
        <p:spPr>
          <a:xfrm>
            <a:off x="7336800"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8" name="Text Placeholder 34"/>
          <p:cNvSpPr>
            <a:spLocks noGrp="1"/>
          </p:cNvSpPr>
          <p:nvPr>
            <p:ph type="body" sz="quarter" idx="40" hasCustomPrompt="1"/>
          </p:nvPr>
        </p:nvSpPr>
        <p:spPr>
          <a:xfrm>
            <a:off x="9626163"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Tree>
    <p:extLst>
      <p:ext uri="{BB962C8B-B14F-4D97-AF65-F5344CB8AC3E}">
        <p14:creationId xmlns:p14="http://schemas.microsoft.com/office/powerpoint/2010/main" val="1370338411"/>
      </p:ext>
    </p:extLst>
  </p:cSld>
  <p:clrMapOvr>
    <a:masterClrMapping/>
  </p:clrMapOvr>
  <p:transition spd="med">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7 data sheets">
    <p:spTree>
      <p:nvGrpSpPr>
        <p:cNvPr id="1" name=""/>
        <p:cNvGrpSpPr/>
        <p:nvPr/>
      </p:nvGrpSpPr>
      <p:grpSpPr>
        <a:xfrm>
          <a:off x="0" y="0"/>
          <a:ext cx="0" cy="0"/>
          <a:chOff x="0" y="0"/>
          <a:chExt cx="0" cy="0"/>
        </a:xfrm>
      </p:grpSpPr>
      <p:sp>
        <p:nvSpPr>
          <p:cNvPr id="45" name="Rounded Rectangle 27"/>
          <p:cNvSpPr/>
          <p:nvPr userDrawn="1"/>
        </p:nvSpPr>
        <p:spPr>
          <a:xfrm>
            <a:off x="10274051" y="3068960"/>
            <a:ext cx="1440000" cy="2952428"/>
          </a:xfrm>
          <a:custGeom>
            <a:avLst/>
            <a:gdLst/>
            <a:ahLst/>
            <a:cxnLst/>
            <a:rect l="l" t="t" r="r" b="b"/>
            <a:pathLst>
              <a:path w="1440112" h="2952428">
                <a:moveTo>
                  <a:pt x="0" y="0"/>
                </a:moveTo>
                <a:lnTo>
                  <a:pt x="1081038" y="0"/>
                </a:lnTo>
                <a:lnTo>
                  <a:pt x="1440112" y="0"/>
                </a:lnTo>
                <a:lnTo>
                  <a:pt x="1440112" y="359074"/>
                </a:lnTo>
                <a:lnTo>
                  <a:pt x="1440112" y="1224136"/>
                </a:lnTo>
                <a:lnTo>
                  <a:pt x="1440112" y="2593354"/>
                </a:lnTo>
                <a:cubicBezTo>
                  <a:pt x="1440112" y="2791665"/>
                  <a:pt x="1279349" y="2952428"/>
                  <a:pt x="1081038" y="2952428"/>
                </a:cubicBez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2" name="Text Placeholder 6"/>
          <p:cNvSpPr>
            <a:spLocks noGrp="1"/>
          </p:cNvSpPr>
          <p:nvPr>
            <p:ph type="body" sz="quarter" idx="46"/>
          </p:nvPr>
        </p:nvSpPr>
        <p:spPr>
          <a:xfrm>
            <a:off x="10274211"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14" name="Rectangle 13"/>
          <p:cNvSpPr/>
          <p:nvPr userDrawn="1"/>
        </p:nvSpPr>
        <p:spPr>
          <a:xfrm>
            <a:off x="481013"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6" name="Rectangle 45"/>
          <p:cNvSpPr/>
          <p:nvPr userDrawn="1"/>
        </p:nvSpPr>
        <p:spPr>
          <a:xfrm>
            <a:off x="21240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7" name="Rectangle 46"/>
          <p:cNvSpPr/>
          <p:nvPr userDrawn="1"/>
        </p:nvSpPr>
        <p:spPr>
          <a:xfrm>
            <a:off x="37476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8" name="Rectangle 47"/>
          <p:cNvSpPr/>
          <p:nvPr userDrawn="1"/>
        </p:nvSpPr>
        <p:spPr>
          <a:xfrm>
            <a:off x="5377508"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9" name="Rectangle 48"/>
          <p:cNvSpPr/>
          <p:nvPr userDrawn="1"/>
        </p:nvSpPr>
        <p:spPr>
          <a:xfrm>
            <a:off x="70056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0" name="Rectangle 49"/>
          <p:cNvSpPr/>
          <p:nvPr userDrawn="1"/>
        </p:nvSpPr>
        <p:spPr>
          <a:xfrm>
            <a:off x="86328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3" name="Picture Placeholder 9"/>
          <p:cNvSpPr>
            <a:spLocks noGrp="1"/>
          </p:cNvSpPr>
          <p:nvPr>
            <p:ph type="pic" sz="quarter" idx="47"/>
          </p:nvPr>
        </p:nvSpPr>
        <p:spPr>
          <a:xfrm>
            <a:off x="8632800"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44" name="Picture Placeholder 9"/>
          <p:cNvSpPr>
            <a:spLocks noGrp="1"/>
          </p:cNvSpPr>
          <p:nvPr>
            <p:ph type="pic" sz="quarter" idx="48"/>
          </p:nvPr>
        </p:nvSpPr>
        <p:spPr>
          <a:xfrm>
            <a:off x="10274211"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35" name="Picture Placeholder 9"/>
          <p:cNvSpPr>
            <a:spLocks noGrp="1"/>
          </p:cNvSpPr>
          <p:nvPr>
            <p:ph type="pic" sz="quarter" idx="33"/>
          </p:nvPr>
        </p:nvSpPr>
        <p:spPr>
          <a:xfrm>
            <a:off x="481013" y="1557338"/>
            <a:ext cx="1440000" cy="1511300"/>
          </a:xfrm>
          <a:custGeom>
            <a:avLst/>
            <a:gdLst/>
            <a:ahLst/>
            <a:cxnLst/>
            <a:rect l="l" t="t" r="r" b="b"/>
            <a:pathLst>
              <a:path w="1440110" h="1511300">
                <a:moveTo>
                  <a:pt x="359961" y="0"/>
                </a:moveTo>
                <a:lnTo>
                  <a:pt x="1440110" y="0"/>
                </a:lnTo>
                <a:lnTo>
                  <a:pt x="1440110" y="1511300"/>
                </a:lnTo>
                <a:lnTo>
                  <a:pt x="0" y="1511300"/>
                </a:lnTo>
                <a:lnTo>
                  <a:pt x="0" y="359961"/>
                </a:lnTo>
                <a:cubicBezTo>
                  <a:pt x="0" y="161160"/>
                  <a:pt x="161160" y="0"/>
                  <a:pt x="359961" y="0"/>
                </a:cubicBezTo>
                <a:close/>
              </a:path>
            </a:pathLst>
          </a:custGeom>
          <a:solidFill>
            <a:schemeClr val="bg2"/>
          </a:solidFill>
        </p:spPr>
        <p:txBody>
          <a:bodyPr/>
          <a:lstStyle>
            <a:lvl1pPr marL="0" indent="0">
              <a:buFontTx/>
              <a:buNone/>
              <a:defRPr sz="1200"/>
            </a:lvl1pPr>
          </a:lstStyle>
          <a:p>
            <a:r>
              <a:rPr lang="en-US"/>
              <a:t>Click icon to add picture</a:t>
            </a:r>
            <a:endParaRPr lang="en-GB" dirty="0"/>
          </a:p>
        </p:txBody>
      </p:sp>
      <p:sp>
        <p:nvSpPr>
          <p:cNvPr id="36" name="Picture Placeholder 9"/>
          <p:cNvSpPr>
            <a:spLocks noGrp="1"/>
          </p:cNvSpPr>
          <p:nvPr>
            <p:ph type="pic" sz="quarter" idx="42"/>
          </p:nvPr>
        </p:nvSpPr>
        <p:spPr>
          <a:xfrm>
            <a:off x="7005600"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3" name="Date Placeholder 2"/>
          <p:cNvSpPr>
            <a:spLocks noGrp="1"/>
          </p:cNvSpPr>
          <p:nvPr>
            <p:ph type="dt" sz="half" idx="10"/>
          </p:nvPr>
        </p:nvSpPr>
        <p:spPr/>
        <p:txBody>
          <a:bodyPr/>
          <a:lstStyle/>
          <a:p>
            <a:r>
              <a:rPr lang="fi-FI"/>
              <a:t>May, 28 2022</a:t>
            </a:r>
            <a:endParaRPr lang="en-US"/>
          </a:p>
        </p:txBody>
      </p:sp>
      <p:sp>
        <p:nvSpPr>
          <p:cNvPr id="4" name="Footer Placeholder 3"/>
          <p:cNvSpPr>
            <a:spLocks noGrp="1"/>
          </p:cNvSpPr>
          <p:nvPr>
            <p:ph type="ftr" sz="quarter" idx="11"/>
          </p:nvPr>
        </p:nvSpPr>
        <p:spPr/>
        <p:txBody>
          <a:bodyPr/>
          <a:lstStyle/>
          <a:p>
            <a:r>
              <a:rPr lang="en-US"/>
              <a:t>Audit Committee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7" name="Text Placeholder 6"/>
          <p:cNvSpPr>
            <a:spLocks noGrp="1"/>
          </p:cNvSpPr>
          <p:nvPr>
            <p:ph type="body" sz="quarter" idx="34"/>
          </p:nvPr>
        </p:nvSpPr>
        <p:spPr>
          <a:xfrm>
            <a:off x="2124000"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4" name="Text Placeholder 6"/>
          <p:cNvSpPr>
            <a:spLocks noGrp="1"/>
          </p:cNvSpPr>
          <p:nvPr>
            <p:ph type="body" sz="quarter" idx="35"/>
          </p:nvPr>
        </p:nvSpPr>
        <p:spPr>
          <a:xfrm>
            <a:off x="482400"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5" name="Text Placeholder 6"/>
          <p:cNvSpPr>
            <a:spLocks noGrp="1"/>
          </p:cNvSpPr>
          <p:nvPr>
            <p:ph type="body" sz="quarter" idx="36"/>
          </p:nvPr>
        </p:nvSpPr>
        <p:spPr>
          <a:xfrm>
            <a:off x="3747600" y="3068960"/>
            <a:ext cx="1440000" cy="2952428"/>
          </a:xfrm>
          <a:noFill/>
        </p:spPr>
        <p:txBody>
          <a:bodyPr lIns="144000" tIns="108000" rIns="72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17" name="Picture Placeholder 9"/>
          <p:cNvSpPr>
            <a:spLocks noGrp="1"/>
          </p:cNvSpPr>
          <p:nvPr>
            <p:ph type="pic" sz="quarter" idx="32"/>
          </p:nvPr>
        </p:nvSpPr>
        <p:spPr>
          <a:xfrm>
            <a:off x="5377508"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19" name="Picture Placeholder 10"/>
          <p:cNvSpPr>
            <a:spLocks noGrp="1"/>
          </p:cNvSpPr>
          <p:nvPr>
            <p:ph type="pic" sz="quarter" idx="37"/>
          </p:nvPr>
        </p:nvSpPr>
        <p:spPr>
          <a:xfrm>
            <a:off x="3747600" y="1557338"/>
            <a:ext cx="1440000" cy="1511300"/>
          </a:xfrm>
          <a:solidFill>
            <a:schemeClr val="bg2"/>
          </a:solidFill>
        </p:spPr>
        <p:txBody>
          <a:bodyPr/>
          <a:lstStyle>
            <a:lvl1pPr marL="0" indent="0">
              <a:buFontTx/>
              <a:buNone/>
              <a:defRPr sz="1200"/>
            </a:lvl1pPr>
          </a:lstStyle>
          <a:p>
            <a:r>
              <a:rPr lang="en-US"/>
              <a:t>Click icon to add picture</a:t>
            </a:r>
            <a:endParaRPr lang="en-GB" dirty="0"/>
          </a:p>
        </p:txBody>
      </p:sp>
      <p:sp>
        <p:nvSpPr>
          <p:cNvPr id="20" name="Picture Placeholder 10"/>
          <p:cNvSpPr>
            <a:spLocks noGrp="1"/>
          </p:cNvSpPr>
          <p:nvPr>
            <p:ph type="pic" sz="quarter" idx="38"/>
          </p:nvPr>
        </p:nvSpPr>
        <p:spPr>
          <a:xfrm>
            <a:off x="2124000" y="1557338"/>
            <a:ext cx="1440000" cy="1511300"/>
          </a:xfrm>
          <a:solidFill>
            <a:schemeClr val="bg2"/>
          </a:solidFill>
        </p:spPr>
        <p:txBody>
          <a:bodyPr/>
          <a:lstStyle>
            <a:lvl1pPr marL="0" indent="0">
              <a:buFontTx/>
              <a:buNone/>
              <a:defRPr sz="1200"/>
            </a:lvl1pPr>
          </a:lstStyle>
          <a:p>
            <a:r>
              <a:rPr lang="en-US"/>
              <a:t>Click icon to add picture</a:t>
            </a:r>
            <a:endParaRPr lang="en-GB" dirty="0"/>
          </a:p>
        </p:txBody>
      </p:sp>
      <p:sp>
        <p:nvSpPr>
          <p:cNvPr id="21" name="Text Placeholder 34"/>
          <p:cNvSpPr>
            <a:spLocks noGrp="1"/>
          </p:cNvSpPr>
          <p:nvPr>
            <p:ph type="body" sz="quarter" idx="20" hasCustomPrompt="1"/>
          </p:nvPr>
        </p:nvSpPr>
        <p:spPr>
          <a:xfrm>
            <a:off x="481013" y="2804306"/>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8" name="Text Placeholder 34"/>
          <p:cNvSpPr>
            <a:spLocks noGrp="1"/>
          </p:cNvSpPr>
          <p:nvPr>
            <p:ph type="body" sz="quarter" idx="21" hasCustomPrompt="1"/>
          </p:nvPr>
        </p:nvSpPr>
        <p:spPr>
          <a:xfrm>
            <a:off x="37476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9" name="Text Placeholder 34"/>
          <p:cNvSpPr>
            <a:spLocks noGrp="1"/>
          </p:cNvSpPr>
          <p:nvPr>
            <p:ph type="body" sz="quarter" idx="26" hasCustomPrompt="1"/>
          </p:nvPr>
        </p:nvSpPr>
        <p:spPr>
          <a:xfrm>
            <a:off x="21240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0" name="Text Placeholder 34"/>
          <p:cNvSpPr>
            <a:spLocks noGrp="1"/>
          </p:cNvSpPr>
          <p:nvPr>
            <p:ph type="body" sz="quarter" idx="27" hasCustomPrompt="1"/>
          </p:nvPr>
        </p:nvSpPr>
        <p:spPr>
          <a:xfrm>
            <a:off x="5377507"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1" name="Text Placeholder 6"/>
          <p:cNvSpPr>
            <a:spLocks noGrp="1"/>
          </p:cNvSpPr>
          <p:nvPr>
            <p:ph type="body" sz="quarter" idx="39"/>
          </p:nvPr>
        </p:nvSpPr>
        <p:spPr>
          <a:xfrm>
            <a:off x="5377509" y="3068960"/>
            <a:ext cx="1440000" cy="2952428"/>
          </a:xfrm>
          <a:noFill/>
        </p:spPr>
        <p:txBody>
          <a:bodyPr lIns="144000" tIns="108000" rIns="72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2" name="Text Placeholder 34"/>
          <p:cNvSpPr>
            <a:spLocks noGrp="1"/>
          </p:cNvSpPr>
          <p:nvPr>
            <p:ph type="body" sz="quarter" idx="40" hasCustomPrompt="1"/>
          </p:nvPr>
        </p:nvSpPr>
        <p:spPr>
          <a:xfrm>
            <a:off x="70056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3" name="Text Placeholder 6"/>
          <p:cNvSpPr>
            <a:spLocks noGrp="1"/>
          </p:cNvSpPr>
          <p:nvPr>
            <p:ph type="body" sz="quarter" idx="41"/>
          </p:nvPr>
        </p:nvSpPr>
        <p:spPr>
          <a:xfrm>
            <a:off x="7005600" y="3068960"/>
            <a:ext cx="1440000" cy="2952428"/>
          </a:xfrm>
          <a:noFill/>
        </p:spPr>
        <p:txBody>
          <a:bodyPr lIns="144000" tIns="108000" rIns="72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9" name="Text Placeholder 34"/>
          <p:cNvSpPr>
            <a:spLocks noGrp="1"/>
          </p:cNvSpPr>
          <p:nvPr>
            <p:ph type="body" sz="quarter" idx="43" hasCustomPrompt="1"/>
          </p:nvPr>
        </p:nvSpPr>
        <p:spPr>
          <a:xfrm>
            <a:off x="86328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40" name="Text Placeholder 34"/>
          <p:cNvSpPr>
            <a:spLocks noGrp="1"/>
          </p:cNvSpPr>
          <p:nvPr>
            <p:ph type="body" sz="quarter" idx="44" hasCustomPrompt="1"/>
          </p:nvPr>
        </p:nvSpPr>
        <p:spPr>
          <a:xfrm>
            <a:off x="10274211"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41" name="Text Placeholder 6"/>
          <p:cNvSpPr>
            <a:spLocks noGrp="1"/>
          </p:cNvSpPr>
          <p:nvPr>
            <p:ph type="body" sz="quarter" idx="45"/>
          </p:nvPr>
        </p:nvSpPr>
        <p:spPr>
          <a:xfrm>
            <a:off x="8632800"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7"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8"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4125497819"/>
      </p:ext>
    </p:extLst>
  </p:cSld>
  <p:clrMapOvr>
    <a:masterClrMapping/>
  </p:clrMapOvr>
  <p:transition spd="med">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7 data sheets 2n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i-FI"/>
              <a:t>May, 28 2022</a:t>
            </a:r>
            <a:endParaRPr lang="en-US"/>
          </a:p>
        </p:txBody>
      </p:sp>
      <p:sp>
        <p:nvSpPr>
          <p:cNvPr id="4" name="Footer Placeholder 3"/>
          <p:cNvSpPr>
            <a:spLocks noGrp="1"/>
          </p:cNvSpPr>
          <p:nvPr>
            <p:ph type="ftr" sz="quarter" idx="11"/>
          </p:nvPr>
        </p:nvSpPr>
        <p:spPr/>
        <p:txBody>
          <a:bodyPr/>
          <a:lstStyle/>
          <a:p>
            <a:r>
              <a:rPr lang="en-US"/>
              <a:t>Audit Committee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2" name="Title 1"/>
          <p:cNvSpPr>
            <a:spLocks noGrp="1"/>
          </p:cNvSpPr>
          <p:nvPr>
            <p:ph type="title"/>
          </p:nvPr>
        </p:nvSpPr>
        <p:spPr/>
        <p:txBody>
          <a:bodyPr/>
          <a:lstStyle/>
          <a:p>
            <a:r>
              <a:rPr lang="en-US"/>
              <a:t>Click to edit Master title style</a:t>
            </a:r>
            <a:endParaRPr lang="fi-FI"/>
          </a:p>
        </p:txBody>
      </p:sp>
      <p:sp>
        <p:nvSpPr>
          <p:cNvPr id="62"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41" name="Rounded Rectangle 27"/>
          <p:cNvSpPr/>
          <p:nvPr userDrawn="1"/>
        </p:nvSpPr>
        <p:spPr>
          <a:xfrm>
            <a:off x="10274051" y="3068960"/>
            <a:ext cx="1440000" cy="2952428"/>
          </a:xfrm>
          <a:custGeom>
            <a:avLst/>
            <a:gdLst/>
            <a:ahLst/>
            <a:cxnLst/>
            <a:rect l="l" t="t" r="r" b="b"/>
            <a:pathLst>
              <a:path w="1440112" h="2952428">
                <a:moveTo>
                  <a:pt x="0" y="0"/>
                </a:moveTo>
                <a:lnTo>
                  <a:pt x="1081038" y="0"/>
                </a:lnTo>
                <a:lnTo>
                  <a:pt x="1440112" y="0"/>
                </a:lnTo>
                <a:lnTo>
                  <a:pt x="1440112" y="359074"/>
                </a:lnTo>
                <a:lnTo>
                  <a:pt x="1440112" y="1224136"/>
                </a:lnTo>
                <a:lnTo>
                  <a:pt x="1440112" y="2593354"/>
                </a:lnTo>
                <a:cubicBezTo>
                  <a:pt x="1440112" y="2791665"/>
                  <a:pt x="1279349" y="2952428"/>
                  <a:pt x="1081038" y="2952428"/>
                </a:cubicBez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2" name="Text Placeholder 6"/>
          <p:cNvSpPr>
            <a:spLocks noGrp="1"/>
          </p:cNvSpPr>
          <p:nvPr>
            <p:ph type="body" sz="quarter" idx="46"/>
          </p:nvPr>
        </p:nvSpPr>
        <p:spPr>
          <a:xfrm>
            <a:off x="10274211"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45" name="Rectangle 44"/>
          <p:cNvSpPr/>
          <p:nvPr userDrawn="1"/>
        </p:nvSpPr>
        <p:spPr>
          <a:xfrm>
            <a:off x="481013"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6" name="Rectangle 45"/>
          <p:cNvSpPr/>
          <p:nvPr userDrawn="1"/>
        </p:nvSpPr>
        <p:spPr>
          <a:xfrm>
            <a:off x="21240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7" name="Rectangle 46"/>
          <p:cNvSpPr/>
          <p:nvPr userDrawn="1"/>
        </p:nvSpPr>
        <p:spPr>
          <a:xfrm>
            <a:off x="37476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8" name="Rectangle 47"/>
          <p:cNvSpPr/>
          <p:nvPr userDrawn="1"/>
        </p:nvSpPr>
        <p:spPr>
          <a:xfrm>
            <a:off x="5377508"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9" name="Rectangle 48"/>
          <p:cNvSpPr/>
          <p:nvPr userDrawn="1"/>
        </p:nvSpPr>
        <p:spPr>
          <a:xfrm>
            <a:off x="70056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0" name="Rectangle 49"/>
          <p:cNvSpPr/>
          <p:nvPr userDrawn="1"/>
        </p:nvSpPr>
        <p:spPr>
          <a:xfrm>
            <a:off x="86328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3" name="Picture Placeholder 9"/>
          <p:cNvSpPr>
            <a:spLocks noGrp="1"/>
          </p:cNvSpPr>
          <p:nvPr>
            <p:ph type="pic" sz="quarter" idx="47"/>
          </p:nvPr>
        </p:nvSpPr>
        <p:spPr>
          <a:xfrm>
            <a:off x="8632800"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64" name="Picture Placeholder 9"/>
          <p:cNvSpPr>
            <a:spLocks noGrp="1"/>
          </p:cNvSpPr>
          <p:nvPr>
            <p:ph type="pic" sz="quarter" idx="48"/>
          </p:nvPr>
        </p:nvSpPr>
        <p:spPr>
          <a:xfrm>
            <a:off x="10274211"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65" name="Picture Placeholder 9"/>
          <p:cNvSpPr>
            <a:spLocks noGrp="1"/>
          </p:cNvSpPr>
          <p:nvPr>
            <p:ph type="pic" sz="quarter" idx="33"/>
          </p:nvPr>
        </p:nvSpPr>
        <p:spPr>
          <a:xfrm>
            <a:off x="481013" y="1557338"/>
            <a:ext cx="1440000" cy="1511300"/>
          </a:xfrm>
          <a:custGeom>
            <a:avLst/>
            <a:gdLst/>
            <a:ahLst/>
            <a:cxnLst/>
            <a:rect l="l" t="t" r="r" b="b"/>
            <a:pathLst>
              <a:path w="1440110" h="1511300">
                <a:moveTo>
                  <a:pt x="359961" y="0"/>
                </a:moveTo>
                <a:lnTo>
                  <a:pt x="1440110" y="0"/>
                </a:lnTo>
                <a:lnTo>
                  <a:pt x="1440110" y="1511300"/>
                </a:lnTo>
                <a:lnTo>
                  <a:pt x="0" y="1511300"/>
                </a:lnTo>
                <a:lnTo>
                  <a:pt x="0" y="359961"/>
                </a:lnTo>
                <a:cubicBezTo>
                  <a:pt x="0" y="161160"/>
                  <a:pt x="161160" y="0"/>
                  <a:pt x="359961" y="0"/>
                </a:cubicBezTo>
                <a:close/>
              </a:path>
            </a:pathLst>
          </a:custGeom>
          <a:solidFill>
            <a:schemeClr val="bg2"/>
          </a:solidFill>
        </p:spPr>
        <p:txBody>
          <a:bodyPr/>
          <a:lstStyle>
            <a:lvl1pPr marL="0" indent="0">
              <a:buFontTx/>
              <a:buNone/>
              <a:defRPr sz="1200"/>
            </a:lvl1pPr>
          </a:lstStyle>
          <a:p>
            <a:r>
              <a:rPr lang="en-US"/>
              <a:t>Click icon to add picture</a:t>
            </a:r>
            <a:endParaRPr lang="en-GB" dirty="0"/>
          </a:p>
        </p:txBody>
      </p:sp>
      <p:sp>
        <p:nvSpPr>
          <p:cNvPr id="66" name="Picture Placeholder 9"/>
          <p:cNvSpPr>
            <a:spLocks noGrp="1"/>
          </p:cNvSpPr>
          <p:nvPr>
            <p:ph type="pic" sz="quarter" idx="42"/>
          </p:nvPr>
        </p:nvSpPr>
        <p:spPr>
          <a:xfrm>
            <a:off x="7005600"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67" name="Text Placeholder 6"/>
          <p:cNvSpPr>
            <a:spLocks noGrp="1"/>
          </p:cNvSpPr>
          <p:nvPr>
            <p:ph type="body" sz="quarter" idx="34"/>
          </p:nvPr>
        </p:nvSpPr>
        <p:spPr>
          <a:xfrm>
            <a:off x="2124000"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68" name="Text Placeholder 6"/>
          <p:cNvSpPr>
            <a:spLocks noGrp="1"/>
          </p:cNvSpPr>
          <p:nvPr>
            <p:ph type="body" sz="quarter" idx="35"/>
          </p:nvPr>
        </p:nvSpPr>
        <p:spPr>
          <a:xfrm>
            <a:off x="482400"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69" name="Text Placeholder 6"/>
          <p:cNvSpPr>
            <a:spLocks noGrp="1"/>
          </p:cNvSpPr>
          <p:nvPr>
            <p:ph type="body" sz="quarter" idx="36"/>
          </p:nvPr>
        </p:nvSpPr>
        <p:spPr>
          <a:xfrm>
            <a:off x="3747600" y="3068960"/>
            <a:ext cx="1440000" cy="2952428"/>
          </a:xfrm>
          <a:noFill/>
        </p:spPr>
        <p:txBody>
          <a:bodyPr lIns="144000" tIns="108000" rIns="72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70" name="Picture Placeholder 9"/>
          <p:cNvSpPr>
            <a:spLocks noGrp="1"/>
          </p:cNvSpPr>
          <p:nvPr>
            <p:ph type="pic" sz="quarter" idx="32"/>
          </p:nvPr>
        </p:nvSpPr>
        <p:spPr>
          <a:xfrm>
            <a:off x="5377508"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71" name="Picture Placeholder 10"/>
          <p:cNvSpPr>
            <a:spLocks noGrp="1"/>
          </p:cNvSpPr>
          <p:nvPr>
            <p:ph type="pic" sz="quarter" idx="37"/>
          </p:nvPr>
        </p:nvSpPr>
        <p:spPr>
          <a:xfrm>
            <a:off x="3747600" y="1557338"/>
            <a:ext cx="1440000" cy="1511300"/>
          </a:xfrm>
          <a:solidFill>
            <a:schemeClr val="bg2"/>
          </a:solidFill>
        </p:spPr>
        <p:txBody>
          <a:bodyPr/>
          <a:lstStyle>
            <a:lvl1pPr marL="0" indent="0">
              <a:buFontTx/>
              <a:buNone/>
              <a:defRPr sz="1200"/>
            </a:lvl1pPr>
          </a:lstStyle>
          <a:p>
            <a:r>
              <a:rPr lang="en-US"/>
              <a:t>Click icon to add picture</a:t>
            </a:r>
            <a:endParaRPr lang="en-GB" dirty="0"/>
          </a:p>
        </p:txBody>
      </p:sp>
      <p:sp>
        <p:nvSpPr>
          <p:cNvPr id="72" name="Picture Placeholder 10"/>
          <p:cNvSpPr>
            <a:spLocks noGrp="1"/>
          </p:cNvSpPr>
          <p:nvPr>
            <p:ph type="pic" sz="quarter" idx="38"/>
          </p:nvPr>
        </p:nvSpPr>
        <p:spPr>
          <a:xfrm>
            <a:off x="2124000" y="1557338"/>
            <a:ext cx="1440000" cy="1511300"/>
          </a:xfrm>
          <a:solidFill>
            <a:schemeClr val="bg2"/>
          </a:solidFill>
        </p:spPr>
        <p:txBody>
          <a:bodyPr/>
          <a:lstStyle>
            <a:lvl1pPr marL="0" indent="0">
              <a:buFontTx/>
              <a:buNone/>
              <a:defRPr sz="1200"/>
            </a:lvl1pPr>
          </a:lstStyle>
          <a:p>
            <a:r>
              <a:rPr lang="en-US"/>
              <a:t>Click icon to add picture</a:t>
            </a:r>
            <a:endParaRPr lang="en-GB" dirty="0"/>
          </a:p>
        </p:txBody>
      </p:sp>
      <p:sp>
        <p:nvSpPr>
          <p:cNvPr id="73" name="Text Placeholder 34"/>
          <p:cNvSpPr>
            <a:spLocks noGrp="1"/>
          </p:cNvSpPr>
          <p:nvPr>
            <p:ph type="body" sz="quarter" idx="20" hasCustomPrompt="1"/>
          </p:nvPr>
        </p:nvSpPr>
        <p:spPr>
          <a:xfrm>
            <a:off x="481013" y="2804306"/>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4" name="Text Placeholder 34"/>
          <p:cNvSpPr>
            <a:spLocks noGrp="1"/>
          </p:cNvSpPr>
          <p:nvPr>
            <p:ph type="body" sz="quarter" idx="21" hasCustomPrompt="1"/>
          </p:nvPr>
        </p:nvSpPr>
        <p:spPr>
          <a:xfrm>
            <a:off x="37476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5" name="Text Placeholder 34"/>
          <p:cNvSpPr>
            <a:spLocks noGrp="1"/>
          </p:cNvSpPr>
          <p:nvPr>
            <p:ph type="body" sz="quarter" idx="26" hasCustomPrompt="1"/>
          </p:nvPr>
        </p:nvSpPr>
        <p:spPr>
          <a:xfrm>
            <a:off x="21240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6" name="Text Placeholder 34"/>
          <p:cNvSpPr>
            <a:spLocks noGrp="1"/>
          </p:cNvSpPr>
          <p:nvPr>
            <p:ph type="body" sz="quarter" idx="27" hasCustomPrompt="1"/>
          </p:nvPr>
        </p:nvSpPr>
        <p:spPr>
          <a:xfrm>
            <a:off x="5377507"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7" name="Text Placeholder 6"/>
          <p:cNvSpPr>
            <a:spLocks noGrp="1"/>
          </p:cNvSpPr>
          <p:nvPr>
            <p:ph type="body" sz="quarter" idx="39"/>
          </p:nvPr>
        </p:nvSpPr>
        <p:spPr>
          <a:xfrm>
            <a:off x="5377509" y="3068960"/>
            <a:ext cx="1440000" cy="2952428"/>
          </a:xfrm>
          <a:noFill/>
        </p:spPr>
        <p:txBody>
          <a:bodyPr lIns="144000" tIns="108000" rIns="72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78" name="Text Placeholder 34"/>
          <p:cNvSpPr>
            <a:spLocks noGrp="1"/>
          </p:cNvSpPr>
          <p:nvPr>
            <p:ph type="body" sz="quarter" idx="40" hasCustomPrompt="1"/>
          </p:nvPr>
        </p:nvSpPr>
        <p:spPr>
          <a:xfrm>
            <a:off x="70056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9" name="Text Placeholder 6"/>
          <p:cNvSpPr>
            <a:spLocks noGrp="1"/>
          </p:cNvSpPr>
          <p:nvPr>
            <p:ph type="body" sz="quarter" idx="41"/>
          </p:nvPr>
        </p:nvSpPr>
        <p:spPr>
          <a:xfrm>
            <a:off x="7005600" y="3068960"/>
            <a:ext cx="1440000" cy="2952428"/>
          </a:xfrm>
          <a:noFill/>
        </p:spPr>
        <p:txBody>
          <a:bodyPr lIns="144000" tIns="108000" rIns="72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80" name="Text Placeholder 34"/>
          <p:cNvSpPr>
            <a:spLocks noGrp="1"/>
          </p:cNvSpPr>
          <p:nvPr>
            <p:ph type="body" sz="quarter" idx="43" hasCustomPrompt="1"/>
          </p:nvPr>
        </p:nvSpPr>
        <p:spPr>
          <a:xfrm>
            <a:off x="86328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81" name="Text Placeholder 34"/>
          <p:cNvSpPr>
            <a:spLocks noGrp="1"/>
          </p:cNvSpPr>
          <p:nvPr>
            <p:ph type="body" sz="quarter" idx="44" hasCustomPrompt="1"/>
          </p:nvPr>
        </p:nvSpPr>
        <p:spPr>
          <a:xfrm>
            <a:off x="10274211"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82" name="Text Placeholder 6"/>
          <p:cNvSpPr>
            <a:spLocks noGrp="1"/>
          </p:cNvSpPr>
          <p:nvPr>
            <p:ph type="body" sz="quarter" idx="45"/>
          </p:nvPr>
        </p:nvSpPr>
        <p:spPr>
          <a:xfrm>
            <a:off x="8632800"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268063711"/>
      </p:ext>
    </p:extLst>
  </p:cSld>
  <p:clrMapOvr>
    <a:masterClrMapping/>
  </p:clrMapOvr>
  <p:transition spd="med">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a:p>
        </p:txBody>
      </p:sp>
      <p:sp>
        <p:nvSpPr>
          <p:cNvPr id="3" name="Date Placeholder 2"/>
          <p:cNvSpPr>
            <a:spLocks noGrp="1"/>
          </p:cNvSpPr>
          <p:nvPr>
            <p:ph type="dt" sz="half" idx="10"/>
          </p:nvPr>
        </p:nvSpPr>
        <p:spPr/>
        <p:txBody>
          <a:bodyPr/>
          <a:lstStyle/>
          <a:p>
            <a:r>
              <a:rPr lang="fi-FI"/>
              <a:t>May, 28 2022</a:t>
            </a:r>
            <a:endParaRPr lang="en-US"/>
          </a:p>
        </p:txBody>
      </p:sp>
      <p:sp>
        <p:nvSpPr>
          <p:cNvPr id="4" name="Footer Placeholder 3"/>
          <p:cNvSpPr>
            <a:spLocks noGrp="1"/>
          </p:cNvSpPr>
          <p:nvPr>
            <p:ph type="ftr" sz="quarter" idx="11"/>
          </p:nvPr>
        </p:nvSpPr>
        <p:spPr/>
        <p:txBody>
          <a:bodyPr/>
          <a:lstStyle/>
          <a:p>
            <a:r>
              <a:rPr lang="en-US"/>
              <a:t>Audit Committee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1101323216"/>
      </p:ext>
    </p:extLst>
  </p:cSld>
  <p:clrMapOvr>
    <a:masterClrMapping/>
  </p:clrMapOvr>
  <p:transition spd="med">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fi-FI"/>
              <a:t>May, 28 2022</a:t>
            </a:r>
            <a:endParaRPr lang="en-US"/>
          </a:p>
        </p:txBody>
      </p:sp>
      <p:sp>
        <p:nvSpPr>
          <p:cNvPr id="3" name="Footer Placeholder 2"/>
          <p:cNvSpPr>
            <a:spLocks noGrp="1"/>
          </p:cNvSpPr>
          <p:nvPr>
            <p:ph type="ftr" sz="quarter" idx="11"/>
          </p:nvPr>
        </p:nvSpPr>
        <p:spPr/>
        <p:txBody>
          <a:bodyPr/>
          <a:lstStyle/>
          <a:p>
            <a:r>
              <a:rPr lang="en-US"/>
              <a:t>Audit Committee</a:t>
            </a:r>
          </a:p>
        </p:txBody>
      </p:sp>
      <p:sp>
        <p:nvSpPr>
          <p:cNvPr id="4" name="Slide Number Placeholder 3"/>
          <p:cNvSpPr>
            <a:spLocks noGrp="1"/>
          </p:cNvSpPr>
          <p:nvPr>
            <p:ph type="sldNum" sz="quarter" idx="12"/>
          </p:nvPr>
        </p:nvSpPr>
        <p:spPr/>
        <p:txBody>
          <a:bodyPr/>
          <a:lstStyle/>
          <a:p>
            <a:fld id="{82F35C78-EDC3-4BE6-A74D-429C10820A80}" type="slidenum">
              <a:rPr lang="en-US" smtClean="0"/>
              <a:pPr/>
              <a:t>‹#›</a:t>
            </a:fld>
            <a:endParaRPr lang="en-US"/>
          </a:p>
        </p:txBody>
      </p:sp>
      <p:sp>
        <p:nvSpPr>
          <p:cNvPr id="5"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2623480382"/>
      </p:ext>
    </p:extLst>
  </p:cSld>
  <p:clrMapOvr>
    <a:masterClrMapping/>
  </p:clrMapOvr>
  <p:transition spd="med">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Thank you.">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8887" y="2636912"/>
            <a:ext cx="4737402" cy="1584176"/>
          </a:xfrm>
          <a:prstGeom prst="rect">
            <a:avLst/>
          </a:prstGeom>
        </p:spPr>
      </p:pic>
      <p:sp>
        <p:nvSpPr>
          <p:cNvPr id="2" name="t_confidentiality"/>
          <p:cNvSpPr/>
          <p:nvPr userDrawn="1"/>
        </p:nvSpPr>
        <p:spPr>
          <a:xfrm>
            <a:off x="9626219" y="116632"/>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a:solidFill>
                  <a:srgbClr val="000000"/>
                </a:solidFill>
                <a:latin typeface="Arial" panose="020B0604020202020204" pitchFamily="34" charset="0"/>
              </a:rPr>
              <a:t>CONFIDENTIAL</a:t>
            </a:r>
            <a:endParaRPr lang="fi-FI" sz="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63491611"/>
      </p:ext>
    </p:extLst>
  </p:cSld>
  <p:clrMapOvr>
    <a:masterClrMapping/>
  </p:clrMapOvr>
  <p:transition spd="med">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Thank you. B">
    <p:bg>
      <p:bgPr>
        <a:solidFill>
          <a:schemeClr val="tx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5175" cy="6858000"/>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29150" y="2636912"/>
            <a:ext cx="4736875" cy="1584000"/>
          </a:xfrm>
          <a:prstGeom prst="rect">
            <a:avLst/>
          </a:prstGeom>
        </p:spPr>
      </p:pic>
      <p:sp>
        <p:nvSpPr>
          <p:cNvPr id="3" name="t_confidentiality"/>
          <p:cNvSpPr/>
          <p:nvPr userDrawn="1"/>
        </p:nvSpPr>
        <p:spPr>
          <a:xfrm>
            <a:off x="9626219" y="116632"/>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a:solidFill>
                  <a:srgbClr val="000000"/>
                </a:solidFill>
                <a:latin typeface="Arial" panose="020B0604020202020204" pitchFamily="34" charset="0"/>
              </a:rPr>
              <a:t>CONFIDENTIAL</a:t>
            </a:r>
            <a:endParaRPr lang="fi-FI" sz="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1057758600"/>
      </p:ext>
    </p:extLst>
  </p:cSld>
  <p:clrMapOvr>
    <a:masterClrMapping/>
  </p:clrMapOvr>
  <p:transition spd="med">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Title and Content option 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dirty="0"/>
          </a:p>
        </p:txBody>
      </p:sp>
      <p:sp>
        <p:nvSpPr>
          <p:cNvPr id="3" name="Content Placeholder 2"/>
          <p:cNvSpPr>
            <a:spLocks noGrp="1"/>
          </p:cNvSpPr>
          <p:nvPr>
            <p:ph idx="1"/>
          </p:nvPr>
        </p:nvSpPr>
        <p:spPr/>
        <p:txBody>
          <a:bodyPr/>
          <a:lstStyle>
            <a:lvl1pPr>
              <a:defRPr>
                <a:solidFill>
                  <a:srgbClr val="000000"/>
                </a:solidFill>
              </a:defRPr>
            </a:lvl1pPr>
            <a:lvl2pPr>
              <a:defRPr>
                <a:solidFill>
                  <a:srgbClr val="000000"/>
                </a:solidFill>
              </a:defRPr>
            </a:lvl2pPr>
            <a:lvl3pPr>
              <a:defRPr>
                <a:solidFill>
                  <a:srgbClr val="000000"/>
                </a:solidFill>
              </a:defRPr>
            </a:lvl3pPr>
          </a:lstStyle>
          <a:p>
            <a:pPr lvl="0"/>
            <a:r>
              <a:rPr lang="en-US"/>
              <a:t>Click to edit Master text styles</a:t>
            </a:r>
          </a:p>
          <a:p>
            <a:pPr lvl="1"/>
            <a:r>
              <a:rPr lang="en-US"/>
              <a:t>Second level</a:t>
            </a:r>
          </a:p>
          <a:p>
            <a:pPr lvl="2"/>
            <a:r>
              <a:rPr lang="en-US"/>
              <a:t>Third level</a:t>
            </a:r>
          </a:p>
        </p:txBody>
      </p:sp>
      <p:sp>
        <p:nvSpPr>
          <p:cNvPr id="4" name="Date Placeholder 3"/>
          <p:cNvSpPr>
            <a:spLocks noGrp="1"/>
          </p:cNvSpPr>
          <p:nvPr>
            <p:ph type="dt" sz="half" idx="10"/>
          </p:nvPr>
        </p:nvSpPr>
        <p:spPr>
          <a:xfrm>
            <a:off x="2000742" y="6264001"/>
            <a:ext cx="2784725" cy="365125"/>
          </a:xfrm>
        </p:spPr>
        <p:txBody>
          <a:bodyPr/>
          <a:lstStyle/>
          <a:p>
            <a:pPr>
              <a:defRPr/>
            </a:pPr>
            <a:r>
              <a:rPr lang="fi-FI"/>
              <a:t>May, 28 2022</a:t>
            </a:r>
            <a:endParaRPr lang="en-US"/>
          </a:p>
        </p:txBody>
      </p:sp>
      <p:sp>
        <p:nvSpPr>
          <p:cNvPr id="5" name="Footer Placeholder 4"/>
          <p:cNvSpPr>
            <a:spLocks noGrp="1"/>
          </p:cNvSpPr>
          <p:nvPr>
            <p:ph type="ftr" sz="quarter" idx="11"/>
          </p:nvPr>
        </p:nvSpPr>
        <p:spPr/>
        <p:txBody>
          <a:bodyPr/>
          <a:lstStyle/>
          <a:p>
            <a:pPr>
              <a:defRPr/>
            </a:pPr>
            <a:r>
              <a:rPr lang="en-US"/>
              <a:t>Audit Committee</a:t>
            </a:r>
          </a:p>
        </p:txBody>
      </p:sp>
      <p:sp>
        <p:nvSpPr>
          <p:cNvPr id="6" name="Slide Number Placeholder 5"/>
          <p:cNvSpPr>
            <a:spLocks noGrp="1"/>
          </p:cNvSpPr>
          <p:nvPr>
            <p:ph type="sldNum" sz="quarter" idx="12"/>
          </p:nvPr>
        </p:nvSpPr>
        <p:spPr/>
        <p:txBody>
          <a:bodyPr/>
          <a:lstStyle/>
          <a:p>
            <a:pPr>
              <a:defRPr/>
            </a:pPr>
            <a:fld id="{0C6A8943-1B58-4162-B486-5EB9848BB316}" type="slidenum">
              <a:rPr lang="en-US" smtClean="0"/>
              <a:pPr>
                <a:defRPr/>
              </a:pPr>
              <a:t>‹#›</a:t>
            </a:fld>
            <a:endParaRPr lang="en-US"/>
          </a:p>
        </p:txBody>
      </p:sp>
      <p:sp>
        <p:nvSpPr>
          <p:cNvPr id="9" name="Text Placeholder 8"/>
          <p:cNvSpPr>
            <a:spLocks noGrp="1"/>
          </p:cNvSpPr>
          <p:nvPr>
            <p:ph type="body" sz="quarter" idx="13" hasCustomPrompt="1"/>
          </p:nvPr>
        </p:nvSpPr>
        <p:spPr>
          <a:xfrm>
            <a:off x="5049557" y="6264000"/>
            <a:ext cx="4477947" cy="363600"/>
          </a:xfrm>
        </p:spPr>
        <p:txBody>
          <a:bodyPr anchor="ctr" anchorCtr="0"/>
          <a:lstStyle>
            <a:lvl1pPr>
              <a:buNone/>
              <a:defRPr sz="800" i="0">
                <a:solidFill>
                  <a:srgbClr val="005E57"/>
                </a:solidFill>
              </a:defRPr>
            </a:lvl1pPr>
          </a:lstStyle>
          <a:p>
            <a:pPr lvl="0"/>
            <a:r>
              <a:rPr lang="en-US" noProof="0"/>
              <a:t>Source</a:t>
            </a:r>
          </a:p>
        </p:txBody>
      </p:sp>
    </p:spTree>
    <p:extLst>
      <p:ext uri="{BB962C8B-B14F-4D97-AF65-F5344CB8AC3E}">
        <p14:creationId xmlns:p14="http://schemas.microsoft.com/office/powerpoint/2010/main" val="39774465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cSld name="Title and Content option 2">
    <p:spTree>
      <p:nvGrpSpPr>
        <p:cNvPr id="1" name=""/>
        <p:cNvGrpSpPr/>
        <p:nvPr/>
      </p:nvGrpSpPr>
      <p:grpSpPr>
        <a:xfrm>
          <a:off x="0" y="0"/>
          <a:ext cx="0" cy="0"/>
          <a:chOff x="0" y="0"/>
          <a:chExt cx="0" cy="0"/>
        </a:xfrm>
      </p:grpSpPr>
      <p:sp>
        <p:nvSpPr>
          <p:cNvPr id="2" name="Title 1"/>
          <p:cNvSpPr>
            <a:spLocks noGrp="1"/>
          </p:cNvSpPr>
          <p:nvPr>
            <p:ph type="title"/>
          </p:nvPr>
        </p:nvSpPr>
        <p:spPr>
          <a:xfrm>
            <a:off x="857436" y="361932"/>
            <a:ext cx="10861404" cy="495300"/>
          </a:xfrm>
        </p:spPr>
        <p:txBody>
          <a:bodyPr/>
          <a:lstStyle/>
          <a:p>
            <a:r>
              <a:rPr lang="en-US"/>
              <a:t>Click to edit Master title style</a:t>
            </a:r>
            <a:endParaRPr lang="fi-FI" dirty="0"/>
          </a:p>
        </p:txBody>
      </p:sp>
      <p:sp>
        <p:nvSpPr>
          <p:cNvPr id="9" name="Text Placeholder 8"/>
          <p:cNvSpPr>
            <a:spLocks noGrp="1"/>
          </p:cNvSpPr>
          <p:nvPr>
            <p:ph type="body" sz="quarter" idx="13"/>
          </p:nvPr>
        </p:nvSpPr>
        <p:spPr>
          <a:xfrm>
            <a:off x="857474" y="857232"/>
            <a:ext cx="10860428" cy="428628"/>
          </a:xfrm>
        </p:spPr>
        <p:txBody>
          <a:bodyPr/>
          <a:lstStyle>
            <a:lvl1pPr>
              <a:buNone/>
              <a:defRPr sz="2200">
                <a:solidFill>
                  <a:srgbClr val="E05314"/>
                </a:solidFill>
              </a:defRPr>
            </a:lvl1pPr>
            <a:lvl2pPr>
              <a:buNone/>
              <a:defRPr sz="2200">
                <a:solidFill>
                  <a:schemeClr val="bg2"/>
                </a:solidFill>
              </a:defRPr>
            </a:lvl2pPr>
            <a:lvl3pPr>
              <a:buNone/>
              <a:defRPr sz="2200">
                <a:solidFill>
                  <a:schemeClr val="bg2"/>
                </a:solidFill>
              </a:defRPr>
            </a:lvl3pPr>
            <a:lvl4pPr>
              <a:buNone/>
              <a:defRPr sz="2200">
                <a:solidFill>
                  <a:schemeClr val="bg2"/>
                </a:solidFill>
              </a:defRPr>
            </a:lvl4pPr>
            <a:lvl5pPr>
              <a:buNone/>
              <a:defRPr sz="2200">
                <a:solidFill>
                  <a:schemeClr val="bg2"/>
                </a:solidFill>
              </a:defRPr>
            </a:lvl5pPr>
          </a:lstStyle>
          <a:p>
            <a:pPr lvl="0"/>
            <a:r>
              <a:rPr lang="en-US"/>
              <a:t>Click to edit Master text styles</a:t>
            </a:r>
          </a:p>
        </p:txBody>
      </p:sp>
      <p:sp>
        <p:nvSpPr>
          <p:cNvPr id="3" name="Content Placeholder 2"/>
          <p:cNvSpPr>
            <a:spLocks noGrp="1"/>
          </p:cNvSpPr>
          <p:nvPr>
            <p:ph idx="1"/>
          </p:nvPr>
        </p:nvSpPr>
        <p:spPr>
          <a:xfrm>
            <a:off x="857436" y="1428736"/>
            <a:ext cx="10860428" cy="4572032"/>
          </a:xfrm>
        </p:spPr>
        <p:txBody>
          <a:bodyPr/>
          <a:lstStyle>
            <a:lvl1pPr>
              <a:defRPr/>
            </a:lvl1pPr>
          </a:lstStyle>
          <a:p>
            <a:pPr lvl="0"/>
            <a:r>
              <a:rPr lang="en-US"/>
              <a:t>Click to edit Master text styles</a:t>
            </a:r>
          </a:p>
          <a:p>
            <a:pPr lvl="1"/>
            <a:r>
              <a:rPr lang="en-US"/>
              <a:t>Second level</a:t>
            </a:r>
          </a:p>
          <a:p>
            <a:pPr lvl="2"/>
            <a:r>
              <a:rPr lang="en-US"/>
              <a:t>Third level</a:t>
            </a:r>
          </a:p>
        </p:txBody>
      </p:sp>
      <p:sp>
        <p:nvSpPr>
          <p:cNvPr id="4" name="Date Placeholder 3"/>
          <p:cNvSpPr>
            <a:spLocks noGrp="1"/>
          </p:cNvSpPr>
          <p:nvPr>
            <p:ph type="dt" sz="half" idx="10"/>
          </p:nvPr>
        </p:nvSpPr>
        <p:spPr/>
        <p:txBody>
          <a:bodyPr/>
          <a:lstStyle/>
          <a:p>
            <a:pPr>
              <a:defRPr/>
            </a:pPr>
            <a:r>
              <a:rPr lang="fi-FI"/>
              <a:t>May, 28 2022</a:t>
            </a:r>
            <a:endParaRPr lang="en-US"/>
          </a:p>
        </p:txBody>
      </p:sp>
      <p:sp>
        <p:nvSpPr>
          <p:cNvPr id="5" name="Footer Placeholder 4"/>
          <p:cNvSpPr>
            <a:spLocks noGrp="1"/>
          </p:cNvSpPr>
          <p:nvPr>
            <p:ph type="ftr" sz="quarter" idx="11"/>
          </p:nvPr>
        </p:nvSpPr>
        <p:spPr/>
        <p:txBody>
          <a:bodyPr/>
          <a:lstStyle/>
          <a:p>
            <a:pPr>
              <a:defRPr/>
            </a:pPr>
            <a:r>
              <a:rPr lang="en-US"/>
              <a:t>Audit Committee</a:t>
            </a:r>
          </a:p>
        </p:txBody>
      </p:sp>
      <p:sp>
        <p:nvSpPr>
          <p:cNvPr id="6" name="Slide Number Placeholder 5"/>
          <p:cNvSpPr>
            <a:spLocks noGrp="1"/>
          </p:cNvSpPr>
          <p:nvPr>
            <p:ph type="sldNum" sz="quarter" idx="12"/>
          </p:nvPr>
        </p:nvSpPr>
        <p:spPr/>
        <p:txBody>
          <a:bodyPr/>
          <a:lstStyle/>
          <a:p>
            <a:pPr>
              <a:defRPr/>
            </a:pPr>
            <a:fld id="{226C06A4-E5C7-47AE-9F2C-FD181B248088}" type="slidenum">
              <a:rPr lang="en-US" smtClean="0"/>
              <a:pPr>
                <a:defRPr/>
              </a:pPr>
              <a:t>‹#›</a:t>
            </a:fld>
            <a:endParaRPr lang="en-US"/>
          </a:p>
        </p:txBody>
      </p:sp>
      <p:sp>
        <p:nvSpPr>
          <p:cNvPr id="11" name="Text Placeholder 8"/>
          <p:cNvSpPr>
            <a:spLocks noGrp="1"/>
          </p:cNvSpPr>
          <p:nvPr>
            <p:ph type="body" sz="quarter" idx="14" hasCustomPrompt="1"/>
          </p:nvPr>
        </p:nvSpPr>
        <p:spPr>
          <a:xfrm>
            <a:off x="5049557" y="6264000"/>
            <a:ext cx="4477947" cy="363600"/>
          </a:xfrm>
        </p:spPr>
        <p:txBody>
          <a:bodyPr anchor="ctr" anchorCtr="0"/>
          <a:lstStyle>
            <a:lvl1pPr>
              <a:buNone/>
              <a:defRPr sz="800" i="0">
                <a:solidFill>
                  <a:srgbClr val="005E57"/>
                </a:solidFill>
              </a:defRPr>
            </a:lvl1pPr>
          </a:lstStyle>
          <a:p>
            <a:pPr lvl="0"/>
            <a:r>
              <a:rPr lang="en-US" noProof="0"/>
              <a:t>Source</a:t>
            </a:r>
          </a:p>
        </p:txBody>
      </p:sp>
    </p:spTree>
    <p:extLst>
      <p:ext uri="{BB962C8B-B14F-4D97-AF65-F5344CB8AC3E}">
        <p14:creationId xmlns:p14="http://schemas.microsoft.com/office/powerpoint/2010/main" val="2230544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le Slide Dark">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84701" y="1916113"/>
            <a:ext cx="7129462" cy="1441450"/>
          </a:xfrm>
        </p:spPr>
        <p:txBody>
          <a:bodyPr anchor="b" anchorCtr="0"/>
          <a:lstStyle>
            <a:lvl1pPr>
              <a:defRPr sz="3000">
                <a:solidFill>
                  <a:schemeClr val="bg1"/>
                </a:solidFill>
              </a:defRPr>
            </a:lvl1pPr>
          </a:lstStyle>
          <a:p>
            <a:r>
              <a:rPr lang="en-US"/>
              <a:t>Click to edit Master title style</a:t>
            </a:r>
            <a:endParaRPr lang="fi-FI" dirty="0"/>
          </a:p>
        </p:txBody>
      </p:sp>
      <p:sp>
        <p:nvSpPr>
          <p:cNvPr id="3" name="Subtitle 2"/>
          <p:cNvSpPr>
            <a:spLocks noGrp="1"/>
          </p:cNvSpPr>
          <p:nvPr>
            <p:ph type="subTitle" idx="1"/>
          </p:nvPr>
        </p:nvSpPr>
        <p:spPr>
          <a:xfrm>
            <a:off x="4584701" y="3500438"/>
            <a:ext cx="7129462" cy="2138362"/>
          </a:xfrm>
        </p:spPr>
        <p:txBody>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i-FI" dirty="0"/>
          </a:p>
        </p:txBody>
      </p:sp>
      <p:sp>
        <p:nvSpPr>
          <p:cNvPr id="7" name="Freeform 6"/>
          <p:cNvSpPr>
            <a:spLocks/>
          </p:cNvSpPr>
          <p:nvPr userDrawn="1"/>
        </p:nvSpPr>
        <p:spPr bwMode="auto">
          <a:xfrm>
            <a:off x="0" y="119063"/>
            <a:ext cx="3517900" cy="3233738"/>
          </a:xfrm>
          <a:custGeom>
            <a:avLst/>
            <a:gdLst>
              <a:gd name="T0" fmla="*/ 0 w 2216"/>
              <a:gd name="T1" fmla="*/ 1158 h 2037"/>
              <a:gd name="T2" fmla="*/ 0 w 2216"/>
              <a:gd name="T3" fmla="*/ 578 h 2037"/>
              <a:gd name="T4" fmla="*/ 0 w 2216"/>
              <a:gd name="T5" fmla="*/ 0 h 2037"/>
              <a:gd name="T6" fmla="*/ 18 w 2216"/>
              <a:gd name="T7" fmla="*/ 2 h 2037"/>
              <a:gd name="T8" fmla="*/ 35 w 2216"/>
              <a:gd name="T9" fmla="*/ 3 h 2037"/>
              <a:gd name="T10" fmla="*/ 51 w 2216"/>
              <a:gd name="T11" fmla="*/ 5 h 2037"/>
              <a:gd name="T12" fmla="*/ 68 w 2216"/>
              <a:gd name="T13" fmla="*/ 9 h 2037"/>
              <a:gd name="T14" fmla="*/ 84 w 2216"/>
              <a:gd name="T15" fmla="*/ 12 h 2037"/>
              <a:gd name="T16" fmla="*/ 99 w 2216"/>
              <a:gd name="T17" fmla="*/ 16 h 2037"/>
              <a:gd name="T18" fmla="*/ 115 w 2216"/>
              <a:gd name="T19" fmla="*/ 21 h 2037"/>
              <a:gd name="T20" fmla="*/ 130 w 2216"/>
              <a:gd name="T21" fmla="*/ 26 h 2037"/>
              <a:gd name="T22" fmla="*/ 159 w 2216"/>
              <a:gd name="T23" fmla="*/ 36 h 2037"/>
              <a:gd name="T24" fmla="*/ 185 w 2216"/>
              <a:gd name="T25" fmla="*/ 49 h 2037"/>
              <a:gd name="T26" fmla="*/ 211 w 2216"/>
              <a:gd name="T27" fmla="*/ 63 h 2037"/>
              <a:gd name="T28" fmla="*/ 233 w 2216"/>
              <a:gd name="T29" fmla="*/ 76 h 2037"/>
              <a:gd name="T30" fmla="*/ 254 w 2216"/>
              <a:gd name="T31" fmla="*/ 89 h 2037"/>
              <a:gd name="T32" fmla="*/ 273 w 2216"/>
              <a:gd name="T33" fmla="*/ 101 h 2037"/>
              <a:gd name="T34" fmla="*/ 301 w 2216"/>
              <a:gd name="T35" fmla="*/ 124 h 2037"/>
              <a:gd name="T36" fmla="*/ 312 w 2216"/>
              <a:gd name="T37" fmla="*/ 133 h 2037"/>
              <a:gd name="T38" fmla="*/ 319 w 2216"/>
              <a:gd name="T39" fmla="*/ 139 h 2037"/>
              <a:gd name="T40" fmla="*/ 327 w 2216"/>
              <a:gd name="T41" fmla="*/ 145 h 2037"/>
              <a:gd name="T42" fmla="*/ 1271 w 2216"/>
              <a:gd name="T43" fmla="*/ 1091 h 2037"/>
              <a:gd name="T44" fmla="*/ 2216 w 2216"/>
              <a:gd name="T45" fmla="*/ 2037 h 2037"/>
              <a:gd name="T46" fmla="*/ 1548 w 2216"/>
              <a:gd name="T47" fmla="*/ 2037 h 2037"/>
              <a:gd name="T48" fmla="*/ 879 w 2216"/>
              <a:gd name="T49" fmla="*/ 2037 h 2037"/>
              <a:gd name="T50" fmla="*/ 0 w 2216"/>
              <a:gd name="T51" fmla="*/ 1158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16" h="2037">
                <a:moveTo>
                  <a:pt x="0" y="1158"/>
                </a:moveTo>
                <a:lnTo>
                  <a:pt x="0" y="578"/>
                </a:lnTo>
                <a:lnTo>
                  <a:pt x="0" y="0"/>
                </a:lnTo>
                <a:lnTo>
                  <a:pt x="18" y="2"/>
                </a:lnTo>
                <a:lnTo>
                  <a:pt x="35" y="3"/>
                </a:lnTo>
                <a:lnTo>
                  <a:pt x="51" y="5"/>
                </a:lnTo>
                <a:lnTo>
                  <a:pt x="68" y="9"/>
                </a:lnTo>
                <a:lnTo>
                  <a:pt x="84" y="12"/>
                </a:lnTo>
                <a:lnTo>
                  <a:pt x="99" y="16"/>
                </a:lnTo>
                <a:lnTo>
                  <a:pt x="115" y="21"/>
                </a:lnTo>
                <a:lnTo>
                  <a:pt x="130" y="26"/>
                </a:lnTo>
                <a:lnTo>
                  <a:pt x="159" y="36"/>
                </a:lnTo>
                <a:lnTo>
                  <a:pt x="185" y="49"/>
                </a:lnTo>
                <a:lnTo>
                  <a:pt x="211" y="63"/>
                </a:lnTo>
                <a:lnTo>
                  <a:pt x="233" y="76"/>
                </a:lnTo>
                <a:lnTo>
                  <a:pt x="254" y="89"/>
                </a:lnTo>
                <a:lnTo>
                  <a:pt x="273" y="101"/>
                </a:lnTo>
                <a:lnTo>
                  <a:pt x="301" y="124"/>
                </a:lnTo>
                <a:lnTo>
                  <a:pt x="312" y="133"/>
                </a:lnTo>
                <a:lnTo>
                  <a:pt x="319" y="139"/>
                </a:lnTo>
                <a:lnTo>
                  <a:pt x="327" y="145"/>
                </a:lnTo>
                <a:lnTo>
                  <a:pt x="1271" y="1091"/>
                </a:lnTo>
                <a:lnTo>
                  <a:pt x="2216" y="2037"/>
                </a:lnTo>
                <a:lnTo>
                  <a:pt x="1548" y="2037"/>
                </a:lnTo>
                <a:lnTo>
                  <a:pt x="879" y="2037"/>
                </a:lnTo>
                <a:lnTo>
                  <a:pt x="0" y="115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a:p>
        </p:txBody>
      </p:sp>
      <p:sp>
        <p:nvSpPr>
          <p:cNvPr id="8" name="Freeform 7"/>
          <p:cNvSpPr>
            <a:spLocks/>
          </p:cNvSpPr>
          <p:nvPr userDrawn="1"/>
        </p:nvSpPr>
        <p:spPr bwMode="auto">
          <a:xfrm>
            <a:off x="0" y="3508376"/>
            <a:ext cx="3517900" cy="3233738"/>
          </a:xfrm>
          <a:custGeom>
            <a:avLst/>
            <a:gdLst>
              <a:gd name="T0" fmla="*/ 879 w 2216"/>
              <a:gd name="T1" fmla="*/ 0 h 2037"/>
              <a:gd name="T2" fmla="*/ 1548 w 2216"/>
              <a:gd name="T3" fmla="*/ 0 h 2037"/>
              <a:gd name="T4" fmla="*/ 2216 w 2216"/>
              <a:gd name="T5" fmla="*/ 0 h 2037"/>
              <a:gd name="T6" fmla="*/ 1271 w 2216"/>
              <a:gd name="T7" fmla="*/ 946 h 2037"/>
              <a:gd name="T8" fmla="*/ 327 w 2216"/>
              <a:gd name="T9" fmla="*/ 1892 h 2037"/>
              <a:gd name="T10" fmla="*/ 319 w 2216"/>
              <a:gd name="T11" fmla="*/ 1898 h 2037"/>
              <a:gd name="T12" fmla="*/ 312 w 2216"/>
              <a:gd name="T13" fmla="*/ 1905 h 2037"/>
              <a:gd name="T14" fmla="*/ 301 w 2216"/>
              <a:gd name="T15" fmla="*/ 1914 h 2037"/>
              <a:gd name="T16" fmla="*/ 288 w 2216"/>
              <a:gd name="T17" fmla="*/ 1925 h 2037"/>
              <a:gd name="T18" fmla="*/ 273 w 2216"/>
              <a:gd name="T19" fmla="*/ 1936 h 2037"/>
              <a:gd name="T20" fmla="*/ 254 w 2216"/>
              <a:gd name="T21" fmla="*/ 1948 h 2037"/>
              <a:gd name="T22" fmla="*/ 233 w 2216"/>
              <a:gd name="T23" fmla="*/ 1962 h 2037"/>
              <a:gd name="T24" fmla="*/ 211 w 2216"/>
              <a:gd name="T25" fmla="*/ 1976 h 2037"/>
              <a:gd name="T26" fmla="*/ 185 w 2216"/>
              <a:gd name="T27" fmla="*/ 1988 h 2037"/>
              <a:gd name="T28" fmla="*/ 159 w 2216"/>
              <a:gd name="T29" fmla="*/ 2001 h 2037"/>
              <a:gd name="T30" fmla="*/ 145 w 2216"/>
              <a:gd name="T31" fmla="*/ 2006 h 2037"/>
              <a:gd name="T32" fmla="*/ 130 w 2216"/>
              <a:gd name="T33" fmla="*/ 2012 h 2037"/>
              <a:gd name="T34" fmla="*/ 115 w 2216"/>
              <a:gd name="T35" fmla="*/ 2017 h 2037"/>
              <a:gd name="T36" fmla="*/ 99 w 2216"/>
              <a:gd name="T37" fmla="*/ 2021 h 2037"/>
              <a:gd name="T38" fmla="*/ 84 w 2216"/>
              <a:gd name="T39" fmla="*/ 2025 h 2037"/>
              <a:gd name="T40" fmla="*/ 68 w 2216"/>
              <a:gd name="T41" fmla="*/ 2029 h 2037"/>
              <a:gd name="T42" fmla="*/ 51 w 2216"/>
              <a:gd name="T43" fmla="*/ 2032 h 2037"/>
              <a:gd name="T44" fmla="*/ 35 w 2216"/>
              <a:gd name="T45" fmla="*/ 2035 h 2037"/>
              <a:gd name="T46" fmla="*/ 18 w 2216"/>
              <a:gd name="T47" fmla="*/ 2036 h 2037"/>
              <a:gd name="T48" fmla="*/ 0 w 2216"/>
              <a:gd name="T49" fmla="*/ 2037 h 2037"/>
              <a:gd name="T50" fmla="*/ 0 w 2216"/>
              <a:gd name="T51" fmla="*/ 1458 h 2037"/>
              <a:gd name="T52" fmla="*/ 0 w 2216"/>
              <a:gd name="T53" fmla="*/ 880 h 2037"/>
              <a:gd name="T54" fmla="*/ 879 w 2216"/>
              <a:gd name="T55" fmla="*/ 0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16" h="2037">
                <a:moveTo>
                  <a:pt x="879" y="0"/>
                </a:moveTo>
                <a:lnTo>
                  <a:pt x="1548" y="0"/>
                </a:lnTo>
                <a:lnTo>
                  <a:pt x="2216" y="0"/>
                </a:lnTo>
                <a:lnTo>
                  <a:pt x="1271" y="946"/>
                </a:lnTo>
                <a:lnTo>
                  <a:pt x="327" y="1892"/>
                </a:lnTo>
                <a:lnTo>
                  <a:pt x="319" y="1898"/>
                </a:lnTo>
                <a:lnTo>
                  <a:pt x="312" y="1905"/>
                </a:lnTo>
                <a:lnTo>
                  <a:pt x="301" y="1914"/>
                </a:lnTo>
                <a:lnTo>
                  <a:pt x="288" y="1925"/>
                </a:lnTo>
                <a:lnTo>
                  <a:pt x="273" y="1936"/>
                </a:lnTo>
                <a:lnTo>
                  <a:pt x="254" y="1948"/>
                </a:lnTo>
                <a:lnTo>
                  <a:pt x="233" y="1962"/>
                </a:lnTo>
                <a:lnTo>
                  <a:pt x="211" y="1976"/>
                </a:lnTo>
                <a:lnTo>
                  <a:pt x="185" y="1988"/>
                </a:lnTo>
                <a:lnTo>
                  <a:pt x="159" y="2001"/>
                </a:lnTo>
                <a:lnTo>
                  <a:pt x="145" y="2006"/>
                </a:lnTo>
                <a:lnTo>
                  <a:pt x="130" y="2012"/>
                </a:lnTo>
                <a:lnTo>
                  <a:pt x="115" y="2017"/>
                </a:lnTo>
                <a:lnTo>
                  <a:pt x="99" y="2021"/>
                </a:lnTo>
                <a:lnTo>
                  <a:pt x="84" y="2025"/>
                </a:lnTo>
                <a:lnTo>
                  <a:pt x="68" y="2029"/>
                </a:lnTo>
                <a:lnTo>
                  <a:pt x="51" y="2032"/>
                </a:lnTo>
                <a:lnTo>
                  <a:pt x="35" y="2035"/>
                </a:lnTo>
                <a:lnTo>
                  <a:pt x="18" y="2036"/>
                </a:lnTo>
                <a:lnTo>
                  <a:pt x="0" y="2037"/>
                </a:lnTo>
                <a:lnTo>
                  <a:pt x="0" y="1458"/>
                </a:lnTo>
                <a:lnTo>
                  <a:pt x="0" y="880"/>
                </a:lnTo>
                <a:lnTo>
                  <a:pt x="879"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66751" y="6237312"/>
            <a:ext cx="1291874" cy="431999"/>
          </a:xfrm>
          <a:prstGeom prst="rect">
            <a:avLst/>
          </a:prstGeom>
        </p:spPr>
      </p:pic>
      <p:sp>
        <p:nvSpPr>
          <p:cNvPr id="4" name="t_confidentiality"/>
          <p:cNvSpPr/>
          <p:nvPr userDrawn="1"/>
        </p:nvSpPr>
        <p:spPr>
          <a:xfrm>
            <a:off x="9626219" y="116632"/>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a:solidFill>
                  <a:srgbClr val="000000"/>
                </a:solidFill>
                <a:latin typeface="Arial" panose="020B0604020202020204" pitchFamily="34" charset="0"/>
              </a:rPr>
              <a:t>CONFIDENTIAL</a:t>
            </a:r>
            <a:endParaRPr lang="fi-FI" sz="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2434212124"/>
      </p:ext>
    </p:extLst>
  </p:cSld>
  <p:clrMapOvr>
    <a:masterClrMapping/>
  </p:clrMapOvr>
  <p:transition spd="med">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cSld name="1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Date Placeholder 2"/>
          <p:cNvSpPr>
            <a:spLocks noGrp="1"/>
          </p:cNvSpPr>
          <p:nvPr>
            <p:ph type="dt" sz="half" idx="10"/>
          </p:nvPr>
        </p:nvSpPr>
        <p:spPr/>
        <p:txBody>
          <a:bodyPr/>
          <a:lstStyle/>
          <a:p>
            <a:pPr>
              <a:defRPr/>
            </a:pPr>
            <a:r>
              <a:rPr lang="fi-FI"/>
              <a:t>May, 28 2022</a:t>
            </a:r>
            <a:endParaRPr lang="en-US" dirty="0"/>
          </a:p>
        </p:txBody>
      </p:sp>
      <p:sp>
        <p:nvSpPr>
          <p:cNvPr id="4" name="Footer Placeholder 3"/>
          <p:cNvSpPr>
            <a:spLocks noGrp="1"/>
          </p:cNvSpPr>
          <p:nvPr>
            <p:ph type="ftr" sz="quarter" idx="11"/>
          </p:nvPr>
        </p:nvSpPr>
        <p:spPr/>
        <p:txBody>
          <a:bodyPr/>
          <a:lstStyle/>
          <a:p>
            <a:pPr>
              <a:defRPr/>
            </a:pPr>
            <a:r>
              <a:rPr lang="en-US"/>
              <a:t>Audit Committee</a:t>
            </a:r>
          </a:p>
        </p:txBody>
      </p:sp>
      <p:sp>
        <p:nvSpPr>
          <p:cNvPr id="5" name="Slide Number Placeholder 4"/>
          <p:cNvSpPr>
            <a:spLocks noGrp="1"/>
          </p:cNvSpPr>
          <p:nvPr>
            <p:ph type="sldNum" sz="quarter" idx="12"/>
          </p:nvPr>
        </p:nvSpPr>
        <p:spPr/>
        <p:txBody>
          <a:bodyPr/>
          <a:lstStyle/>
          <a:p>
            <a:pPr>
              <a:defRPr/>
            </a:pPr>
            <a:fld id="{BD35CEBF-EEAA-45F5-BAD2-1450CBDB4A96}" type="slidenum">
              <a:rPr lang="en-US" smtClean="0"/>
              <a:pPr>
                <a:defRPr/>
              </a:pPr>
              <a:t>‹#›</a:t>
            </a:fld>
            <a:endParaRPr lang="en-US"/>
          </a:p>
        </p:txBody>
      </p:sp>
      <p:sp>
        <p:nvSpPr>
          <p:cNvPr id="7" name="Text Placeholder 8"/>
          <p:cNvSpPr>
            <a:spLocks noGrp="1"/>
          </p:cNvSpPr>
          <p:nvPr>
            <p:ph type="body" sz="quarter" idx="13" hasCustomPrompt="1"/>
          </p:nvPr>
        </p:nvSpPr>
        <p:spPr>
          <a:xfrm>
            <a:off x="5049557" y="6264000"/>
            <a:ext cx="4477947" cy="363600"/>
          </a:xfrm>
        </p:spPr>
        <p:txBody>
          <a:bodyPr anchor="ctr" anchorCtr="0"/>
          <a:lstStyle>
            <a:lvl1pPr>
              <a:buNone/>
              <a:defRPr sz="800" i="0">
                <a:solidFill>
                  <a:srgbClr val="005E57"/>
                </a:solidFill>
              </a:defRPr>
            </a:lvl1pPr>
          </a:lstStyle>
          <a:p>
            <a:pPr lvl="0"/>
            <a:r>
              <a:rPr lang="en-US" noProof="0"/>
              <a:t>Source</a:t>
            </a:r>
          </a:p>
        </p:txBody>
      </p:sp>
    </p:spTree>
    <p:extLst>
      <p:ext uri="{BB962C8B-B14F-4D97-AF65-F5344CB8AC3E}">
        <p14:creationId xmlns:p14="http://schemas.microsoft.com/office/powerpoint/2010/main" val="41798575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a:p>
        </p:txBody>
      </p:sp>
      <p:sp>
        <p:nvSpPr>
          <p:cNvPr id="3" name="Date Placeholder 2"/>
          <p:cNvSpPr>
            <a:spLocks noGrp="1"/>
          </p:cNvSpPr>
          <p:nvPr>
            <p:ph type="dt" sz="half" idx="10"/>
          </p:nvPr>
        </p:nvSpPr>
        <p:spPr/>
        <p:txBody>
          <a:bodyPr/>
          <a:lstStyle/>
          <a:p>
            <a:r>
              <a:rPr lang="fi-FI"/>
              <a:t>May, 28 2022</a:t>
            </a:r>
          </a:p>
        </p:txBody>
      </p:sp>
      <p:sp>
        <p:nvSpPr>
          <p:cNvPr id="4" name="Footer Placeholder 3"/>
          <p:cNvSpPr>
            <a:spLocks noGrp="1"/>
          </p:cNvSpPr>
          <p:nvPr>
            <p:ph type="ftr" sz="quarter" idx="11"/>
          </p:nvPr>
        </p:nvSpPr>
        <p:spPr/>
        <p:txBody>
          <a:bodyPr/>
          <a:lstStyle/>
          <a:p>
            <a:r>
              <a:rPr lang="en-US"/>
              <a:t>Audit Committee</a:t>
            </a:r>
            <a:endParaRPr lang="fi-FI"/>
          </a:p>
        </p:txBody>
      </p:sp>
      <p:sp>
        <p:nvSpPr>
          <p:cNvPr id="5" name="Slide Number Placeholder 4"/>
          <p:cNvSpPr>
            <a:spLocks noGrp="1"/>
          </p:cNvSpPr>
          <p:nvPr>
            <p:ph type="sldNum" sz="quarter" idx="12"/>
          </p:nvPr>
        </p:nvSpPr>
        <p:spPr/>
        <p:txBody>
          <a:bodyPr/>
          <a:lstStyle/>
          <a:p>
            <a:fld id="{CBE4C6D7-4186-49A5-9C3D-90F360D290DF}" type="slidenum">
              <a:rPr lang="fi-FI" smtClean="0"/>
              <a:pPr/>
              <a:t>‹#›</a:t>
            </a:fld>
            <a:endParaRPr lang="fi-FI"/>
          </a:p>
        </p:txBody>
      </p:sp>
    </p:spTree>
    <p:extLst>
      <p:ext uri="{BB962C8B-B14F-4D97-AF65-F5344CB8AC3E}">
        <p14:creationId xmlns:p14="http://schemas.microsoft.com/office/powerpoint/2010/main" val="914177467"/>
      </p:ext>
    </p:extLst>
  </p:cSld>
  <p:clrMapOvr>
    <a:masterClrMapping/>
  </p:clrMapOvr>
  <p:transition spd="med">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Two Content option 2">
    <p:spTree>
      <p:nvGrpSpPr>
        <p:cNvPr id="1" name=""/>
        <p:cNvGrpSpPr/>
        <p:nvPr/>
      </p:nvGrpSpPr>
      <p:grpSpPr>
        <a:xfrm>
          <a:off x="0" y="0"/>
          <a:ext cx="0" cy="0"/>
          <a:chOff x="0" y="0"/>
          <a:chExt cx="0" cy="0"/>
        </a:xfrm>
      </p:grpSpPr>
      <p:sp>
        <p:nvSpPr>
          <p:cNvPr id="2" name="Title 1"/>
          <p:cNvSpPr>
            <a:spLocks noGrp="1"/>
          </p:cNvSpPr>
          <p:nvPr>
            <p:ph type="title"/>
          </p:nvPr>
        </p:nvSpPr>
        <p:spPr>
          <a:xfrm>
            <a:off x="857436" y="363600"/>
            <a:ext cx="10860428" cy="496800"/>
          </a:xfrm>
        </p:spPr>
        <p:txBody>
          <a:bodyPr/>
          <a:lstStyle/>
          <a:p>
            <a:r>
              <a:rPr lang="en-US" noProof="0"/>
              <a:t>Click to edit Master title style</a:t>
            </a:r>
            <a:endParaRPr lang="en-US" noProof="0" dirty="0"/>
          </a:p>
        </p:txBody>
      </p:sp>
      <p:sp>
        <p:nvSpPr>
          <p:cNvPr id="9" name="Text Placeholder 8"/>
          <p:cNvSpPr>
            <a:spLocks noGrp="1"/>
          </p:cNvSpPr>
          <p:nvPr>
            <p:ph type="body" sz="quarter" idx="13"/>
          </p:nvPr>
        </p:nvSpPr>
        <p:spPr>
          <a:xfrm>
            <a:off x="857474" y="856800"/>
            <a:ext cx="10860428" cy="428628"/>
          </a:xfrm>
        </p:spPr>
        <p:txBody>
          <a:bodyPr/>
          <a:lstStyle>
            <a:lvl1pPr>
              <a:buNone/>
              <a:defRPr sz="2200">
                <a:solidFill>
                  <a:srgbClr val="E05314"/>
                </a:solidFill>
              </a:defRPr>
            </a:lvl1pPr>
            <a:lvl2pPr>
              <a:buNone/>
              <a:defRPr sz="2200">
                <a:solidFill>
                  <a:schemeClr val="bg2"/>
                </a:solidFill>
              </a:defRPr>
            </a:lvl2pPr>
            <a:lvl3pPr>
              <a:buNone/>
              <a:defRPr sz="2200">
                <a:solidFill>
                  <a:schemeClr val="bg2"/>
                </a:solidFill>
              </a:defRPr>
            </a:lvl3pPr>
            <a:lvl4pPr>
              <a:buNone/>
              <a:defRPr sz="2200">
                <a:solidFill>
                  <a:schemeClr val="bg2"/>
                </a:solidFill>
              </a:defRPr>
            </a:lvl4pPr>
            <a:lvl5pPr>
              <a:buNone/>
              <a:defRPr sz="2200">
                <a:solidFill>
                  <a:schemeClr val="bg2"/>
                </a:solidFill>
              </a:defRPr>
            </a:lvl5pPr>
          </a:lstStyle>
          <a:p>
            <a:pPr lvl="0"/>
            <a:r>
              <a:rPr lang="en-US"/>
              <a:t>Click to edit Master text styles</a:t>
            </a:r>
          </a:p>
        </p:txBody>
      </p:sp>
      <p:sp>
        <p:nvSpPr>
          <p:cNvPr id="3" name="Content Placeholder 2"/>
          <p:cNvSpPr>
            <a:spLocks noGrp="1"/>
          </p:cNvSpPr>
          <p:nvPr>
            <p:ph sz="half" idx="1"/>
          </p:nvPr>
        </p:nvSpPr>
        <p:spPr>
          <a:xfrm>
            <a:off x="857437" y="1428736"/>
            <a:ext cx="5281375" cy="4572032"/>
          </a:xfrm>
        </p:spPr>
        <p:txBody>
          <a:bodyPr/>
          <a:lstStyle>
            <a:lvl1pPr>
              <a:defRPr sz="20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p:txBody>
      </p:sp>
      <p:sp>
        <p:nvSpPr>
          <p:cNvPr id="4" name="Content Placeholder 3"/>
          <p:cNvSpPr>
            <a:spLocks noGrp="1"/>
          </p:cNvSpPr>
          <p:nvPr>
            <p:ph sz="half" idx="2"/>
          </p:nvPr>
        </p:nvSpPr>
        <p:spPr>
          <a:xfrm>
            <a:off x="6383414" y="1428736"/>
            <a:ext cx="5281375" cy="4572032"/>
          </a:xfrm>
        </p:spPr>
        <p:txBody>
          <a:bodyPr/>
          <a:lstStyle>
            <a:lvl1pPr>
              <a:defRPr sz="20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p:txBody>
      </p:sp>
      <p:sp>
        <p:nvSpPr>
          <p:cNvPr id="5" name="Date Placeholder 4"/>
          <p:cNvSpPr>
            <a:spLocks noGrp="1"/>
          </p:cNvSpPr>
          <p:nvPr>
            <p:ph type="dt" sz="half" idx="10"/>
          </p:nvPr>
        </p:nvSpPr>
        <p:spPr/>
        <p:txBody>
          <a:bodyPr/>
          <a:lstStyle/>
          <a:p>
            <a:r>
              <a:rPr lang="fi-FI"/>
              <a:t>May, 28 2022</a:t>
            </a:r>
            <a:endParaRPr lang="en-US"/>
          </a:p>
        </p:txBody>
      </p:sp>
      <p:sp>
        <p:nvSpPr>
          <p:cNvPr id="6" name="Footer Placeholder 5"/>
          <p:cNvSpPr>
            <a:spLocks noGrp="1"/>
          </p:cNvSpPr>
          <p:nvPr>
            <p:ph type="ftr" sz="quarter" idx="11"/>
          </p:nvPr>
        </p:nvSpPr>
        <p:spPr/>
        <p:txBody>
          <a:bodyPr/>
          <a:lstStyle/>
          <a:p>
            <a:r>
              <a:rPr lang="en-US"/>
              <a:t>Audit Committee</a:t>
            </a:r>
          </a:p>
        </p:txBody>
      </p:sp>
      <p:sp>
        <p:nvSpPr>
          <p:cNvPr id="7" name="Slide Number Placeholder 6"/>
          <p:cNvSpPr>
            <a:spLocks noGrp="1"/>
          </p:cNvSpPr>
          <p:nvPr>
            <p:ph type="sldNum" sz="quarter" idx="12"/>
          </p:nvPr>
        </p:nvSpPr>
        <p:spPr/>
        <p:txBody>
          <a:bodyPr/>
          <a:lstStyle/>
          <a:p>
            <a:fld id="{B8323A3C-F378-4ECE-A09C-8538A7196462}" type="slidenum">
              <a:rPr lang="en-US" smtClean="0"/>
              <a:pPr/>
              <a:t>‹#›</a:t>
            </a:fld>
            <a:endParaRPr lang="en-US"/>
          </a:p>
        </p:txBody>
      </p:sp>
      <p:sp>
        <p:nvSpPr>
          <p:cNvPr id="10" name="Text Placeholder 8"/>
          <p:cNvSpPr>
            <a:spLocks noGrp="1"/>
          </p:cNvSpPr>
          <p:nvPr>
            <p:ph type="body" sz="quarter" idx="14" hasCustomPrompt="1"/>
          </p:nvPr>
        </p:nvSpPr>
        <p:spPr>
          <a:xfrm>
            <a:off x="5049557" y="6264000"/>
            <a:ext cx="4477947" cy="363600"/>
          </a:xfrm>
        </p:spPr>
        <p:txBody>
          <a:bodyPr anchor="ctr" anchorCtr="0"/>
          <a:lstStyle>
            <a:lvl1pPr>
              <a:buNone/>
              <a:defRPr sz="800" i="0">
                <a:solidFill>
                  <a:srgbClr val="005E57"/>
                </a:solidFill>
              </a:defRPr>
            </a:lvl1pPr>
          </a:lstStyle>
          <a:p>
            <a:pPr lvl="0"/>
            <a:r>
              <a:rPr lang="en-US" noProof="0"/>
              <a:t>Source</a:t>
            </a:r>
          </a:p>
        </p:txBody>
      </p:sp>
    </p:spTree>
    <p:extLst>
      <p:ext uri="{BB962C8B-B14F-4D97-AF65-F5344CB8AC3E}">
        <p14:creationId xmlns:p14="http://schemas.microsoft.com/office/powerpoint/2010/main" val="206955415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cSld name="10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Date Placeholder 2"/>
          <p:cNvSpPr>
            <a:spLocks noGrp="1"/>
          </p:cNvSpPr>
          <p:nvPr>
            <p:ph type="dt" sz="half" idx="10"/>
          </p:nvPr>
        </p:nvSpPr>
        <p:spPr/>
        <p:txBody>
          <a:bodyPr/>
          <a:lstStyle/>
          <a:p>
            <a:pPr>
              <a:defRPr/>
            </a:pPr>
            <a:r>
              <a:rPr lang="fi-FI"/>
              <a:t>May, 28 2022</a:t>
            </a:r>
            <a:endParaRPr lang="en-US"/>
          </a:p>
        </p:txBody>
      </p:sp>
      <p:sp>
        <p:nvSpPr>
          <p:cNvPr id="4" name="Footer Placeholder 3"/>
          <p:cNvSpPr>
            <a:spLocks noGrp="1"/>
          </p:cNvSpPr>
          <p:nvPr>
            <p:ph type="ftr" sz="quarter" idx="11"/>
          </p:nvPr>
        </p:nvSpPr>
        <p:spPr/>
        <p:txBody>
          <a:bodyPr/>
          <a:lstStyle/>
          <a:p>
            <a:pPr>
              <a:defRPr/>
            </a:pPr>
            <a:r>
              <a:rPr lang="en-US"/>
              <a:t>Audit Committee</a:t>
            </a:r>
          </a:p>
        </p:txBody>
      </p:sp>
      <p:sp>
        <p:nvSpPr>
          <p:cNvPr id="5" name="Slide Number Placeholder 4"/>
          <p:cNvSpPr>
            <a:spLocks noGrp="1"/>
          </p:cNvSpPr>
          <p:nvPr>
            <p:ph type="sldNum" sz="quarter" idx="12"/>
          </p:nvPr>
        </p:nvSpPr>
        <p:spPr/>
        <p:txBody>
          <a:bodyPr/>
          <a:lstStyle/>
          <a:p>
            <a:pPr>
              <a:defRPr/>
            </a:pPr>
            <a:fld id="{BD35CEBF-EEAA-45F5-BAD2-1450CBDB4A96}" type="slidenum">
              <a:rPr lang="en-US" smtClean="0"/>
              <a:pPr>
                <a:defRPr/>
              </a:pPr>
              <a:t>‹#›</a:t>
            </a:fld>
            <a:endParaRPr lang="en-US"/>
          </a:p>
        </p:txBody>
      </p:sp>
      <p:sp>
        <p:nvSpPr>
          <p:cNvPr id="7" name="Text Placeholder 8"/>
          <p:cNvSpPr>
            <a:spLocks noGrp="1"/>
          </p:cNvSpPr>
          <p:nvPr>
            <p:ph type="body" sz="quarter" idx="13" hasCustomPrompt="1"/>
          </p:nvPr>
        </p:nvSpPr>
        <p:spPr>
          <a:xfrm>
            <a:off x="5049557" y="6264000"/>
            <a:ext cx="4477947" cy="363600"/>
          </a:xfrm>
        </p:spPr>
        <p:txBody>
          <a:bodyPr anchor="ctr" anchorCtr="0"/>
          <a:lstStyle>
            <a:lvl1pPr>
              <a:buNone/>
              <a:defRPr sz="800" i="0">
                <a:solidFill>
                  <a:srgbClr val="005E57"/>
                </a:solidFill>
              </a:defRPr>
            </a:lvl1pPr>
          </a:lstStyle>
          <a:p>
            <a:pPr lvl="0"/>
            <a:r>
              <a:rPr lang="en-US" noProof="0"/>
              <a:t>Source</a:t>
            </a:r>
          </a:p>
        </p:txBody>
      </p:sp>
    </p:spTree>
    <p:extLst>
      <p:ext uri="{BB962C8B-B14F-4D97-AF65-F5344CB8AC3E}">
        <p14:creationId xmlns:p14="http://schemas.microsoft.com/office/powerpoint/2010/main" val="25964200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cSld name="Two Content option 1">
    <p:spTree>
      <p:nvGrpSpPr>
        <p:cNvPr id="1" name=""/>
        <p:cNvGrpSpPr/>
        <p:nvPr/>
      </p:nvGrpSpPr>
      <p:grpSpPr>
        <a:xfrm>
          <a:off x="0" y="0"/>
          <a:ext cx="0" cy="0"/>
          <a:chOff x="0" y="0"/>
          <a:chExt cx="0" cy="0"/>
        </a:xfrm>
      </p:grpSpPr>
      <p:sp>
        <p:nvSpPr>
          <p:cNvPr id="2" name="Title 1"/>
          <p:cNvSpPr>
            <a:spLocks noGrp="1"/>
          </p:cNvSpPr>
          <p:nvPr>
            <p:ph type="title"/>
          </p:nvPr>
        </p:nvSpPr>
        <p:spPr>
          <a:xfrm>
            <a:off x="857436" y="363600"/>
            <a:ext cx="10860428" cy="922260"/>
          </a:xfrm>
        </p:spPr>
        <p:txBody>
          <a:bodyPr/>
          <a:lstStyle/>
          <a:p>
            <a:r>
              <a:rPr lang="en-US" noProof="0"/>
              <a:t>Click to edit Master title style</a:t>
            </a:r>
            <a:endParaRPr lang="en-US" noProof="0" dirty="0"/>
          </a:p>
        </p:txBody>
      </p:sp>
      <p:sp>
        <p:nvSpPr>
          <p:cNvPr id="3" name="Content Placeholder 2"/>
          <p:cNvSpPr>
            <a:spLocks noGrp="1"/>
          </p:cNvSpPr>
          <p:nvPr>
            <p:ph sz="half" idx="1"/>
          </p:nvPr>
        </p:nvSpPr>
        <p:spPr>
          <a:xfrm>
            <a:off x="857437" y="1428736"/>
            <a:ext cx="5281375" cy="4572032"/>
          </a:xfrm>
        </p:spPr>
        <p:txBody>
          <a:bodyPr/>
          <a:lstStyle>
            <a:lvl1pPr>
              <a:defRPr sz="20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p:txBody>
      </p:sp>
      <p:sp>
        <p:nvSpPr>
          <p:cNvPr id="4" name="Content Placeholder 3"/>
          <p:cNvSpPr>
            <a:spLocks noGrp="1"/>
          </p:cNvSpPr>
          <p:nvPr>
            <p:ph sz="half" idx="2"/>
          </p:nvPr>
        </p:nvSpPr>
        <p:spPr>
          <a:xfrm>
            <a:off x="6383414" y="1428736"/>
            <a:ext cx="5281375" cy="4572032"/>
          </a:xfrm>
        </p:spPr>
        <p:txBody>
          <a:bodyPr/>
          <a:lstStyle>
            <a:lvl1pPr>
              <a:defRPr sz="20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p:txBody>
      </p:sp>
      <p:sp>
        <p:nvSpPr>
          <p:cNvPr id="5" name="Date Placeholder 4"/>
          <p:cNvSpPr>
            <a:spLocks noGrp="1"/>
          </p:cNvSpPr>
          <p:nvPr>
            <p:ph type="dt" sz="half" idx="10"/>
          </p:nvPr>
        </p:nvSpPr>
        <p:spPr/>
        <p:txBody>
          <a:bodyPr/>
          <a:lstStyle/>
          <a:p>
            <a:pPr>
              <a:defRPr/>
            </a:pPr>
            <a:r>
              <a:rPr lang="fi-FI"/>
              <a:t>May, 28 2022</a:t>
            </a:r>
            <a:endParaRPr lang="en-US"/>
          </a:p>
        </p:txBody>
      </p:sp>
      <p:sp>
        <p:nvSpPr>
          <p:cNvPr id="6" name="Footer Placeholder 5"/>
          <p:cNvSpPr>
            <a:spLocks noGrp="1"/>
          </p:cNvSpPr>
          <p:nvPr>
            <p:ph type="ftr" sz="quarter" idx="11"/>
          </p:nvPr>
        </p:nvSpPr>
        <p:spPr/>
        <p:txBody>
          <a:bodyPr/>
          <a:lstStyle/>
          <a:p>
            <a:pPr>
              <a:defRPr/>
            </a:pPr>
            <a:r>
              <a:rPr lang="en-US"/>
              <a:t>Audit Committee</a:t>
            </a:r>
          </a:p>
        </p:txBody>
      </p:sp>
      <p:sp>
        <p:nvSpPr>
          <p:cNvPr id="7" name="Slide Number Placeholder 6"/>
          <p:cNvSpPr>
            <a:spLocks noGrp="1"/>
          </p:cNvSpPr>
          <p:nvPr>
            <p:ph type="sldNum" sz="quarter" idx="12"/>
          </p:nvPr>
        </p:nvSpPr>
        <p:spPr/>
        <p:txBody>
          <a:bodyPr/>
          <a:lstStyle/>
          <a:p>
            <a:pPr>
              <a:defRPr/>
            </a:pPr>
            <a:fld id="{8B699700-7EFD-4261-A79E-A3E0EA907D48}" type="slidenum">
              <a:rPr lang="en-US" smtClean="0"/>
              <a:pPr>
                <a:defRPr/>
              </a:pPr>
              <a:t>‹#›</a:t>
            </a:fld>
            <a:endParaRPr lang="en-US"/>
          </a:p>
        </p:txBody>
      </p:sp>
      <p:sp>
        <p:nvSpPr>
          <p:cNvPr id="10" name="Text Placeholder 8"/>
          <p:cNvSpPr>
            <a:spLocks noGrp="1"/>
          </p:cNvSpPr>
          <p:nvPr>
            <p:ph type="body" sz="quarter" idx="14" hasCustomPrompt="1"/>
          </p:nvPr>
        </p:nvSpPr>
        <p:spPr>
          <a:xfrm>
            <a:off x="5049557" y="6264000"/>
            <a:ext cx="4477947" cy="363600"/>
          </a:xfrm>
        </p:spPr>
        <p:txBody>
          <a:bodyPr anchor="ctr" anchorCtr="0"/>
          <a:lstStyle>
            <a:lvl1pPr>
              <a:buNone/>
              <a:defRPr sz="800" i="0">
                <a:solidFill>
                  <a:srgbClr val="005E57"/>
                </a:solidFill>
              </a:defRPr>
            </a:lvl1pPr>
          </a:lstStyle>
          <a:p>
            <a:pPr lvl="0"/>
            <a:r>
              <a:rPr lang="en-US" noProof="0"/>
              <a:t>Source</a:t>
            </a:r>
          </a:p>
        </p:txBody>
      </p:sp>
    </p:spTree>
    <p:extLst>
      <p:ext uri="{BB962C8B-B14F-4D97-AF65-F5344CB8AC3E}">
        <p14:creationId xmlns:p14="http://schemas.microsoft.com/office/powerpoint/2010/main" val="410626573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cSld name="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fi-FI"/>
              <a:t>May, 28 2022</a:t>
            </a:r>
            <a:endParaRPr lang="en-US"/>
          </a:p>
        </p:txBody>
      </p:sp>
      <p:sp>
        <p:nvSpPr>
          <p:cNvPr id="3" name="Footer Placeholder 2"/>
          <p:cNvSpPr>
            <a:spLocks noGrp="1"/>
          </p:cNvSpPr>
          <p:nvPr>
            <p:ph type="ftr" sz="quarter" idx="11"/>
          </p:nvPr>
        </p:nvSpPr>
        <p:spPr/>
        <p:txBody>
          <a:bodyPr/>
          <a:lstStyle/>
          <a:p>
            <a:pPr>
              <a:defRPr/>
            </a:pPr>
            <a:r>
              <a:rPr lang="en-US"/>
              <a:t>Audit Committee</a:t>
            </a:r>
          </a:p>
        </p:txBody>
      </p:sp>
      <p:sp>
        <p:nvSpPr>
          <p:cNvPr id="4" name="Slide Number Placeholder 3"/>
          <p:cNvSpPr>
            <a:spLocks noGrp="1"/>
          </p:cNvSpPr>
          <p:nvPr>
            <p:ph type="sldNum" sz="quarter" idx="12"/>
          </p:nvPr>
        </p:nvSpPr>
        <p:spPr/>
        <p:txBody>
          <a:bodyPr/>
          <a:lstStyle/>
          <a:p>
            <a:pPr>
              <a:defRPr/>
            </a:pPr>
            <a:fld id="{43A3B5FA-9D18-4EF2-B512-AF862C510E53}" type="slidenum">
              <a:rPr lang="en-US" smtClean="0"/>
              <a:pPr>
                <a:defRPr/>
              </a:pPr>
              <a:t>‹#›</a:t>
            </a:fld>
            <a:endParaRPr lang="en-US"/>
          </a:p>
        </p:txBody>
      </p:sp>
      <p:sp>
        <p:nvSpPr>
          <p:cNvPr id="5" name="Text Placeholder 8"/>
          <p:cNvSpPr>
            <a:spLocks noGrp="1"/>
          </p:cNvSpPr>
          <p:nvPr>
            <p:ph type="body" sz="quarter" idx="13" hasCustomPrompt="1"/>
          </p:nvPr>
        </p:nvSpPr>
        <p:spPr>
          <a:xfrm>
            <a:off x="5049557" y="6264000"/>
            <a:ext cx="4477947" cy="363600"/>
          </a:xfrm>
        </p:spPr>
        <p:txBody>
          <a:bodyPr anchor="ctr" anchorCtr="0"/>
          <a:lstStyle>
            <a:lvl1pPr>
              <a:buNone/>
              <a:defRPr sz="800" i="0">
                <a:solidFill>
                  <a:srgbClr val="005E57"/>
                </a:solidFill>
              </a:defRPr>
            </a:lvl1pPr>
          </a:lstStyle>
          <a:p>
            <a:pPr lvl="0"/>
            <a:r>
              <a:rPr lang="en-US" noProof="0"/>
              <a:t>Source</a:t>
            </a:r>
          </a:p>
        </p:txBody>
      </p:sp>
    </p:spTree>
    <p:extLst>
      <p:ext uri="{BB962C8B-B14F-4D97-AF65-F5344CB8AC3E}">
        <p14:creationId xmlns:p14="http://schemas.microsoft.com/office/powerpoint/2010/main" val="69959270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fi-FI"/>
              <a:t>May, 28 2022</a:t>
            </a:r>
            <a:endParaRPr lang="en-US"/>
          </a:p>
        </p:txBody>
      </p:sp>
      <p:sp>
        <p:nvSpPr>
          <p:cNvPr id="3" name="Footer Placeholder 2"/>
          <p:cNvSpPr>
            <a:spLocks noGrp="1"/>
          </p:cNvSpPr>
          <p:nvPr>
            <p:ph type="ftr" sz="quarter" idx="11"/>
          </p:nvPr>
        </p:nvSpPr>
        <p:spPr/>
        <p:txBody>
          <a:bodyPr/>
          <a:lstStyle/>
          <a:p>
            <a:pPr>
              <a:defRPr/>
            </a:pPr>
            <a:r>
              <a:rPr lang="en-US"/>
              <a:t>Audit Committee</a:t>
            </a:r>
          </a:p>
        </p:txBody>
      </p:sp>
      <p:sp>
        <p:nvSpPr>
          <p:cNvPr id="4" name="Slide Number Placeholder 3"/>
          <p:cNvSpPr>
            <a:spLocks noGrp="1"/>
          </p:cNvSpPr>
          <p:nvPr>
            <p:ph type="sldNum" sz="quarter" idx="12"/>
          </p:nvPr>
        </p:nvSpPr>
        <p:spPr/>
        <p:txBody>
          <a:bodyPr/>
          <a:lstStyle/>
          <a:p>
            <a:pPr>
              <a:defRPr/>
            </a:pPr>
            <a:fld id="{43A3B5FA-9D18-4EF2-B512-AF862C510E53}" type="slidenum">
              <a:rPr lang="en-US" smtClean="0"/>
              <a:pPr>
                <a:defRPr/>
              </a:pPr>
              <a:t>‹#›</a:t>
            </a:fld>
            <a:endParaRPr lang="en-US"/>
          </a:p>
        </p:txBody>
      </p:sp>
      <p:sp>
        <p:nvSpPr>
          <p:cNvPr id="5" name="Text Placeholder 8"/>
          <p:cNvSpPr>
            <a:spLocks noGrp="1"/>
          </p:cNvSpPr>
          <p:nvPr>
            <p:ph type="body" sz="quarter" idx="13" hasCustomPrompt="1"/>
          </p:nvPr>
        </p:nvSpPr>
        <p:spPr>
          <a:xfrm>
            <a:off x="5049557" y="6264000"/>
            <a:ext cx="4477947" cy="363600"/>
          </a:xfrm>
        </p:spPr>
        <p:txBody>
          <a:bodyPr anchor="ctr" anchorCtr="0"/>
          <a:lstStyle>
            <a:lvl1pPr>
              <a:buNone/>
              <a:defRPr sz="800" i="0">
                <a:solidFill>
                  <a:srgbClr val="005E57"/>
                </a:solidFill>
              </a:defRPr>
            </a:lvl1pPr>
          </a:lstStyle>
          <a:p>
            <a:pPr lvl="0"/>
            <a:r>
              <a:rPr lang="en-US" noProof="0"/>
              <a:t>Source</a:t>
            </a:r>
          </a:p>
        </p:txBody>
      </p:sp>
    </p:spTree>
    <p:extLst>
      <p:ext uri="{BB962C8B-B14F-4D97-AF65-F5344CB8AC3E}">
        <p14:creationId xmlns:p14="http://schemas.microsoft.com/office/powerpoint/2010/main" val="12799435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cSld name="9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Date Placeholder 2"/>
          <p:cNvSpPr>
            <a:spLocks noGrp="1"/>
          </p:cNvSpPr>
          <p:nvPr>
            <p:ph type="dt" sz="half" idx="10"/>
          </p:nvPr>
        </p:nvSpPr>
        <p:spPr/>
        <p:txBody>
          <a:bodyPr/>
          <a:lstStyle/>
          <a:p>
            <a:pPr>
              <a:defRPr/>
            </a:pPr>
            <a:r>
              <a:rPr lang="fi-FI"/>
              <a:t>May, 28 2022</a:t>
            </a:r>
            <a:endParaRPr lang="en-US"/>
          </a:p>
        </p:txBody>
      </p:sp>
      <p:sp>
        <p:nvSpPr>
          <p:cNvPr id="4" name="Footer Placeholder 3"/>
          <p:cNvSpPr>
            <a:spLocks noGrp="1"/>
          </p:cNvSpPr>
          <p:nvPr>
            <p:ph type="ftr" sz="quarter" idx="11"/>
          </p:nvPr>
        </p:nvSpPr>
        <p:spPr/>
        <p:txBody>
          <a:bodyPr/>
          <a:lstStyle/>
          <a:p>
            <a:pPr>
              <a:defRPr/>
            </a:pPr>
            <a:r>
              <a:rPr lang="en-US"/>
              <a:t>Audit Committee</a:t>
            </a:r>
          </a:p>
        </p:txBody>
      </p:sp>
      <p:sp>
        <p:nvSpPr>
          <p:cNvPr id="5" name="Slide Number Placeholder 4"/>
          <p:cNvSpPr>
            <a:spLocks noGrp="1"/>
          </p:cNvSpPr>
          <p:nvPr>
            <p:ph type="sldNum" sz="quarter" idx="12"/>
          </p:nvPr>
        </p:nvSpPr>
        <p:spPr/>
        <p:txBody>
          <a:bodyPr/>
          <a:lstStyle/>
          <a:p>
            <a:pPr>
              <a:defRPr/>
            </a:pPr>
            <a:fld id="{BD35CEBF-EEAA-45F5-BAD2-1450CBDB4A96}" type="slidenum">
              <a:rPr lang="en-US" smtClean="0"/>
              <a:pPr>
                <a:defRPr/>
              </a:pPr>
              <a:t>‹#›</a:t>
            </a:fld>
            <a:endParaRPr lang="en-US"/>
          </a:p>
        </p:txBody>
      </p:sp>
      <p:sp>
        <p:nvSpPr>
          <p:cNvPr id="7" name="Text Placeholder 8"/>
          <p:cNvSpPr>
            <a:spLocks noGrp="1"/>
          </p:cNvSpPr>
          <p:nvPr>
            <p:ph type="body" sz="quarter" idx="13" hasCustomPrompt="1"/>
          </p:nvPr>
        </p:nvSpPr>
        <p:spPr>
          <a:xfrm>
            <a:off x="5049557" y="6264000"/>
            <a:ext cx="4477947" cy="363600"/>
          </a:xfrm>
        </p:spPr>
        <p:txBody>
          <a:bodyPr anchor="ctr" anchorCtr="0"/>
          <a:lstStyle>
            <a:lvl1pPr>
              <a:buNone/>
              <a:defRPr sz="800" i="0">
                <a:solidFill>
                  <a:srgbClr val="005E57"/>
                </a:solidFill>
              </a:defRPr>
            </a:lvl1pPr>
          </a:lstStyle>
          <a:p>
            <a:pPr lvl="0"/>
            <a:r>
              <a:rPr lang="en-US" noProof="0"/>
              <a:t>Source</a:t>
            </a:r>
          </a:p>
        </p:txBody>
      </p:sp>
    </p:spTree>
    <p:extLst>
      <p:ext uri="{BB962C8B-B14F-4D97-AF65-F5344CB8AC3E}">
        <p14:creationId xmlns:p14="http://schemas.microsoft.com/office/powerpoint/2010/main" val="41679742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cSld name="1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Date Placeholder 2"/>
          <p:cNvSpPr>
            <a:spLocks noGrp="1"/>
          </p:cNvSpPr>
          <p:nvPr>
            <p:ph type="dt" sz="half" idx="10"/>
          </p:nvPr>
        </p:nvSpPr>
        <p:spPr/>
        <p:txBody>
          <a:bodyPr/>
          <a:lstStyle/>
          <a:p>
            <a:pPr>
              <a:defRPr/>
            </a:pPr>
            <a:r>
              <a:rPr lang="fi-FI"/>
              <a:t>May, 28 2022</a:t>
            </a:r>
            <a:endParaRPr lang="en-US"/>
          </a:p>
        </p:txBody>
      </p:sp>
      <p:sp>
        <p:nvSpPr>
          <p:cNvPr id="4" name="Footer Placeholder 3"/>
          <p:cNvSpPr>
            <a:spLocks noGrp="1"/>
          </p:cNvSpPr>
          <p:nvPr>
            <p:ph type="ftr" sz="quarter" idx="11"/>
          </p:nvPr>
        </p:nvSpPr>
        <p:spPr/>
        <p:txBody>
          <a:bodyPr/>
          <a:lstStyle/>
          <a:p>
            <a:pPr>
              <a:defRPr/>
            </a:pPr>
            <a:r>
              <a:rPr lang="en-US"/>
              <a:t>Audit Committee</a:t>
            </a:r>
          </a:p>
        </p:txBody>
      </p:sp>
      <p:sp>
        <p:nvSpPr>
          <p:cNvPr id="5" name="Slide Number Placeholder 4"/>
          <p:cNvSpPr>
            <a:spLocks noGrp="1"/>
          </p:cNvSpPr>
          <p:nvPr>
            <p:ph type="sldNum" sz="quarter" idx="12"/>
          </p:nvPr>
        </p:nvSpPr>
        <p:spPr/>
        <p:txBody>
          <a:bodyPr/>
          <a:lstStyle/>
          <a:p>
            <a:pPr>
              <a:defRPr/>
            </a:pPr>
            <a:fld id="{BD35CEBF-EEAA-45F5-BAD2-1450CBDB4A96}" type="slidenum">
              <a:rPr lang="en-US" smtClean="0"/>
              <a:pPr>
                <a:defRPr/>
              </a:pPr>
              <a:t>‹#›</a:t>
            </a:fld>
            <a:endParaRPr lang="en-US"/>
          </a:p>
        </p:txBody>
      </p:sp>
      <p:sp>
        <p:nvSpPr>
          <p:cNvPr id="7" name="Text Placeholder 8"/>
          <p:cNvSpPr>
            <a:spLocks noGrp="1"/>
          </p:cNvSpPr>
          <p:nvPr>
            <p:ph type="body" sz="quarter" idx="13" hasCustomPrompt="1"/>
          </p:nvPr>
        </p:nvSpPr>
        <p:spPr>
          <a:xfrm>
            <a:off x="5049557" y="6264000"/>
            <a:ext cx="4477947" cy="363600"/>
          </a:xfrm>
        </p:spPr>
        <p:txBody>
          <a:bodyPr anchor="ctr" anchorCtr="0"/>
          <a:lstStyle>
            <a:lvl1pPr>
              <a:buNone/>
              <a:defRPr sz="800" i="0">
                <a:solidFill>
                  <a:srgbClr val="005E57"/>
                </a:solidFill>
              </a:defRPr>
            </a:lvl1pPr>
          </a:lstStyle>
          <a:p>
            <a:pPr lvl="0"/>
            <a:r>
              <a:rPr lang="en-US" noProof="0"/>
              <a:t>Source</a:t>
            </a:r>
          </a:p>
        </p:txBody>
      </p:sp>
    </p:spTree>
    <p:extLst>
      <p:ext uri="{BB962C8B-B14F-4D97-AF65-F5344CB8AC3E}">
        <p14:creationId xmlns:p14="http://schemas.microsoft.com/office/powerpoint/2010/main" val="445495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Statemen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fi-FI"/>
              <a:t>May, 28 2022</a:t>
            </a:r>
          </a:p>
        </p:txBody>
      </p:sp>
      <p:sp>
        <p:nvSpPr>
          <p:cNvPr id="3" name="Footer Placeholder 2"/>
          <p:cNvSpPr>
            <a:spLocks noGrp="1"/>
          </p:cNvSpPr>
          <p:nvPr>
            <p:ph type="ftr" sz="quarter" idx="11"/>
          </p:nvPr>
        </p:nvSpPr>
        <p:spPr/>
        <p:txBody>
          <a:bodyPr/>
          <a:lstStyle/>
          <a:p>
            <a:r>
              <a:rPr lang="en-US"/>
              <a:t>Audit Committee</a:t>
            </a:r>
            <a:endParaRPr lang="fi-FI"/>
          </a:p>
        </p:txBody>
      </p:sp>
      <p:sp>
        <p:nvSpPr>
          <p:cNvPr id="4" name="Slide Number Placeholder 3"/>
          <p:cNvSpPr>
            <a:spLocks noGrp="1"/>
          </p:cNvSpPr>
          <p:nvPr>
            <p:ph type="sldNum" sz="quarter" idx="12"/>
          </p:nvPr>
        </p:nvSpPr>
        <p:spPr/>
        <p:txBody>
          <a:bodyPr/>
          <a:lstStyle/>
          <a:p>
            <a:fld id="{CBE4C6D7-4186-49A5-9C3D-90F360D290DF}" type="slidenum">
              <a:rPr lang="fi-FI" smtClean="0"/>
              <a:pPr/>
              <a:t>‹#›</a:t>
            </a:fld>
            <a:endParaRPr lang="fi-FI"/>
          </a:p>
        </p:txBody>
      </p:sp>
      <p:sp>
        <p:nvSpPr>
          <p:cNvPr id="6" name="Text Placeholder 5"/>
          <p:cNvSpPr>
            <a:spLocks noGrp="1"/>
          </p:cNvSpPr>
          <p:nvPr>
            <p:ph type="body" sz="quarter" idx="13"/>
          </p:nvPr>
        </p:nvSpPr>
        <p:spPr>
          <a:xfrm>
            <a:off x="624581" y="2204864"/>
            <a:ext cx="10946016" cy="2015082"/>
          </a:xfrm>
        </p:spPr>
        <p:txBody>
          <a:bodyPr anchor="ctr" anchorCtr="0"/>
          <a:lstStyle>
            <a:lvl1pPr marL="0" indent="0" algn="ctr">
              <a:buFontTx/>
              <a:buNone/>
              <a:defRPr sz="4800"/>
            </a:lvl1pPr>
          </a:lstStyle>
          <a:p>
            <a:pPr lvl="0"/>
            <a:r>
              <a:rPr lang="en-US"/>
              <a:t>Click to edit Master text styles</a:t>
            </a:r>
          </a:p>
        </p:txBody>
      </p:sp>
    </p:spTree>
    <p:extLst>
      <p:ext uri="{BB962C8B-B14F-4D97-AF65-F5344CB8AC3E}">
        <p14:creationId xmlns:p14="http://schemas.microsoft.com/office/powerpoint/2010/main" val="2154870981"/>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with Picture 1">
    <p:spTree>
      <p:nvGrpSpPr>
        <p:cNvPr id="1" name=""/>
        <p:cNvGrpSpPr/>
        <p:nvPr/>
      </p:nvGrpSpPr>
      <p:grpSpPr>
        <a:xfrm>
          <a:off x="0" y="0"/>
          <a:ext cx="0" cy="0"/>
          <a:chOff x="0" y="0"/>
          <a:chExt cx="0" cy="0"/>
        </a:xfrm>
      </p:grpSpPr>
      <p:sp>
        <p:nvSpPr>
          <p:cNvPr id="26" name="Picture Placeholder 25"/>
          <p:cNvSpPr>
            <a:spLocks noGrp="1"/>
          </p:cNvSpPr>
          <p:nvPr>
            <p:ph type="pic" sz="quarter" idx="13" hasCustomPrompt="1"/>
          </p:nvPr>
        </p:nvSpPr>
        <p:spPr>
          <a:xfrm>
            <a:off x="0" y="0"/>
            <a:ext cx="12195175" cy="6858000"/>
          </a:xfrm>
          <a:solidFill>
            <a:schemeClr val="bg2"/>
          </a:solidFill>
        </p:spPr>
        <p:txBody>
          <a:bodyPr anchor="t" anchorCtr="0"/>
          <a:lstStyle>
            <a:lvl1pPr marL="0" indent="0" algn="ctr">
              <a:buFontTx/>
              <a:buNone/>
              <a:defRPr sz="1200"/>
            </a:lvl1pPr>
          </a:lstStyle>
          <a:p>
            <a:r>
              <a:rPr lang="en-US" dirty="0"/>
              <a:t>Select shape and click insert picture from menu</a:t>
            </a:r>
          </a:p>
        </p:txBody>
      </p:sp>
      <p:sp>
        <p:nvSpPr>
          <p:cNvPr id="7" name="Text Placeholder 5"/>
          <p:cNvSpPr>
            <a:spLocks noGrp="1"/>
          </p:cNvSpPr>
          <p:nvPr>
            <p:ph type="body" sz="quarter" idx="14" hasCustomPrompt="1"/>
          </p:nvPr>
        </p:nvSpPr>
        <p:spPr>
          <a:xfrm>
            <a:off x="0" y="118800"/>
            <a:ext cx="3517200" cy="3232800"/>
          </a:xfrm>
          <a:blipFill>
            <a:blip r:embed="rId2"/>
            <a:stretch>
              <a:fillRect/>
            </a:stretch>
          </a:blipFill>
        </p:spPr>
        <p:txBody>
          <a:bodyPr/>
          <a:lstStyle>
            <a:lvl1pPr marL="0" indent="0">
              <a:buFontTx/>
              <a:buNone/>
              <a:defRPr sz="200" baseline="0">
                <a:noFill/>
              </a:defRPr>
            </a:lvl1pPr>
          </a:lstStyle>
          <a:p>
            <a:pPr lvl="0"/>
            <a:r>
              <a:rPr lang="en-US" dirty="0"/>
              <a:t>Do not add text here</a:t>
            </a:r>
          </a:p>
        </p:txBody>
      </p:sp>
      <p:sp>
        <p:nvSpPr>
          <p:cNvPr id="9" name="Text Placeholder 5"/>
          <p:cNvSpPr>
            <a:spLocks noGrp="1"/>
          </p:cNvSpPr>
          <p:nvPr>
            <p:ph type="body" sz="quarter" idx="15" hasCustomPrompt="1"/>
          </p:nvPr>
        </p:nvSpPr>
        <p:spPr>
          <a:xfrm>
            <a:off x="0" y="3510000"/>
            <a:ext cx="3517200" cy="3232800"/>
          </a:xfrm>
          <a:blipFill>
            <a:blip r:embed="rId3"/>
            <a:stretch>
              <a:fillRect/>
            </a:stretch>
          </a:blipFill>
        </p:spPr>
        <p:txBody>
          <a:bodyPr/>
          <a:lstStyle>
            <a:lvl1pPr marL="0" indent="0">
              <a:buFontTx/>
              <a:buNone/>
              <a:defRPr sz="200" baseline="0">
                <a:noFill/>
              </a:defRPr>
            </a:lvl1pPr>
          </a:lstStyle>
          <a:p>
            <a:pPr lvl="0"/>
            <a:r>
              <a:rPr lang="en-US" dirty="0"/>
              <a:t>Do not add text here</a:t>
            </a:r>
          </a:p>
        </p:txBody>
      </p:sp>
      <p:sp>
        <p:nvSpPr>
          <p:cNvPr id="2" name="t_confidentiality"/>
          <p:cNvSpPr/>
          <p:nvPr userDrawn="1"/>
        </p:nvSpPr>
        <p:spPr>
          <a:xfrm>
            <a:off x="9626219" y="116632"/>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a:solidFill>
                  <a:srgbClr val="000000"/>
                </a:solidFill>
                <a:latin typeface="Arial" panose="020B0604020202020204" pitchFamily="34" charset="0"/>
              </a:rPr>
              <a:t>CONFIDENTIAL</a:t>
            </a:r>
            <a:endParaRPr lang="fi-FI" sz="1200" dirty="0">
              <a:solidFill>
                <a:srgbClr val="000000"/>
              </a:solidFill>
              <a:latin typeface="Arial" panose="020B0604020202020204" pitchFamily="34" charset="0"/>
            </a:endParaRPr>
          </a:p>
        </p:txBody>
      </p:sp>
      <p:sp>
        <p:nvSpPr>
          <p:cNvPr id="10" name="Title 2"/>
          <p:cNvSpPr>
            <a:spLocks noGrp="1"/>
          </p:cNvSpPr>
          <p:nvPr>
            <p:ph type="title"/>
          </p:nvPr>
        </p:nvSpPr>
        <p:spPr>
          <a:xfrm>
            <a:off x="4584701" y="1556792"/>
            <a:ext cx="7129462" cy="3744416"/>
          </a:xfrm>
          <a:prstGeom prst="round2DiagRect">
            <a:avLst>
              <a:gd name="adj1" fmla="val 13337"/>
              <a:gd name="adj2" fmla="val 0"/>
            </a:avLst>
          </a:prstGeom>
          <a:solidFill>
            <a:schemeClr val="bg1">
              <a:alpha val="85098"/>
            </a:schemeClr>
          </a:solidFill>
        </p:spPr>
        <p:txBody>
          <a:bodyPr lIns="162000" tIns="162000" rIns="162000" bIns="162000"/>
          <a:lstStyle>
            <a:lvl1pPr>
              <a:defRPr sz="3000">
                <a:solidFill>
                  <a:schemeClr val="tx2"/>
                </a:solidFill>
              </a:defRPr>
            </a:lvl1pPr>
          </a:lstStyle>
          <a:p>
            <a:r>
              <a:rPr lang="en-US"/>
              <a:t>Click to edit Master title style</a:t>
            </a:r>
            <a:endParaRPr lang="fi-FI" dirty="0"/>
          </a:p>
        </p:txBody>
      </p:sp>
      <p:sp>
        <p:nvSpPr>
          <p:cNvPr id="11" name="Subtitle 2"/>
          <p:cNvSpPr>
            <a:spLocks noGrp="1"/>
          </p:cNvSpPr>
          <p:nvPr>
            <p:ph type="subTitle" idx="1"/>
          </p:nvPr>
        </p:nvSpPr>
        <p:spPr>
          <a:xfrm>
            <a:off x="4873451" y="3501008"/>
            <a:ext cx="6552728" cy="1512168"/>
          </a:xfrm>
        </p:spPr>
        <p:txBody>
          <a:bodyPr/>
          <a:lstStyle>
            <a:lvl1pPr marL="0" indent="0" algn="l">
              <a:buNone/>
              <a:defRPr sz="1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i-FI" dirty="0"/>
          </a:p>
        </p:txBody>
      </p:sp>
    </p:spTree>
    <p:extLst>
      <p:ext uri="{BB962C8B-B14F-4D97-AF65-F5344CB8AC3E}">
        <p14:creationId xmlns:p14="http://schemas.microsoft.com/office/powerpoint/2010/main" val="2740202386"/>
      </p:ext>
    </p:extLst>
  </p:cSld>
  <p:clrMapOvr>
    <a:masterClrMapping/>
  </p:clrMapOvr>
  <p:transition spd="med">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cSld name="1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Date Placeholder 2"/>
          <p:cNvSpPr>
            <a:spLocks noGrp="1"/>
          </p:cNvSpPr>
          <p:nvPr>
            <p:ph type="dt" sz="half" idx="10"/>
          </p:nvPr>
        </p:nvSpPr>
        <p:spPr/>
        <p:txBody>
          <a:bodyPr/>
          <a:lstStyle/>
          <a:p>
            <a:pPr>
              <a:defRPr/>
            </a:pPr>
            <a:r>
              <a:rPr lang="fi-FI"/>
              <a:t>May, 28 2022</a:t>
            </a:r>
            <a:endParaRPr lang="en-US"/>
          </a:p>
        </p:txBody>
      </p:sp>
      <p:sp>
        <p:nvSpPr>
          <p:cNvPr id="4" name="Footer Placeholder 3"/>
          <p:cNvSpPr>
            <a:spLocks noGrp="1"/>
          </p:cNvSpPr>
          <p:nvPr>
            <p:ph type="ftr" sz="quarter" idx="11"/>
          </p:nvPr>
        </p:nvSpPr>
        <p:spPr/>
        <p:txBody>
          <a:bodyPr/>
          <a:lstStyle/>
          <a:p>
            <a:pPr>
              <a:defRPr/>
            </a:pPr>
            <a:r>
              <a:rPr lang="en-US"/>
              <a:t>Audit Committee</a:t>
            </a:r>
          </a:p>
        </p:txBody>
      </p:sp>
      <p:sp>
        <p:nvSpPr>
          <p:cNvPr id="5" name="Slide Number Placeholder 4"/>
          <p:cNvSpPr>
            <a:spLocks noGrp="1"/>
          </p:cNvSpPr>
          <p:nvPr>
            <p:ph type="sldNum" sz="quarter" idx="12"/>
          </p:nvPr>
        </p:nvSpPr>
        <p:spPr/>
        <p:txBody>
          <a:bodyPr/>
          <a:lstStyle/>
          <a:p>
            <a:pPr>
              <a:defRPr/>
            </a:pPr>
            <a:fld id="{BD35CEBF-EEAA-45F5-BAD2-1450CBDB4A96}" type="slidenum">
              <a:rPr lang="en-US" smtClean="0"/>
              <a:pPr>
                <a:defRPr/>
              </a:pPr>
              <a:t>‹#›</a:t>
            </a:fld>
            <a:endParaRPr lang="en-US"/>
          </a:p>
        </p:txBody>
      </p:sp>
      <p:sp>
        <p:nvSpPr>
          <p:cNvPr id="7" name="Text Placeholder 8"/>
          <p:cNvSpPr>
            <a:spLocks noGrp="1"/>
          </p:cNvSpPr>
          <p:nvPr>
            <p:ph type="body" sz="quarter" idx="13" hasCustomPrompt="1"/>
          </p:nvPr>
        </p:nvSpPr>
        <p:spPr>
          <a:xfrm>
            <a:off x="5049557" y="6264000"/>
            <a:ext cx="4477947" cy="363600"/>
          </a:xfrm>
        </p:spPr>
        <p:txBody>
          <a:bodyPr anchor="ctr" anchorCtr="0"/>
          <a:lstStyle>
            <a:lvl1pPr>
              <a:buNone/>
              <a:defRPr sz="800" i="0">
                <a:solidFill>
                  <a:srgbClr val="005E57"/>
                </a:solidFill>
              </a:defRPr>
            </a:lvl1pPr>
          </a:lstStyle>
          <a:p>
            <a:pPr lvl="0"/>
            <a:r>
              <a:rPr lang="en-US" noProof="0"/>
              <a:t>Source</a:t>
            </a:r>
          </a:p>
        </p:txBody>
      </p:sp>
    </p:spTree>
    <p:extLst>
      <p:ext uri="{BB962C8B-B14F-4D97-AF65-F5344CB8AC3E}">
        <p14:creationId xmlns:p14="http://schemas.microsoft.com/office/powerpoint/2010/main" val="262669694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cSld name="1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Date Placeholder 2"/>
          <p:cNvSpPr>
            <a:spLocks noGrp="1"/>
          </p:cNvSpPr>
          <p:nvPr>
            <p:ph type="dt" sz="half" idx="10"/>
          </p:nvPr>
        </p:nvSpPr>
        <p:spPr/>
        <p:txBody>
          <a:bodyPr/>
          <a:lstStyle/>
          <a:p>
            <a:pPr>
              <a:defRPr/>
            </a:pPr>
            <a:r>
              <a:rPr lang="fi-FI"/>
              <a:t>May, 28 2022</a:t>
            </a:r>
            <a:endParaRPr lang="en-US"/>
          </a:p>
        </p:txBody>
      </p:sp>
      <p:sp>
        <p:nvSpPr>
          <p:cNvPr id="4" name="Footer Placeholder 3"/>
          <p:cNvSpPr>
            <a:spLocks noGrp="1"/>
          </p:cNvSpPr>
          <p:nvPr>
            <p:ph type="ftr" sz="quarter" idx="11"/>
          </p:nvPr>
        </p:nvSpPr>
        <p:spPr/>
        <p:txBody>
          <a:bodyPr/>
          <a:lstStyle/>
          <a:p>
            <a:pPr>
              <a:defRPr/>
            </a:pPr>
            <a:r>
              <a:rPr lang="en-US"/>
              <a:t>Audit Committee</a:t>
            </a:r>
          </a:p>
        </p:txBody>
      </p:sp>
      <p:sp>
        <p:nvSpPr>
          <p:cNvPr id="5" name="Slide Number Placeholder 4"/>
          <p:cNvSpPr>
            <a:spLocks noGrp="1"/>
          </p:cNvSpPr>
          <p:nvPr>
            <p:ph type="sldNum" sz="quarter" idx="12"/>
          </p:nvPr>
        </p:nvSpPr>
        <p:spPr/>
        <p:txBody>
          <a:bodyPr/>
          <a:lstStyle/>
          <a:p>
            <a:pPr>
              <a:defRPr/>
            </a:pPr>
            <a:fld id="{BD35CEBF-EEAA-45F5-BAD2-1450CBDB4A96}" type="slidenum">
              <a:rPr lang="en-US" smtClean="0"/>
              <a:pPr>
                <a:defRPr/>
              </a:pPr>
              <a:t>‹#›</a:t>
            </a:fld>
            <a:endParaRPr lang="en-US"/>
          </a:p>
        </p:txBody>
      </p:sp>
      <p:sp>
        <p:nvSpPr>
          <p:cNvPr id="7" name="Text Placeholder 8"/>
          <p:cNvSpPr>
            <a:spLocks noGrp="1"/>
          </p:cNvSpPr>
          <p:nvPr>
            <p:ph type="body" sz="quarter" idx="13" hasCustomPrompt="1"/>
          </p:nvPr>
        </p:nvSpPr>
        <p:spPr>
          <a:xfrm>
            <a:off x="5049557" y="6264000"/>
            <a:ext cx="4477947" cy="363600"/>
          </a:xfrm>
        </p:spPr>
        <p:txBody>
          <a:bodyPr anchor="ctr" anchorCtr="0"/>
          <a:lstStyle>
            <a:lvl1pPr>
              <a:buNone/>
              <a:defRPr sz="800" i="0">
                <a:solidFill>
                  <a:srgbClr val="005E57"/>
                </a:solidFill>
              </a:defRPr>
            </a:lvl1pPr>
          </a:lstStyle>
          <a:p>
            <a:pPr lvl="0"/>
            <a:r>
              <a:rPr lang="en-US" noProof="0"/>
              <a:t>Source</a:t>
            </a:r>
          </a:p>
        </p:txBody>
      </p:sp>
    </p:spTree>
    <p:extLst>
      <p:ext uri="{BB962C8B-B14F-4D97-AF65-F5344CB8AC3E}">
        <p14:creationId xmlns:p14="http://schemas.microsoft.com/office/powerpoint/2010/main" val="74559332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cSld name="18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Date Placeholder 2"/>
          <p:cNvSpPr>
            <a:spLocks noGrp="1"/>
          </p:cNvSpPr>
          <p:nvPr>
            <p:ph type="dt" sz="half" idx="10"/>
          </p:nvPr>
        </p:nvSpPr>
        <p:spPr/>
        <p:txBody>
          <a:bodyPr/>
          <a:lstStyle/>
          <a:p>
            <a:pPr>
              <a:defRPr/>
            </a:pPr>
            <a:r>
              <a:rPr lang="fi-FI"/>
              <a:t>May, 28 2022</a:t>
            </a:r>
            <a:endParaRPr lang="en-US"/>
          </a:p>
        </p:txBody>
      </p:sp>
      <p:sp>
        <p:nvSpPr>
          <p:cNvPr id="4" name="Footer Placeholder 3"/>
          <p:cNvSpPr>
            <a:spLocks noGrp="1"/>
          </p:cNvSpPr>
          <p:nvPr>
            <p:ph type="ftr" sz="quarter" idx="11"/>
          </p:nvPr>
        </p:nvSpPr>
        <p:spPr/>
        <p:txBody>
          <a:bodyPr/>
          <a:lstStyle/>
          <a:p>
            <a:pPr>
              <a:defRPr/>
            </a:pPr>
            <a:r>
              <a:rPr lang="en-US"/>
              <a:t>Audit Committee</a:t>
            </a:r>
          </a:p>
        </p:txBody>
      </p:sp>
      <p:sp>
        <p:nvSpPr>
          <p:cNvPr id="5" name="Slide Number Placeholder 4"/>
          <p:cNvSpPr>
            <a:spLocks noGrp="1"/>
          </p:cNvSpPr>
          <p:nvPr>
            <p:ph type="sldNum" sz="quarter" idx="12"/>
          </p:nvPr>
        </p:nvSpPr>
        <p:spPr/>
        <p:txBody>
          <a:bodyPr/>
          <a:lstStyle/>
          <a:p>
            <a:pPr>
              <a:defRPr/>
            </a:pPr>
            <a:fld id="{BD35CEBF-EEAA-45F5-BAD2-1450CBDB4A96}" type="slidenum">
              <a:rPr lang="en-US" smtClean="0"/>
              <a:pPr>
                <a:defRPr/>
              </a:pPr>
              <a:t>‹#›</a:t>
            </a:fld>
            <a:endParaRPr lang="en-US"/>
          </a:p>
        </p:txBody>
      </p:sp>
      <p:sp>
        <p:nvSpPr>
          <p:cNvPr id="7" name="Text Placeholder 8"/>
          <p:cNvSpPr>
            <a:spLocks noGrp="1"/>
          </p:cNvSpPr>
          <p:nvPr>
            <p:ph type="body" sz="quarter" idx="13" hasCustomPrompt="1"/>
          </p:nvPr>
        </p:nvSpPr>
        <p:spPr>
          <a:xfrm>
            <a:off x="5049557" y="6264000"/>
            <a:ext cx="4477947" cy="363600"/>
          </a:xfrm>
        </p:spPr>
        <p:txBody>
          <a:bodyPr anchor="ctr" anchorCtr="0"/>
          <a:lstStyle>
            <a:lvl1pPr>
              <a:buNone/>
              <a:defRPr sz="800" i="0">
                <a:solidFill>
                  <a:srgbClr val="005E57"/>
                </a:solidFill>
              </a:defRPr>
            </a:lvl1pPr>
          </a:lstStyle>
          <a:p>
            <a:pPr lvl="0"/>
            <a:r>
              <a:rPr lang="en-US" noProof="0"/>
              <a:t>Source</a:t>
            </a:r>
          </a:p>
        </p:txBody>
      </p:sp>
    </p:spTree>
    <p:extLst>
      <p:ext uri="{BB962C8B-B14F-4D97-AF65-F5344CB8AC3E}">
        <p14:creationId xmlns:p14="http://schemas.microsoft.com/office/powerpoint/2010/main" val="42619882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cSld name="19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Date Placeholder 2"/>
          <p:cNvSpPr>
            <a:spLocks noGrp="1"/>
          </p:cNvSpPr>
          <p:nvPr>
            <p:ph type="dt" sz="half" idx="10"/>
          </p:nvPr>
        </p:nvSpPr>
        <p:spPr/>
        <p:txBody>
          <a:bodyPr/>
          <a:lstStyle/>
          <a:p>
            <a:pPr>
              <a:defRPr/>
            </a:pPr>
            <a:r>
              <a:rPr lang="fi-FI"/>
              <a:t>May, 28 2022</a:t>
            </a:r>
            <a:endParaRPr lang="en-US"/>
          </a:p>
        </p:txBody>
      </p:sp>
      <p:sp>
        <p:nvSpPr>
          <p:cNvPr id="4" name="Footer Placeholder 3"/>
          <p:cNvSpPr>
            <a:spLocks noGrp="1"/>
          </p:cNvSpPr>
          <p:nvPr>
            <p:ph type="ftr" sz="quarter" idx="11"/>
          </p:nvPr>
        </p:nvSpPr>
        <p:spPr/>
        <p:txBody>
          <a:bodyPr/>
          <a:lstStyle/>
          <a:p>
            <a:pPr>
              <a:defRPr/>
            </a:pPr>
            <a:r>
              <a:rPr lang="en-US"/>
              <a:t>Audit Committee</a:t>
            </a:r>
          </a:p>
        </p:txBody>
      </p:sp>
      <p:sp>
        <p:nvSpPr>
          <p:cNvPr id="5" name="Slide Number Placeholder 4"/>
          <p:cNvSpPr>
            <a:spLocks noGrp="1"/>
          </p:cNvSpPr>
          <p:nvPr>
            <p:ph type="sldNum" sz="quarter" idx="12"/>
          </p:nvPr>
        </p:nvSpPr>
        <p:spPr/>
        <p:txBody>
          <a:bodyPr/>
          <a:lstStyle/>
          <a:p>
            <a:pPr>
              <a:defRPr/>
            </a:pPr>
            <a:fld id="{BD35CEBF-EEAA-45F5-BAD2-1450CBDB4A96}" type="slidenum">
              <a:rPr lang="en-US" smtClean="0"/>
              <a:pPr>
                <a:defRPr/>
              </a:pPr>
              <a:t>‹#›</a:t>
            </a:fld>
            <a:endParaRPr lang="en-US"/>
          </a:p>
        </p:txBody>
      </p:sp>
      <p:sp>
        <p:nvSpPr>
          <p:cNvPr id="7" name="Text Placeholder 8"/>
          <p:cNvSpPr>
            <a:spLocks noGrp="1"/>
          </p:cNvSpPr>
          <p:nvPr>
            <p:ph type="body" sz="quarter" idx="13" hasCustomPrompt="1"/>
          </p:nvPr>
        </p:nvSpPr>
        <p:spPr>
          <a:xfrm>
            <a:off x="5049557" y="6264000"/>
            <a:ext cx="4477947" cy="363600"/>
          </a:xfrm>
        </p:spPr>
        <p:txBody>
          <a:bodyPr anchor="ctr" anchorCtr="0"/>
          <a:lstStyle>
            <a:lvl1pPr>
              <a:buNone/>
              <a:defRPr sz="800" i="0">
                <a:solidFill>
                  <a:srgbClr val="005E57"/>
                </a:solidFill>
              </a:defRPr>
            </a:lvl1pPr>
          </a:lstStyle>
          <a:p>
            <a:pPr lvl="0"/>
            <a:r>
              <a:rPr lang="en-US" noProof="0"/>
              <a:t>Source</a:t>
            </a:r>
          </a:p>
        </p:txBody>
      </p:sp>
    </p:spTree>
    <p:extLst>
      <p:ext uri="{BB962C8B-B14F-4D97-AF65-F5344CB8AC3E}">
        <p14:creationId xmlns:p14="http://schemas.microsoft.com/office/powerpoint/2010/main" val="379524513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cSld name="20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Date Placeholder 2"/>
          <p:cNvSpPr>
            <a:spLocks noGrp="1"/>
          </p:cNvSpPr>
          <p:nvPr>
            <p:ph type="dt" sz="half" idx="10"/>
          </p:nvPr>
        </p:nvSpPr>
        <p:spPr/>
        <p:txBody>
          <a:bodyPr/>
          <a:lstStyle/>
          <a:p>
            <a:pPr>
              <a:defRPr/>
            </a:pPr>
            <a:r>
              <a:rPr lang="fi-FI"/>
              <a:t>May, 28 2022</a:t>
            </a:r>
            <a:endParaRPr lang="en-US"/>
          </a:p>
        </p:txBody>
      </p:sp>
      <p:sp>
        <p:nvSpPr>
          <p:cNvPr id="4" name="Footer Placeholder 3"/>
          <p:cNvSpPr>
            <a:spLocks noGrp="1"/>
          </p:cNvSpPr>
          <p:nvPr>
            <p:ph type="ftr" sz="quarter" idx="11"/>
          </p:nvPr>
        </p:nvSpPr>
        <p:spPr/>
        <p:txBody>
          <a:bodyPr/>
          <a:lstStyle/>
          <a:p>
            <a:pPr>
              <a:defRPr/>
            </a:pPr>
            <a:r>
              <a:rPr lang="en-US"/>
              <a:t>Audit Committee</a:t>
            </a:r>
          </a:p>
        </p:txBody>
      </p:sp>
      <p:sp>
        <p:nvSpPr>
          <p:cNvPr id="5" name="Slide Number Placeholder 4"/>
          <p:cNvSpPr>
            <a:spLocks noGrp="1"/>
          </p:cNvSpPr>
          <p:nvPr>
            <p:ph type="sldNum" sz="quarter" idx="12"/>
          </p:nvPr>
        </p:nvSpPr>
        <p:spPr/>
        <p:txBody>
          <a:bodyPr/>
          <a:lstStyle/>
          <a:p>
            <a:pPr>
              <a:defRPr/>
            </a:pPr>
            <a:fld id="{BD35CEBF-EEAA-45F5-BAD2-1450CBDB4A96}" type="slidenum">
              <a:rPr lang="en-US" smtClean="0"/>
              <a:pPr>
                <a:defRPr/>
              </a:pPr>
              <a:t>‹#›</a:t>
            </a:fld>
            <a:endParaRPr lang="en-US"/>
          </a:p>
        </p:txBody>
      </p:sp>
      <p:sp>
        <p:nvSpPr>
          <p:cNvPr id="7" name="Text Placeholder 8"/>
          <p:cNvSpPr>
            <a:spLocks noGrp="1"/>
          </p:cNvSpPr>
          <p:nvPr>
            <p:ph type="body" sz="quarter" idx="13" hasCustomPrompt="1"/>
          </p:nvPr>
        </p:nvSpPr>
        <p:spPr>
          <a:xfrm>
            <a:off x="5049557" y="6264000"/>
            <a:ext cx="4477947" cy="363600"/>
          </a:xfrm>
        </p:spPr>
        <p:txBody>
          <a:bodyPr anchor="ctr" anchorCtr="0"/>
          <a:lstStyle>
            <a:lvl1pPr>
              <a:buNone/>
              <a:defRPr sz="800" i="0">
                <a:solidFill>
                  <a:srgbClr val="005E57"/>
                </a:solidFill>
              </a:defRPr>
            </a:lvl1pPr>
          </a:lstStyle>
          <a:p>
            <a:pPr lvl="0"/>
            <a:r>
              <a:rPr lang="en-US" noProof="0"/>
              <a:t>Source</a:t>
            </a:r>
          </a:p>
        </p:txBody>
      </p:sp>
    </p:spTree>
    <p:extLst>
      <p:ext uri="{BB962C8B-B14F-4D97-AF65-F5344CB8AC3E}">
        <p14:creationId xmlns:p14="http://schemas.microsoft.com/office/powerpoint/2010/main" val="309220848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cSld name="2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Date Placeholder 2"/>
          <p:cNvSpPr>
            <a:spLocks noGrp="1"/>
          </p:cNvSpPr>
          <p:nvPr>
            <p:ph type="dt" sz="half" idx="10"/>
          </p:nvPr>
        </p:nvSpPr>
        <p:spPr/>
        <p:txBody>
          <a:bodyPr/>
          <a:lstStyle/>
          <a:p>
            <a:pPr>
              <a:defRPr/>
            </a:pPr>
            <a:r>
              <a:rPr lang="fi-FI"/>
              <a:t>May, 28 2022</a:t>
            </a:r>
            <a:endParaRPr lang="en-US"/>
          </a:p>
        </p:txBody>
      </p:sp>
      <p:sp>
        <p:nvSpPr>
          <p:cNvPr id="4" name="Footer Placeholder 3"/>
          <p:cNvSpPr>
            <a:spLocks noGrp="1"/>
          </p:cNvSpPr>
          <p:nvPr>
            <p:ph type="ftr" sz="quarter" idx="11"/>
          </p:nvPr>
        </p:nvSpPr>
        <p:spPr/>
        <p:txBody>
          <a:bodyPr/>
          <a:lstStyle/>
          <a:p>
            <a:pPr>
              <a:defRPr/>
            </a:pPr>
            <a:r>
              <a:rPr lang="en-US"/>
              <a:t>Audit Committee</a:t>
            </a:r>
          </a:p>
        </p:txBody>
      </p:sp>
      <p:sp>
        <p:nvSpPr>
          <p:cNvPr id="5" name="Slide Number Placeholder 4"/>
          <p:cNvSpPr>
            <a:spLocks noGrp="1"/>
          </p:cNvSpPr>
          <p:nvPr>
            <p:ph type="sldNum" sz="quarter" idx="12"/>
          </p:nvPr>
        </p:nvSpPr>
        <p:spPr/>
        <p:txBody>
          <a:bodyPr/>
          <a:lstStyle/>
          <a:p>
            <a:pPr>
              <a:defRPr/>
            </a:pPr>
            <a:fld id="{BD35CEBF-EEAA-45F5-BAD2-1450CBDB4A96}" type="slidenum">
              <a:rPr lang="en-US" smtClean="0"/>
              <a:pPr>
                <a:defRPr/>
              </a:pPr>
              <a:t>‹#›</a:t>
            </a:fld>
            <a:endParaRPr lang="en-US"/>
          </a:p>
        </p:txBody>
      </p:sp>
      <p:sp>
        <p:nvSpPr>
          <p:cNvPr id="7" name="Text Placeholder 8"/>
          <p:cNvSpPr>
            <a:spLocks noGrp="1"/>
          </p:cNvSpPr>
          <p:nvPr>
            <p:ph type="body" sz="quarter" idx="13" hasCustomPrompt="1"/>
          </p:nvPr>
        </p:nvSpPr>
        <p:spPr>
          <a:xfrm>
            <a:off x="5049557" y="6264000"/>
            <a:ext cx="4477947" cy="363600"/>
          </a:xfrm>
        </p:spPr>
        <p:txBody>
          <a:bodyPr anchor="ctr" anchorCtr="0"/>
          <a:lstStyle>
            <a:lvl1pPr>
              <a:buNone/>
              <a:defRPr sz="800" i="0">
                <a:solidFill>
                  <a:srgbClr val="005E57"/>
                </a:solidFill>
              </a:defRPr>
            </a:lvl1pPr>
          </a:lstStyle>
          <a:p>
            <a:pPr lvl="0"/>
            <a:r>
              <a:rPr lang="en-US" noProof="0"/>
              <a:t>Source</a:t>
            </a:r>
          </a:p>
        </p:txBody>
      </p:sp>
    </p:spTree>
    <p:extLst>
      <p:ext uri="{BB962C8B-B14F-4D97-AF65-F5344CB8AC3E}">
        <p14:creationId xmlns:p14="http://schemas.microsoft.com/office/powerpoint/2010/main" val="531868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with Picture 2">
    <p:spTree>
      <p:nvGrpSpPr>
        <p:cNvPr id="1" name=""/>
        <p:cNvGrpSpPr/>
        <p:nvPr/>
      </p:nvGrpSpPr>
      <p:grpSpPr>
        <a:xfrm>
          <a:off x="0" y="0"/>
          <a:ext cx="0" cy="0"/>
          <a:chOff x="0" y="0"/>
          <a:chExt cx="0" cy="0"/>
        </a:xfrm>
      </p:grpSpPr>
      <p:sp>
        <p:nvSpPr>
          <p:cNvPr id="26" name="Picture Placeholder 25"/>
          <p:cNvSpPr>
            <a:spLocks noGrp="1"/>
          </p:cNvSpPr>
          <p:nvPr>
            <p:ph type="pic" sz="quarter" idx="13" hasCustomPrompt="1"/>
          </p:nvPr>
        </p:nvSpPr>
        <p:spPr>
          <a:xfrm>
            <a:off x="0" y="0"/>
            <a:ext cx="12195175" cy="6858000"/>
          </a:xfrm>
          <a:solidFill>
            <a:schemeClr val="bg2"/>
          </a:solidFill>
        </p:spPr>
        <p:txBody>
          <a:bodyPr anchor="t" anchorCtr="0"/>
          <a:lstStyle>
            <a:lvl1pPr marL="0" indent="0" algn="ctr">
              <a:buFontTx/>
              <a:buNone/>
              <a:defRPr sz="1200"/>
            </a:lvl1pPr>
          </a:lstStyle>
          <a:p>
            <a:r>
              <a:rPr lang="en-US" dirty="0"/>
              <a:t>Select shape and click insert picture from menu</a:t>
            </a:r>
          </a:p>
        </p:txBody>
      </p:sp>
      <p:sp>
        <p:nvSpPr>
          <p:cNvPr id="11" name="Title 2"/>
          <p:cNvSpPr>
            <a:spLocks noGrp="1"/>
          </p:cNvSpPr>
          <p:nvPr>
            <p:ph type="title"/>
          </p:nvPr>
        </p:nvSpPr>
        <p:spPr>
          <a:xfrm>
            <a:off x="4584701" y="1556792"/>
            <a:ext cx="7129462" cy="3744416"/>
          </a:xfrm>
          <a:prstGeom prst="round2DiagRect">
            <a:avLst>
              <a:gd name="adj1" fmla="val 13337"/>
              <a:gd name="adj2" fmla="val 0"/>
            </a:avLst>
          </a:prstGeom>
          <a:solidFill>
            <a:schemeClr val="bg1">
              <a:alpha val="85098"/>
            </a:schemeClr>
          </a:solidFill>
        </p:spPr>
        <p:txBody>
          <a:bodyPr lIns="162000" tIns="162000" rIns="162000" bIns="162000"/>
          <a:lstStyle>
            <a:lvl1pPr>
              <a:defRPr sz="3000">
                <a:solidFill>
                  <a:schemeClr val="tx2"/>
                </a:solidFill>
              </a:defRPr>
            </a:lvl1pPr>
          </a:lstStyle>
          <a:p>
            <a:r>
              <a:rPr lang="en-US"/>
              <a:t>Click to edit Master title style</a:t>
            </a:r>
            <a:endParaRPr lang="fi-FI" dirty="0"/>
          </a:p>
        </p:txBody>
      </p:sp>
      <p:sp>
        <p:nvSpPr>
          <p:cNvPr id="12" name="Subtitle 2"/>
          <p:cNvSpPr>
            <a:spLocks noGrp="1"/>
          </p:cNvSpPr>
          <p:nvPr>
            <p:ph type="subTitle" idx="1"/>
          </p:nvPr>
        </p:nvSpPr>
        <p:spPr>
          <a:xfrm>
            <a:off x="4873451" y="3501008"/>
            <a:ext cx="6552728" cy="1512168"/>
          </a:xfrm>
        </p:spPr>
        <p:txBody>
          <a:bodyPr/>
          <a:lstStyle>
            <a:lvl1pPr marL="0" indent="0" algn="l">
              <a:buNone/>
              <a:defRPr sz="1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i-FI" dirty="0"/>
          </a:p>
        </p:txBody>
      </p:sp>
      <p:sp>
        <p:nvSpPr>
          <p:cNvPr id="8" name="Text Placeholder 5"/>
          <p:cNvSpPr>
            <a:spLocks noGrp="1"/>
          </p:cNvSpPr>
          <p:nvPr>
            <p:ph type="body" sz="quarter" idx="14" hasCustomPrompt="1"/>
          </p:nvPr>
        </p:nvSpPr>
        <p:spPr>
          <a:xfrm>
            <a:off x="0" y="118800"/>
            <a:ext cx="3517200" cy="3232800"/>
          </a:xfrm>
          <a:blipFill>
            <a:blip r:embed="rId2"/>
            <a:stretch>
              <a:fillRect/>
            </a:stretch>
          </a:blipFill>
        </p:spPr>
        <p:txBody>
          <a:bodyPr/>
          <a:lstStyle>
            <a:lvl1pPr marL="0" indent="0">
              <a:buFontTx/>
              <a:buNone/>
              <a:defRPr sz="200" baseline="0">
                <a:noFill/>
              </a:defRPr>
            </a:lvl1pPr>
          </a:lstStyle>
          <a:p>
            <a:pPr lvl="0"/>
            <a:r>
              <a:rPr lang="en-US" dirty="0"/>
              <a:t>Do not add text here</a:t>
            </a:r>
          </a:p>
        </p:txBody>
      </p:sp>
      <p:sp>
        <p:nvSpPr>
          <p:cNvPr id="10" name="Text Placeholder 5"/>
          <p:cNvSpPr>
            <a:spLocks noGrp="1"/>
          </p:cNvSpPr>
          <p:nvPr>
            <p:ph type="body" sz="quarter" idx="15" hasCustomPrompt="1"/>
          </p:nvPr>
        </p:nvSpPr>
        <p:spPr>
          <a:xfrm>
            <a:off x="0" y="3510000"/>
            <a:ext cx="3517200" cy="3232800"/>
          </a:xfrm>
          <a:blipFill>
            <a:blip r:embed="rId3"/>
            <a:stretch>
              <a:fillRect/>
            </a:stretch>
          </a:blipFill>
        </p:spPr>
        <p:txBody>
          <a:bodyPr/>
          <a:lstStyle>
            <a:lvl1pPr marL="0" indent="0">
              <a:buFontTx/>
              <a:buNone/>
              <a:defRPr sz="200" baseline="0">
                <a:noFill/>
              </a:defRPr>
            </a:lvl1pPr>
          </a:lstStyle>
          <a:p>
            <a:pPr lvl="0"/>
            <a:r>
              <a:rPr lang="en-US" dirty="0"/>
              <a:t>Do not add text here</a:t>
            </a:r>
          </a:p>
        </p:txBody>
      </p:sp>
      <p:sp>
        <p:nvSpPr>
          <p:cNvPr id="2" name="t_confidentiality"/>
          <p:cNvSpPr/>
          <p:nvPr userDrawn="1"/>
        </p:nvSpPr>
        <p:spPr>
          <a:xfrm>
            <a:off x="9626219" y="116632"/>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a:solidFill>
                  <a:srgbClr val="000000"/>
                </a:solidFill>
                <a:latin typeface="Arial" panose="020B0604020202020204" pitchFamily="34" charset="0"/>
              </a:rPr>
              <a:t>CONFIDENTIAL</a:t>
            </a:r>
            <a:endParaRPr lang="fi-FI" sz="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554884650"/>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Quote">
    <p:spTree>
      <p:nvGrpSpPr>
        <p:cNvPr id="1" name=""/>
        <p:cNvGrpSpPr/>
        <p:nvPr/>
      </p:nvGrpSpPr>
      <p:grpSpPr>
        <a:xfrm>
          <a:off x="0" y="0"/>
          <a:ext cx="0" cy="0"/>
          <a:chOff x="0" y="0"/>
          <a:chExt cx="0" cy="0"/>
        </a:xfrm>
      </p:grpSpPr>
      <p:sp>
        <p:nvSpPr>
          <p:cNvPr id="26" name="Picture Placeholder 25"/>
          <p:cNvSpPr>
            <a:spLocks noGrp="1"/>
          </p:cNvSpPr>
          <p:nvPr>
            <p:ph type="pic" sz="quarter" idx="13"/>
          </p:nvPr>
        </p:nvSpPr>
        <p:spPr>
          <a:xfrm>
            <a:off x="0" y="0"/>
            <a:ext cx="12195175" cy="6858000"/>
          </a:xfrm>
          <a:solidFill>
            <a:schemeClr val="bg2"/>
          </a:solidFill>
        </p:spPr>
        <p:txBody>
          <a:bodyPr/>
          <a:lstStyle>
            <a:lvl1pPr marL="0" indent="0">
              <a:buFontTx/>
              <a:buNone/>
              <a:defRPr sz="1200"/>
            </a:lvl1pPr>
          </a:lstStyle>
          <a:p>
            <a:r>
              <a:rPr lang="en-US"/>
              <a:t>Click icon to add picture</a:t>
            </a:r>
            <a:endParaRPr lang="fi-FI"/>
          </a:p>
        </p:txBody>
      </p:sp>
      <p:sp>
        <p:nvSpPr>
          <p:cNvPr id="2" name="Title 1"/>
          <p:cNvSpPr>
            <a:spLocks noGrp="1"/>
          </p:cNvSpPr>
          <p:nvPr>
            <p:ph type="title"/>
          </p:nvPr>
        </p:nvSpPr>
        <p:spPr>
          <a:xfrm>
            <a:off x="481013" y="488927"/>
            <a:ext cx="2952000" cy="2952328"/>
          </a:xfrm>
          <a:prstGeom prst="round2DiagRect">
            <a:avLst>
              <a:gd name="adj1" fmla="val 13501"/>
              <a:gd name="adj2" fmla="val 0"/>
            </a:avLst>
          </a:prstGeom>
          <a:solidFill>
            <a:srgbClr val="50B948">
              <a:alpha val="89804"/>
            </a:srgbClr>
          </a:solidFill>
        </p:spPr>
        <p:txBody>
          <a:bodyPr lIns="180000" tIns="162000" rIns="180000" bIns="162000" anchor="t"/>
          <a:lstStyle>
            <a:lvl1pPr algn="l">
              <a:defRPr sz="3000" b="0" cap="none" baseline="0">
                <a:solidFill>
                  <a:schemeClr val="bg1"/>
                </a:solidFill>
              </a:defRPr>
            </a:lvl1pPr>
          </a:lstStyle>
          <a:p>
            <a:r>
              <a:rPr lang="en-US"/>
              <a:t>Click to edit Master title style</a:t>
            </a:r>
            <a:endParaRPr lang="fi-FI" dirty="0"/>
          </a:p>
        </p:txBody>
      </p:sp>
      <p:sp>
        <p:nvSpPr>
          <p:cNvPr id="3" name="t_confidentiality"/>
          <p:cNvSpPr/>
          <p:nvPr userDrawn="1"/>
        </p:nvSpPr>
        <p:spPr>
          <a:xfrm>
            <a:off x="9626219" y="116632"/>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a:solidFill>
                  <a:srgbClr val="000000"/>
                </a:solidFill>
                <a:latin typeface="Arial" panose="020B0604020202020204" pitchFamily="34" charset="0"/>
              </a:rPr>
              <a:t>CONFIDENTIAL</a:t>
            </a:r>
            <a:endParaRPr lang="fi-FI" sz="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346897361"/>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dirty="0"/>
          </a:p>
        </p:txBody>
      </p:sp>
      <p:sp>
        <p:nvSpPr>
          <p:cNvPr id="3" name="Content Placeholder 2"/>
          <p:cNvSpPr>
            <a:spLocks noGrp="1"/>
          </p:cNvSpPr>
          <p:nvPr>
            <p:ph sz="half" idx="1"/>
          </p:nvPr>
        </p:nvSpPr>
        <p:spPr>
          <a:xfrm>
            <a:off x="481013" y="1557339"/>
            <a:ext cx="554456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Content Placeholder 3"/>
          <p:cNvSpPr>
            <a:spLocks noGrp="1"/>
          </p:cNvSpPr>
          <p:nvPr>
            <p:ph sz="half" idx="2"/>
          </p:nvPr>
        </p:nvSpPr>
        <p:spPr>
          <a:xfrm>
            <a:off x="6169595" y="1557338"/>
            <a:ext cx="5544568" cy="4464049"/>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9" name="Text Placeholder 8"/>
          <p:cNvSpPr>
            <a:spLocks noGrp="1"/>
          </p:cNvSpPr>
          <p:nvPr>
            <p:ph type="body" sz="quarter" idx="14" hasCustomPrompt="1"/>
          </p:nvPr>
        </p:nvSpPr>
        <p:spPr>
          <a:xfrm>
            <a:off x="6169595" y="6453336"/>
            <a:ext cx="3481312" cy="144019"/>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5" name="Date Placeholder 4"/>
          <p:cNvSpPr>
            <a:spLocks noGrp="1"/>
          </p:cNvSpPr>
          <p:nvPr>
            <p:ph type="dt" sz="half" idx="10"/>
          </p:nvPr>
        </p:nvSpPr>
        <p:spPr/>
        <p:txBody>
          <a:bodyPr/>
          <a:lstStyle/>
          <a:p>
            <a:r>
              <a:rPr lang="fi-FI"/>
              <a:t>May, 28 2022</a:t>
            </a:r>
            <a:endParaRPr lang="en-US"/>
          </a:p>
        </p:txBody>
      </p:sp>
      <p:sp>
        <p:nvSpPr>
          <p:cNvPr id="6" name="Footer Placeholder 5"/>
          <p:cNvSpPr>
            <a:spLocks noGrp="1"/>
          </p:cNvSpPr>
          <p:nvPr>
            <p:ph type="ftr" sz="quarter" idx="11"/>
          </p:nvPr>
        </p:nvSpPr>
        <p:spPr/>
        <p:txBody>
          <a:bodyPr/>
          <a:lstStyle/>
          <a:p>
            <a:r>
              <a:rPr lang="en-US"/>
              <a:t>Audit Committee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Tree>
    <p:extLst>
      <p:ext uri="{BB962C8B-B14F-4D97-AF65-F5344CB8AC3E}">
        <p14:creationId xmlns:p14="http://schemas.microsoft.com/office/powerpoint/2010/main" val="1218930789"/>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image" Target="../media/image2.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theme" Target="../theme/theme1.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image" Target="../media/image1.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1013" y="404814"/>
            <a:ext cx="11233150" cy="935955"/>
          </a:xfrm>
          <a:prstGeom prst="rect">
            <a:avLst/>
          </a:prstGeom>
        </p:spPr>
        <p:txBody>
          <a:bodyPr vert="horz" lIns="0" tIns="0" rIns="0" bIns="0" rtlCol="0" anchor="t" anchorCtr="0">
            <a:noAutofit/>
          </a:bodyPr>
          <a:lstStyle/>
          <a:p>
            <a:r>
              <a:rPr lang="en-US"/>
              <a:t>Click to edit Master title style</a:t>
            </a:r>
            <a:endParaRPr lang="fi-FI" dirty="0"/>
          </a:p>
        </p:txBody>
      </p:sp>
      <p:sp>
        <p:nvSpPr>
          <p:cNvPr id="3" name="Text Placeholder 2"/>
          <p:cNvSpPr>
            <a:spLocks noGrp="1"/>
          </p:cNvSpPr>
          <p:nvPr>
            <p:ph type="body" idx="1"/>
          </p:nvPr>
        </p:nvSpPr>
        <p:spPr>
          <a:xfrm>
            <a:off x="481013" y="1557339"/>
            <a:ext cx="11233150" cy="44640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41375" y="6453336"/>
            <a:ext cx="1223963" cy="144016"/>
          </a:xfrm>
          <a:prstGeom prst="rect">
            <a:avLst/>
          </a:prstGeom>
        </p:spPr>
        <p:txBody>
          <a:bodyPr vert="horz" lIns="0" tIns="0" rIns="0" bIns="0" rtlCol="0" anchor="ctr">
            <a:noAutofit/>
          </a:bodyPr>
          <a:lstStyle>
            <a:lvl1pPr algn="l">
              <a:defRPr sz="700">
                <a:solidFill>
                  <a:schemeClr val="tx2"/>
                </a:solidFill>
              </a:defRPr>
            </a:lvl1pPr>
          </a:lstStyle>
          <a:p>
            <a:r>
              <a:rPr lang="fi-FI"/>
              <a:t>May, 28 2022</a:t>
            </a:r>
            <a:endParaRPr lang="en-US" dirty="0"/>
          </a:p>
        </p:txBody>
      </p:sp>
      <p:sp>
        <p:nvSpPr>
          <p:cNvPr id="5" name="Footer Placeholder 4"/>
          <p:cNvSpPr>
            <a:spLocks noGrp="1"/>
          </p:cNvSpPr>
          <p:nvPr>
            <p:ph type="ftr" sz="quarter" idx="3"/>
          </p:nvPr>
        </p:nvSpPr>
        <p:spPr>
          <a:xfrm>
            <a:off x="2065338" y="6453336"/>
            <a:ext cx="4032250" cy="144016"/>
          </a:xfrm>
          <a:prstGeom prst="rect">
            <a:avLst/>
          </a:prstGeom>
        </p:spPr>
        <p:txBody>
          <a:bodyPr vert="horz" lIns="0" tIns="0" rIns="0" bIns="0" rtlCol="0" anchor="ctr">
            <a:noAutofit/>
          </a:bodyPr>
          <a:lstStyle>
            <a:lvl1pPr algn="l">
              <a:defRPr sz="700">
                <a:solidFill>
                  <a:schemeClr val="tx2"/>
                </a:solidFill>
              </a:defRPr>
            </a:lvl1pPr>
          </a:lstStyle>
          <a:p>
            <a:r>
              <a:rPr lang="en-US"/>
              <a:t>Audit Committee</a:t>
            </a:r>
            <a:endParaRPr lang="en-US" dirty="0"/>
          </a:p>
        </p:txBody>
      </p:sp>
      <p:sp>
        <p:nvSpPr>
          <p:cNvPr id="6" name="Slide Number Placeholder 5"/>
          <p:cNvSpPr>
            <a:spLocks noGrp="1"/>
          </p:cNvSpPr>
          <p:nvPr>
            <p:ph type="sldNum" sz="quarter" idx="4"/>
          </p:nvPr>
        </p:nvSpPr>
        <p:spPr>
          <a:xfrm>
            <a:off x="481014" y="6453336"/>
            <a:ext cx="360361" cy="144016"/>
          </a:xfrm>
          <a:prstGeom prst="rect">
            <a:avLst/>
          </a:prstGeom>
        </p:spPr>
        <p:txBody>
          <a:bodyPr vert="horz" lIns="0" tIns="0" rIns="0" bIns="0" rtlCol="0" anchor="ctr">
            <a:noAutofit/>
          </a:bodyPr>
          <a:lstStyle>
            <a:lvl1pPr algn="l">
              <a:defRPr sz="700">
                <a:solidFill>
                  <a:schemeClr val="tx2"/>
                </a:solidFill>
              </a:defRPr>
            </a:lvl1pPr>
          </a:lstStyle>
          <a:p>
            <a:fld id="{82F35C78-EDC3-4BE6-A74D-429C10820A80}" type="slidenum">
              <a:rPr lang="en-US" smtClean="0"/>
              <a:pPr/>
              <a:t>‹#›</a:t>
            </a:fld>
            <a:endParaRPr lang="en-US" dirty="0"/>
          </a:p>
        </p:txBody>
      </p:sp>
      <p:pic>
        <p:nvPicPr>
          <p:cNvPr id="12" name="Picture 11"/>
          <p:cNvPicPr>
            <a:picLocks noChangeAspect="1"/>
          </p:cNvPicPr>
          <p:nvPr userDrawn="1"/>
        </p:nvPicPr>
        <p:blipFill>
          <a:blip r:embed="rId67" cstate="print">
            <a:extLst>
              <a:ext uri="{28A0092B-C50C-407E-A947-70E740481C1C}">
                <a14:useLocalDpi xmlns:a14="http://schemas.microsoft.com/office/drawing/2010/main" val="0"/>
              </a:ext>
            </a:extLst>
          </a:blip>
          <a:stretch>
            <a:fillRect/>
          </a:stretch>
        </p:blipFill>
        <p:spPr>
          <a:xfrm>
            <a:off x="10562083" y="6237312"/>
            <a:ext cx="1291874" cy="432000"/>
          </a:xfrm>
          <a:prstGeom prst="rect">
            <a:avLst/>
          </a:prstGeom>
        </p:spPr>
      </p:pic>
      <p:sp>
        <p:nvSpPr>
          <p:cNvPr id="7" name="t_confidentiality"/>
          <p:cNvSpPr/>
          <p:nvPr userDrawn="1"/>
        </p:nvSpPr>
        <p:spPr>
          <a:xfrm>
            <a:off x="9626219" y="111547"/>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a:solidFill>
                  <a:srgbClr val="000000"/>
                </a:solidFill>
                <a:latin typeface="Arial" panose="020B0604020202020204" pitchFamily="34" charset="0"/>
              </a:rPr>
              <a:t>CONFIDENTIAL</a:t>
            </a:r>
            <a:endParaRPr lang="fi-FI" sz="1200" dirty="0">
              <a:solidFill>
                <a:srgbClr val="000000"/>
              </a:solidFill>
              <a:latin typeface="Arial" panose="020B0604020202020204" pitchFamily="34" charset="0"/>
            </a:endParaRPr>
          </a:p>
        </p:txBody>
      </p:sp>
      <p:sp>
        <p:nvSpPr>
          <p:cNvPr id="9" name="(c)" hidden="1"/>
          <p:cNvSpPr txBox="1"/>
          <p:nvPr userDrawn="1"/>
        </p:nvSpPr>
        <p:spPr>
          <a:xfrm>
            <a:off x="11986517" y="6891795"/>
            <a:ext cx="198773" cy="30778"/>
          </a:xfrm>
          <a:prstGeom prst="rect">
            <a:avLst/>
          </a:prstGeom>
          <a:noFill/>
        </p:spPr>
        <p:txBody>
          <a:bodyPr wrap="none" lIns="0" tIns="0" rIns="0" bIns="0" rtlCol="0">
            <a:spAutoFit/>
          </a:bodyPr>
          <a:lstStyle/>
          <a:p>
            <a:pPr algn="r"/>
            <a:r>
              <a:rPr lang="fi-FI" sz="200" dirty="0">
                <a:solidFill>
                  <a:schemeClr val="bg1"/>
                </a:solidFill>
                <a:latin typeface="+mn-lt"/>
              </a:rPr>
              <a:t>©grow. for</a:t>
            </a:r>
            <a:r>
              <a:rPr lang="fi-FI" sz="200" baseline="0" dirty="0">
                <a:solidFill>
                  <a:schemeClr val="bg1"/>
                </a:solidFill>
                <a:latin typeface="+mn-lt"/>
              </a:rPr>
              <a:t> valmet</a:t>
            </a:r>
            <a:endParaRPr lang="en-GB" sz="200" dirty="0" err="1">
              <a:solidFill>
                <a:schemeClr val="bg1"/>
              </a:solidFill>
              <a:latin typeface="+mn-lt"/>
            </a:endParaRPr>
          </a:p>
        </p:txBody>
      </p:sp>
      <p:pic>
        <p:nvPicPr>
          <p:cNvPr id="10" name="(logo)" descr="Z:\GRW (grow)\logot\copyright_grow.png" hidden="1"/>
          <p:cNvPicPr>
            <a:picLocks noChangeAspect="1" noChangeArrowheads="1"/>
          </p:cNvPicPr>
          <p:nvPr userDrawn="1"/>
        </p:nvPicPr>
        <p:blipFill>
          <a:blip r:embed="rId68" cstate="print">
            <a:extLst>
              <a:ext uri="{28A0092B-C50C-407E-A947-70E740481C1C}">
                <a14:useLocalDpi xmlns:a14="http://schemas.microsoft.com/office/drawing/2010/main" val="0"/>
              </a:ext>
            </a:extLst>
          </a:blip>
          <a:srcRect/>
          <a:stretch>
            <a:fillRect/>
          </a:stretch>
        </p:blipFill>
        <p:spPr bwMode="auto">
          <a:xfrm>
            <a:off x="0" y="-36000"/>
            <a:ext cx="60261" cy="1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90341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704" r:id="rId5"/>
    <p:sldLayoutId id="2147483702" r:id="rId6"/>
    <p:sldLayoutId id="2147483703"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90" r:id="rId23"/>
    <p:sldLayoutId id="2147483691" r:id="rId24"/>
    <p:sldLayoutId id="2147483696" r:id="rId25"/>
    <p:sldLayoutId id="2147483692" r:id="rId26"/>
    <p:sldLayoutId id="2147483697" r:id="rId27"/>
    <p:sldLayoutId id="2147483683" r:id="rId28"/>
    <p:sldLayoutId id="2147483685" r:id="rId29"/>
    <p:sldLayoutId id="2147483693" r:id="rId30"/>
    <p:sldLayoutId id="2147483694" r:id="rId31"/>
    <p:sldLayoutId id="2147483695" r:id="rId32"/>
    <p:sldLayoutId id="2147483708" r:id="rId33"/>
    <p:sldLayoutId id="2147483705" r:id="rId34"/>
    <p:sldLayoutId id="2147483711" r:id="rId35"/>
    <p:sldLayoutId id="2147483706" r:id="rId36"/>
    <p:sldLayoutId id="2147483712" r:id="rId37"/>
    <p:sldLayoutId id="2147483707" r:id="rId38"/>
    <p:sldLayoutId id="2147483713" r:id="rId39"/>
    <p:sldLayoutId id="2147483709" r:id="rId40"/>
    <p:sldLayoutId id="2147483714" r:id="rId41"/>
    <p:sldLayoutId id="2147483710" r:id="rId42"/>
    <p:sldLayoutId id="2147483715" r:id="rId43"/>
    <p:sldLayoutId id="2147483681" r:id="rId44"/>
    <p:sldLayoutId id="2147483687" r:id="rId45"/>
    <p:sldLayoutId id="2147483688" r:id="rId46"/>
    <p:sldLayoutId id="2147483689" r:id="rId47"/>
    <p:sldLayoutId id="2147483716" r:id="rId48"/>
    <p:sldLayoutId id="2147483717" r:id="rId49"/>
    <p:sldLayoutId id="2147483718" r:id="rId50"/>
    <p:sldLayoutId id="2147483719" r:id="rId51"/>
    <p:sldLayoutId id="2147483720" r:id="rId52"/>
    <p:sldLayoutId id="2147483722" r:id="rId53"/>
    <p:sldLayoutId id="2147483723" r:id="rId54"/>
    <p:sldLayoutId id="2147483724" r:id="rId55"/>
    <p:sldLayoutId id="2147483727" r:id="rId56"/>
    <p:sldLayoutId id="2147483728" r:id="rId57"/>
    <p:sldLayoutId id="2147483729" r:id="rId58"/>
    <p:sldLayoutId id="2147483731" r:id="rId59"/>
    <p:sldLayoutId id="2147483732" r:id="rId60"/>
    <p:sldLayoutId id="2147483733" r:id="rId61"/>
    <p:sldLayoutId id="2147483734" r:id="rId62"/>
    <p:sldLayoutId id="2147483735" r:id="rId63"/>
    <p:sldLayoutId id="2147483736" r:id="rId64"/>
    <p:sldLayoutId id="2147483737" r:id="rId65"/>
  </p:sldLayoutIdLst>
  <p:transition spd="med">
    <p:fade/>
  </p:transition>
  <p:hf hdr="0"/>
  <p:txStyles>
    <p:titleStyle>
      <a:lvl1pPr algn="l" defTabSz="914400" rtl="0" eaLnBrk="1" latinLnBrk="0" hangingPunct="1">
        <a:lnSpc>
          <a:spcPct val="90000"/>
        </a:lnSpc>
        <a:spcBef>
          <a:spcPct val="0"/>
        </a:spcBef>
        <a:buNone/>
        <a:defRPr sz="2800" kern="1200">
          <a:solidFill>
            <a:schemeClr val="tx2"/>
          </a:solidFill>
          <a:latin typeface="+mj-lt"/>
          <a:ea typeface="+mj-ea"/>
          <a:cs typeface="+mj-cs"/>
        </a:defRPr>
      </a:lvl1pPr>
    </p:titleStyle>
    <p:bodyStyle>
      <a:lvl1pPr marL="266700" indent="-266700" algn="l" defTabSz="914400" rtl="0" eaLnBrk="1" latinLnBrk="0" hangingPunct="1">
        <a:spcBef>
          <a:spcPts val="800"/>
        </a:spcBef>
        <a:spcAft>
          <a:spcPts val="0"/>
        </a:spcAft>
        <a:buClr>
          <a:schemeClr val="accent1"/>
        </a:buClr>
        <a:buFont typeface="Wingdings" panose="05000000000000000000" pitchFamily="2" charset="2"/>
        <a:buChar char=""/>
        <a:defRPr sz="2000" kern="1200">
          <a:solidFill>
            <a:schemeClr val="tx2">
              <a:lumMod val="50000"/>
            </a:schemeClr>
          </a:solidFill>
          <a:latin typeface="+mn-lt"/>
          <a:ea typeface="+mn-ea"/>
          <a:cs typeface="+mn-cs"/>
        </a:defRPr>
      </a:lvl1pPr>
      <a:lvl2pPr marL="539750" indent="-273050" algn="l" defTabSz="914400" rtl="0" eaLnBrk="1" latinLnBrk="0" hangingPunct="1">
        <a:spcBef>
          <a:spcPts val="400"/>
        </a:spcBef>
        <a:spcAft>
          <a:spcPts val="0"/>
        </a:spcAft>
        <a:buClr>
          <a:schemeClr val="accent1"/>
        </a:buClr>
        <a:buFont typeface="Arial" pitchFamily="34" charset="0"/>
        <a:buChar char="–"/>
        <a:defRPr sz="1600" kern="1200">
          <a:solidFill>
            <a:schemeClr val="tx2">
              <a:lumMod val="50000"/>
            </a:schemeClr>
          </a:solidFill>
          <a:latin typeface="+mn-lt"/>
          <a:ea typeface="+mn-ea"/>
          <a:cs typeface="+mn-cs"/>
        </a:defRPr>
      </a:lvl2pPr>
      <a:lvl3pPr marL="806450" indent="-266700" algn="l" defTabSz="914400" rtl="0" eaLnBrk="1" latinLnBrk="0" hangingPunct="1">
        <a:spcBef>
          <a:spcPts val="400"/>
        </a:spcBef>
        <a:spcAft>
          <a:spcPts val="0"/>
        </a:spcAft>
        <a:buClr>
          <a:schemeClr val="accent1"/>
        </a:buClr>
        <a:buFont typeface="Wingdings" panose="05000000000000000000" pitchFamily="2" charset="2"/>
        <a:buChar char=""/>
        <a:defRPr sz="1600" kern="1200">
          <a:solidFill>
            <a:schemeClr val="tx2">
              <a:lumMod val="50000"/>
            </a:schemeClr>
          </a:solidFill>
          <a:latin typeface="+mn-lt"/>
          <a:ea typeface="+mn-ea"/>
          <a:cs typeface="+mn-cs"/>
        </a:defRPr>
      </a:lvl3pPr>
      <a:lvl4pPr marL="1071563" indent="-265113" algn="l" defTabSz="914400" rtl="0" eaLnBrk="1" latinLnBrk="0" hangingPunct="1">
        <a:spcBef>
          <a:spcPts val="400"/>
        </a:spcBef>
        <a:spcAft>
          <a:spcPts val="0"/>
        </a:spcAft>
        <a:buClr>
          <a:schemeClr val="accent1"/>
        </a:buClr>
        <a:buFont typeface="Arial" pitchFamily="34" charset="0"/>
        <a:buChar char="–"/>
        <a:defRPr sz="1400" kern="1200">
          <a:solidFill>
            <a:schemeClr val="tx2">
              <a:lumMod val="50000"/>
            </a:schemeClr>
          </a:solidFill>
          <a:latin typeface="+mn-lt"/>
          <a:ea typeface="+mn-ea"/>
          <a:cs typeface="+mn-cs"/>
        </a:defRPr>
      </a:lvl4pPr>
      <a:lvl5pPr marL="1346200" indent="-274638" algn="l" defTabSz="914400" rtl="0" eaLnBrk="1" latinLnBrk="0" hangingPunct="1">
        <a:spcBef>
          <a:spcPts val="400"/>
        </a:spcBef>
        <a:spcAft>
          <a:spcPts val="0"/>
        </a:spcAft>
        <a:buClr>
          <a:schemeClr val="accent1"/>
        </a:buClr>
        <a:buFont typeface="Wingdings" panose="05000000000000000000" pitchFamily="2" charset="2"/>
        <a:buChar char=""/>
        <a:defRPr sz="1400" kern="1200">
          <a:solidFill>
            <a:schemeClr val="tx2">
              <a:lumMod val="50000"/>
            </a:schemeClr>
          </a:solidFill>
          <a:latin typeface="+mn-lt"/>
          <a:ea typeface="+mn-ea"/>
          <a:cs typeface="+mn-cs"/>
        </a:defRPr>
      </a:lvl5pPr>
      <a:lvl6pPr marL="1612900" indent="-266700" algn="l" defTabSz="914400" rtl="0" eaLnBrk="1" latinLnBrk="0" hangingPunct="1">
        <a:spcBef>
          <a:spcPct val="20000"/>
        </a:spcBef>
        <a:buClr>
          <a:schemeClr val="accent1"/>
        </a:buClr>
        <a:buFont typeface="Arial" pitchFamily="34" charset="0"/>
        <a:buChar char="•"/>
        <a:defRPr sz="1400" kern="1200">
          <a:solidFill>
            <a:srgbClr val="242527"/>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18" Type="http://schemas.openxmlformats.org/officeDocument/2006/relationships/diagramLayout" Target="../diagrams/layout6.xml"/><Relationship Id="rId3" Type="http://schemas.openxmlformats.org/officeDocument/2006/relationships/diagramLayout" Target="../diagrams/layout3.xml"/><Relationship Id="rId21" Type="http://schemas.microsoft.com/office/2007/relationships/diagramDrawing" Target="../diagrams/drawing6.xml"/><Relationship Id="rId7" Type="http://schemas.openxmlformats.org/officeDocument/2006/relationships/diagramData" Target="../diagrams/data4.xml"/><Relationship Id="rId12" Type="http://schemas.openxmlformats.org/officeDocument/2006/relationships/diagramData" Target="../diagrams/data5.xml"/><Relationship Id="rId17" Type="http://schemas.openxmlformats.org/officeDocument/2006/relationships/diagramData" Target="../diagrams/data6.xml"/><Relationship Id="rId2" Type="http://schemas.openxmlformats.org/officeDocument/2006/relationships/diagramData" Target="../diagrams/data3.xml"/><Relationship Id="rId16" Type="http://schemas.microsoft.com/office/2007/relationships/diagramDrawing" Target="../diagrams/drawing5.xml"/><Relationship Id="rId20" Type="http://schemas.openxmlformats.org/officeDocument/2006/relationships/diagramColors" Target="../diagrams/colors6.xml"/><Relationship Id="rId1" Type="http://schemas.openxmlformats.org/officeDocument/2006/relationships/slideLayout" Target="../slideLayouts/slideLayout5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5" Type="http://schemas.openxmlformats.org/officeDocument/2006/relationships/diagramColors" Target="../diagrams/colors5.xml"/><Relationship Id="rId10" Type="http://schemas.openxmlformats.org/officeDocument/2006/relationships/diagramColors" Target="../diagrams/colors4.xml"/><Relationship Id="rId19" Type="http://schemas.openxmlformats.org/officeDocument/2006/relationships/diagramQuickStyle" Target="../diagrams/quickStyle6.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5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9.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50.xml"/></Relationships>
</file>

<file path=ppt/slides/_rels/slide16.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60.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59.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15.png"/><Relationship Id="rId2" Type="http://schemas.openxmlformats.org/officeDocument/2006/relationships/diagramData" Target="../diagrams/data10.xml"/><Relationship Id="rId1" Type="http://schemas.openxmlformats.org/officeDocument/2006/relationships/slideLayout" Target="../slideLayouts/slideLayout59.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16.png"/><Relationship Id="rId2" Type="http://schemas.openxmlformats.org/officeDocument/2006/relationships/diagramData" Target="../diagrams/data11.xml"/><Relationship Id="rId1" Type="http://schemas.openxmlformats.org/officeDocument/2006/relationships/slideLayout" Target="../slideLayouts/slideLayout50.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50.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1.xml"/></Relationships>
</file>

<file path=ppt/slides/_rels/slide2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package" Target="../embeddings/Microsoft_Excel_Worksheet.xlsx"/><Relationship Id="rId1" Type="http://schemas.openxmlformats.org/officeDocument/2006/relationships/slideLayout" Target="../slideLayouts/slideLayout50.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18.png"/><Relationship Id="rId1" Type="http://schemas.openxmlformats.org/officeDocument/2006/relationships/slideLayout" Target="../slideLayouts/slideLayout49.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image" Target="../media/image18.png"/><Relationship Id="rId2" Type="http://schemas.openxmlformats.org/officeDocument/2006/relationships/diagramData" Target="../diagrams/data14.xml"/><Relationship Id="rId1" Type="http://schemas.openxmlformats.org/officeDocument/2006/relationships/slideLayout" Target="../slideLayouts/slideLayout49.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5.xml"/><Relationship Id="rId7" Type="http://schemas.openxmlformats.org/officeDocument/2006/relationships/image" Target="../media/image19.png"/><Relationship Id="rId2" Type="http://schemas.openxmlformats.org/officeDocument/2006/relationships/diagramData" Target="../diagrams/data15.xml"/><Relationship Id="rId1" Type="http://schemas.openxmlformats.org/officeDocument/2006/relationships/slideLayout" Target="../slideLayouts/slideLayout49.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6.xml"/><Relationship Id="rId7" Type="http://schemas.openxmlformats.org/officeDocument/2006/relationships/image" Target="../media/image20.png"/><Relationship Id="rId2" Type="http://schemas.openxmlformats.org/officeDocument/2006/relationships/diagramData" Target="../diagrams/data16.xml"/><Relationship Id="rId1" Type="http://schemas.openxmlformats.org/officeDocument/2006/relationships/slideLayout" Target="../slideLayouts/slideLayout49.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image" Target="../media/image21.png"/><Relationship Id="rId1" Type="http://schemas.openxmlformats.org/officeDocument/2006/relationships/slideLayout" Target="../slideLayouts/slideLayout49.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8.xml"/><Relationship Id="rId7" Type="http://schemas.openxmlformats.org/officeDocument/2006/relationships/image" Target="../media/image22.png"/><Relationship Id="rId2" Type="http://schemas.openxmlformats.org/officeDocument/2006/relationships/diagramData" Target="../diagrams/data18.xml"/><Relationship Id="rId1" Type="http://schemas.openxmlformats.org/officeDocument/2006/relationships/slideLayout" Target="../slideLayouts/slideLayout6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9.xml"/><Relationship Id="rId7" Type="http://schemas.openxmlformats.org/officeDocument/2006/relationships/image" Target="../media/image23.png"/><Relationship Id="rId2" Type="http://schemas.openxmlformats.org/officeDocument/2006/relationships/diagramData" Target="../diagrams/data19.xml"/><Relationship Id="rId1" Type="http://schemas.openxmlformats.org/officeDocument/2006/relationships/slideLayout" Target="../slideLayouts/slideLayout63.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0.xml"/><Relationship Id="rId7" Type="http://schemas.openxmlformats.org/officeDocument/2006/relationships/image" Target="../media/image24.png"/><Relationship Id="rId2" Type="http://schemas.openxmlformats.org/officeDocument/2006/relationships/diagramData" Target="../diagrams/data20.xml"/><Relationship Id="rId1" Type="http://schemas.openxmlformats.org/officeDocument/2006/relationships/slideLayout" Target="../slideLayouts/slideLayout64.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1.xml"/><Relationship Id="rId7" Type="http://schemas.openxmlformats.org/officeDocument/2006/relationships/image" Target="../media/image25.png"/><Relationship Id="rId2" Type="http://schemas.openxmlformats.org/officeDocument/2006/relationships/diagramData" Target="../diagrams/data21.xml"/><Relationship Id="rId1" Type="http://schemas.openxmlformats.org/officeDocument/2006/relationships/slideLayout" Target="../slideLayouts/slideLayout65.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2.xml"/><Relationship Id="rId7" Type="http://schemas.openxmlformats.org/officeDocument/2006/relationships/image" Target="../media/image26.png"/><Relationship Id="rId2" Type="http://schemas.openxmlformats.org/officeDocument/2006/relationships/diagramData" Target="../diagrams/data22.xml"/><Relationship Id="rId1" Type="http://schemas.openxmlformats.org/officeDocument/2006/relationships/slideLayout" Target="../slideLayouts/slideLayout49.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8.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6.xml"/><Relationship Id="rId1" Type="http://schemas.openxmlformats.org/officeDocument/2006/relationships/slideLayout" Target="../slideLayouts/slideLayout48.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53.xml"/></Relationships>
</file>

<file path=ppt/slides/_rels/slide4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54.xml"/><Relationship Id="rId4" Type="http://schemas.openxmlformats.org/officeDocument/2006/relationships/image" Target="../media/image30.jpeg"/></Relationships>
</file>

<file path=ppt/slides/_rels/slide4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55.xml"/></Relationships>
</file>

<file path=ppt/slides/_rels/slide4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50.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1.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50.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9.xml"/><Relationship Id="rId1" Type="http://schemas.openxmlformats.org/officeDocument/2006/relationships/slideLayout" Target="../slideLayouts/slideLayout50.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10.xml"/><Relationship Id="rId1" Type="http://schemas.openxmlformats.org/officeDocument/2006/relationships/slideLayout" Target="../slideLayouts/slideLayout50.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55.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55.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55.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55.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5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package" Target="../embeddings/Microsoft_Excel_Worksheet1.xlsx"/><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5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p:txBody>
          <a:bodyPr/>
          <a:lstStyle/>
          <a:p>
            <a:r>
              <a:rPr lang="en-GB" dirty="0"/>
              <a:t>Introduction to</a:t>
            </a:r>
            <a:br>
              <a:rPr lang="en-GB" dirty="0"/>
            </a:br>
            <a:r>
              <a:rPr lang="en-GB" dirty="0"/>
              <a:t>Valmet Enterprise Risk Management</a:t>
            </a:r>
          </a:p>
        </p:txBody>
      </p:sp>
      <p:sp>
        <p:nvSpPr>
          <p:cNvPr id="16387" name="Rectangle 3"/>
          <p:cNvSpPr>
            <a:spLocks noGrp="1" noChangeArrowheads="1"/>
          </p:cNvSpPr>
          <p:nvPr>
            <p:ph type="subTitle" idx="1"/>
          </p:nvPr>
        </p:nvSpPr>
        <p:spPr/>
        <p:txBody>
          <a:bodyPr/>
          <a:lstStyle/>
          <a:p>
            <a:endParaRPr lang="en-GB" dirty="0"/>
          </a:p>
          <a:p>
            <a:r>
              <a:rPr lang="en-GB" dirty="0"/>
              <a:t>Based on Valmet’s Risk Management Policy 2022</a:t>
            </a:r>
          </a:p>
          <a:p>
            <a:endParaRPr lang="en-GB" dirty="0"/>
          </a:p>
          <a:p>
            <a:r>
              <a:rPr lang="en-GB" dirty="0" err="1"/>
              <a:t>Asko</a:t>
            </a:r>
            <a:r>
              <a:rPr lang="en-GB" dirty="0"/>
              <a:t> </a:t>
            </a:r>
            <a:r>
              <a:rPr lang="en-GB" dirty="0" err="1"/>
              <a:t>Partti</a:t>
            </a:r>
            <a:endParaRPr lang="en-GB" dirty="0"/>
          </a:p>
          <a:p>
            <a:r>
              <a:rPr lang="en-GB" dirty="0"/>
              <a:t>VP, Corporate Risk Management</a:t>
            </a:r>
          </a:p>
        </p:txBody>
      </p:sp>
      <p:sp>
        <p:nvSpPr>
          <p:cNvPr id="2" name="Date Placeholder 1"/>
          <p:cNvSpPr>
            <a:spLocks noGrp="1"/>
          </p:cNvSpPr>
          <p:nvPr>
            <p:ph type="dt" sz="half" idx="10"/>
          </p:nvPr>
        </p:nvSpPr>
        <p:spPr>
          <a:xfrm>
            <a:off x="827584" y="6453336"/>
            <a:ext cx="1224136" cy="144016"/>
          </a:xfrm>
          <a:prstGeom prst="rect">
            <a:avLst/>
          </a:prstGeom>
        </p:spPr>
        <p:txBody>
          <a:bodyPr vert="horz" lIns="0" tIns="0" rIns="0" bIns="0" rtlCol="0" anchor="ctr">
            <a:noAutofit/>
          </a:bodyPr>
          <a:lstStyle>
            <a:defPPr>
              <a:defRPr lang="fi-FI"/>
            </a:defPPr>
            <a:lvl1pPr marL="0" algn="l" defTabSz="914400" rtl="0" eaLnBrk="1" latinLnBrk="0" hangingPunct="1">
              <a:defRPr sz="7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a:t>May, 28 2022</a:t>
            </a:r>
          </a:p>
        </p:txBody>
      </p:sp>
      <p:sp>
        <p:nvSpPr>
          <p:cNvPr id="3" name="Footer Placeholder 2"/>
          <p:cNvSpPr>
            <a:spLocks noGrp="1"/>
          </p:cNvSpPr>
          <p:nvPr>
            <p:ph type="ftr" sz="quarter" idx="11"/>
          </p:nvPr>
        </p:nvSpPr>
        <p:spPr>
          <a:xfrm>
            <a:off x="2051720" y="6453336"/>
            <a:ext cx="2880643" cy="144016"/>
          </a:xfrm>
          <a:prstGeom prst="rect">
            <a:avLst/>
          </a:prstGeom>
        </p:spPr>
        <p:txBody>
          <a:bodyPr vert="horz" lIns="0" tIns="0" rIns="0" bIns="0" rtlCol="0" anchor="ctr">
            <a:noAutofit/>
          </a:bodyPr>
          <a:lstStyle>
            <a:defPPr>
              <a:defRPr lang="fi-FI"/>
            </a:defPPr>
            <a:lvl1pPr marL="0" algn="l" defTabSz="914400" rtl="0" eaLnBrk="1" latinLnBrk="0" hangingPunct="1">
              <a:defRPr sz="7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Audit Committee</a:t>
            </a:r>
            <a:endParaRPr lang="fi-FI"/>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a:t>Risk management organization and responsibilities at </a:t>
            </a:r>
            <a:r>
              <a:rPr lang="en-US" dirty="0" err="1"/>
              <a:t>Valmet</a:t>
            </a:r>
            <a:endParaRPr lang="en-US" dirty="0"/>
          </a:p>
        </p:txBody>
      </p:sp>
      <p:sp>
        <p:nvSpPr>
          <p:cNvPr id="34820" name="Date Placeholder 3"/>
          <p:cNvSpPr>
            <a:spLocks noGrp="1"/>
          </p:cNvSpPr>
          <p:nvPr>
            <p:ph type="dt" sz="half" idx="10"/>
          </p:nvPr>
        </p:nvSpPr>
        <p:spPr bwMode="auto">
          <a:noFill/>
          <a:ln>
            <a:miter lim="800000"/>
            <a:headEnd/>
            <a:tailEnd/>
          </a:ln>
        </p:spPr>
        <p:txBody>
          <a:bodyPr wrap="square" numCol="1" anchorCtr="0" compatLnSpc="1">
            <a:prstTxWarp prst="textNoShape">
              <a:avLst/>
            </a:prstTxWarp>
          </a:bodyPr>
          <a:lstStyle/>
          <a:p>
            <a:r>
              <a:rPr lang="fi-FI"/>
              <a:t>May, 28 2022</a:t>
            </a:r>
            <a:endParaRPr lang="en-US"/>
          </a:p>
        </p:txBody>
      </p:sp>
      <p:sp>
        <p:nvSpPr>
          <p:cNvPr id="34819" name="Text Placeholder 2"/>
          <p:cNvSpPr>
            <a:spLocks noGrp="1"/>
          </p:cNvSpPr>
          <p:nvPr>
            <p:ph type="body" sz="quarter" idx="13"/>
          </p:nvPr>
        </p:nvSpPr>
        <p:spPr/>
        <p:txBody>
          <a:bodyPr/>
          <a:lstStyle/>
          <a:p>
            <a:r>
              <a:rPr lang="fi-FI" dirty="0"/>
              <a:t>Metso Risk Management Policy</a:t>
            </a:r>
            <a:endParaRPr lang="en-US" dirty="0"/>
          </a:p>
        </p:txBody>
      </p:sp>
      <p:graphicFrame>
        <p:nvGraphicFramePr>
          <p:cNvPr id="10" name="Diagram 9"/>
          <p:cNvGraphicFramePr/>
          <p:nvPr/>
        </p:nvGraphicFramePr>
        <p:xfrm>
          <a:off x="2154184" y="1741264"/>
          <a:ext cx="5294385"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ounded Rectangle 10"/>
          <p:cNvSpPr/>
          <p:nvPr/>
        </p:nvSpPr>
        <p:spPr>
          <a:xfrm>
            <a:off x="8470901" y="4638898"/>
            <a:ext cx="949325" cy="401638"/>
          </a:xfrm>
          <a:prstGeom prst="roundRect">
            <a:avLst/>
          </a:prstGeom>
          <a:solidFill>
            <a:schemeClr val="accent1"/>
          </a:solidFill>
          <a:ln/>
        </p:spPr>
        <p:style>
          <a:lnRef idx="3">
            <a:schemeClr val="lt1"/>
          </a:lnRef>
          <a:fillRef idx="1">
            <a:schemeClr val="accent2"/>
          </a:fillRef>
          <a:effectRef idx="1">
            <a:schemeClr val="accent2"/>
          </a:effectRef>
          <a:fontRef idx="minor">
            <a:schemeClr val="lt1"/>
          </a:fontRef>
        </p:style>
        <p:txBody>
          <a:bodyPr anchor="ctr"/>
          <a:lstStyle/>
          <a:p>
            <a:pPr algn="ctr">
              <a:defRPr/>
            </a:pPr>
            <a:r>
              <a:rPr lang="en-US" dirty="0">
                <a:solidFill>
                  <a:schemeClr val="bg1"/>
                </a:solidFill>
              </a:rPr>
              <a:t>CMT</a:t>
            </a:r>
          </a:p>
        </p:txBody>
      </p:sp>
      <p:sp>
        <p:nvSpPr>
          <p:cNvPr id="14" name="Rounded Rectangle 13"/>
          <p:cNvSpPr/>
          <p:nvPr/>
        </p:nvSpPr>
        <p:spPr>
          <a:xfrm>
            <a:off x="7521575" y="5259612"/>
            <a:ext cx="912812" cy="401637"/>
          </a:xfrm>
          <a:prstGeom prst="roundRect">
            <a:avLst/>
          </a:prstGeom>
          <a:solidFill>
            <a:schemeClr val="accent1"/>
          </a:solidFill>
          <a:ln/>
        </p:spPr>
        <p:style>
          <a:lnRef idx="3">
            <a:schemeClr val="lt1"/>
          </a:lnRef>
          <a:fillRef idx="1">
            <a:schemeClr val="accent2"/>
          </a:fillRef>
          <a:effectRef idx="1">
            <a:schemeClr val="accent2"/>
          </a:effectRef>
          <a:fontRef idx="minor">
            <a:schemeClr val="lt1"/>
          </a:fontRef>
        </p:style>
        <p:txBody>
          <a:bodyPr anchor="ctr"/>
          <a:lstStyle/>
          <a:p>
            <a:pPr algn="ctr">
              <a:defRPr/>
            </a:pPr>
            <a:r>
              <a:rPr lang="en-US" dirty="0">
                <a:solidFill>
                  <a:schemeClr val="bg1"/>
                </a:solidFill>
              </a:rPr>
              <a:t>IMT</a:t>
            </a:r>
          </a:p>
        </p:txBody>
      </p:sp>
      <p:sp>
        <p:nvSpPr>
          <p:cNvPr id="18" name="Rounded Rectangle 17"/>
          <p:cNvSpPr/>
          <p:nvPr/>
        </p:nvSpPr>
        <p:spPr>
          <a:xfrm>
            <a:off x="8507413" y="5259612"/>
            <a:ext cx="912813" cy="401637"/>
          </a:xfrm>
          <a:prstGeom prst="roundRect">
            <a:avLst/>
          </a:prstGeom>
          <a:solidFill>
            <a:schemeClr val="accent1"/>
          </a:solidFill>
          <a:ln/>
        </p:spPr>
        <p:style>
          <a:lnRef idx="3">
            <a:schemeClr val="lt1"/>
          </a:lnRef>
          <a:fillRef idx="1">
            <a:schemeClr val="accent2"/>
          </a:fillRef>
          <a:effectRef idx="1">
            <a:schemeClr val="accent2"/>
          </a:effectRef>
          <a:fontRef idx="minor">
            <a:schemeClr val="lt1"/>
          </a:fontRef>
        </p:style>
        <p:txBody>
          <a:bodyPr anchor="ctr"/>
          <a:lstStyle/>
          <a:p>
            <a:pPr algn="ctr">
              <a:defRPr/>
            </a:pPr>
            <a:r>
              <a:rPr lang="en-US" dirty="0">
                <a:solidFill>
                  <a:schemeClr val="bg1"/>
                </a:solidFill>
              </a:rPr>
              <a:t>IMT</a:t>
            </a:r>
          </a:p>
        </p:txBody>
      </p:sp>
      <p:sp>
        <p:nvSpPr>
          <p:cNvPr id="19" name="Rounded Rectangle 18"/>
          <p:cNvSpPr/>
          <p:nvPr/>
        </p:nvSpPr>
        <p:spPr>
          <a:xfrm>
            <a:off x="9529763" y="5259612"/>
            <a:ext cx="912813" cy="401637"/>
          </a:xfrm>
          <a:prstGeom prst="roundRect">
            <a:avLst/>
          </a:prstGeom>
          <a:solidFill>
            <a:schemeClr val="accent1"/>
          </a:solidFill>
          <a:ln/>
        </p:spPr>
        <p:style>
          <a:lnRef idx="3">
            <a:schemeClr val="lt1"/>
          </a:lnRef>
          <a:fillRef idx="1">
            <a:schemeClr val="accent2"/>
          </a:fillRef>
          <a:effectRef idx="1">
            <a:schemeClr val="accent2"/>
          </a:effectRef>
          <a:fontRef idx="minor">
            <a:schemeClr val="lt1"/>
          </a:fontRef>
        </p:style>
        <p:txBody>
          <a:bodyPr anchor="ctr"/>
          <a:lstStyle/>
          <a:p>
            <a:pPr algn="ctr">
              <a:defRPr/>
            </a:pPr>
            <a:r>
              <a:rPr lang="en-US" dirty="0">
                <a:solidFill>
                  <a:schemeClr val="bg1"/>
                </a:solidFill>
              </a:rPr>
              <a:t>IMT</a:t>
            </a:r>
          </a:p>
        </p:txBody>
      </p:sp>
      <p:sp>
        <p:nvSpPr>
          <p:cNvPr id="2" name="Footer Placeholder 1"/>
          <p:cNvSpPr>
            <a:spLocks noGrp="1"/>
          </p:cNvSpPr>
          <p:nvPr>
            <p:ph type="ftr" sz="quarter" idx="11"/>
          </p:nvPr>
        </p:nvSpPr>
        <p:spPr/>
        <p:txBody>
          <a:bodyPr/>
          <a:lstStyle/>
          <a:p>
            <a:pPr>
              <a:defRPr/>
            </a:pPr>
            <a:r>
              <a:rPr lang="en-US"/>
              <a:t>Audit Committee</a:t>
            </a:r>
          </a:p>
        </p:txBody>
      </p:sp>
      <p:sp>
        <p:nvSpPr>
          <p:cNvPr id="3" name="Slide Number Placeholder 2">
            <a:extLst>
              <a:ext uri="{FF2B5EF4-FFF2-40B4-BE49-F238E27FC236}">
                <a16:creationId xmlns:a16="http://schemas.microsoft.com/office/drawing/2014/main" id="{7F0C68A9-EC40-4A13-B312-EEFEC538699E}"/>
              </a:ext>
            </a:extLst>
          </p:cNvPr>
          <p:cNvSpPr>
            <a:spLocks noGrp="1"/>
          </p:cNvSpPr>
          <p:nvPr>
            <p:ph type="sldNum" sz="quarter" idx="12"/>
          </p:nvPr>
        </p:nvSpPr>
        <p:spPr/>
        <p:txBody>
          <a:bodyPr/>
          <a:lstStyle/>
          <a:p>
            <a:pPr>
              <a:defRPr/>
            </a:pPr>
            <a:fld id="{BD35CEBF-EEAA-45F5-BAD2-1450CBDB4A96}" type="slidenum">
              <a:rPr lang="en-US" smtClean="0"/>
              <a:pPr>
                <a:defRPr/>
              </a:pPr>
              <a:t>10</a:t>
            </a:fld>
            <a:endParaRPr lang="en-US"/>
          </a:p>
        </p:txBody>
      </p:sp>
    </p:spTree>
    <p:extLst>
      <p:ext uri="{BB962C8B-B14F-4D97-AF65-F5344CB8AC3E}">
        <p14:creationId xmlns:p14="http://schemas.microsoft.com/office/powerpoint/2010/main" val="2301796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err="1"/>
              <a:t>Valmet’s</a:t>
            </a:r>
            <a:r>
              <a:rPr lang="en-US" dirty="0"/>
              <a:t> Risk Management Network Members</a:t>
            </a:r>
          </a:p>
        </p:txBody>
      </p:sp>
      <p:graphicFrame>
        <p:nvGraphicFramePr>
          <p:cNvPr id="9" name="Content Placeholder 8"/>
          <p:cNvGraphicFramePr>
            <a:graphicFrameLocks noGrp="1"/>
          </p:cNvGraphicFramePr>
          <p:nvPr>
            <p:ph sz="half" idx="1"/>
            <p:extLst>
              <p:ext uri="{D42A27DB-BD31-4B8C-83A1-F6EECF244321}">
                <p14:modId xmlns:p14="http://schemas.microsoft.com/office/powerpoint/2010/main" val="1667009478"/>
              </p:ext>
            </p:extLst>
          </p:nvPr>
        </p:nvGraphicFramePr>
        <p:xfrm>
          <a:off x="2209156" y="1124744"/>
          <a:ext cx="3959225" cy="22322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Date Placeholder 4"/>
          <p:cNvSpPr>
            <a:spLocks noGrp="1"/>
          </p:cNvSpPr>
          <p:nvPr>
            <p:ph type="dt" sz="half" idx="10"/>
          </p:nvPr>
        </p:nvSpPr>
        <p:spPr/>
        <p:txBody>
          <a:bodyPr/>
          <a:lstStyle/>
          <a:p>
            <a:r>
              <a:rPr lang="fi-FI"/>
              <a:t>May, 28 2022</a:t>
            </a:r>
            <a:endParaRPr lang="en-US" dirty="0"/>
          </a:p>
        </p:txBody>
      </p:sp>
      <p:sp>
        <p:nvSpPr>
          <p:cNvPr id="13" name="Text Placeholder 12"/>
          <p:cNvSpPr>
            <a:spLocks noGrp="1"/>
          </p:cNvSpPr>
          <p:nvPr>
            <p:ph type="body" sz="quarter" idx="14"/>
          </p:nvPr>
        </p:nvSpPr>
        <p:spPr/>
        <p:txBody>
          <a:bodyPr/>
          <a:lstStyle/>
          <a:p>
            <a:endParaRPr lang="en-US"/>
          </a:p>
        </p:txBody>
      </p:sp>
      <p:graphicFrame>
        <p:nvGraphicFramePr>
          <p:cNvPr id="16" name="Content Placeholder 9"/>
          <p:cNvGraphicFramePr>
            <a:graphicFrameLocks/>
          </p:cNvGraphicFramePr>
          <p:nvPr>
            <p:extLst>
              <p:ext uri="{D42A27DB-BD31-4B8C-83A1-F6EECF244321}">
                <p14:modId xmlns:p14="http://schemas.microsoft.com/office/powerpoint/2010/main" val="2824362871"/>
              </p:ext>
            </p:extLst>
          </p:nvPr>
        </p:nvGraphicFramePr>
        <p:xfrm>
          <a:off x="2137147" y="3449538"/>
          <a:ext cx="4032448" cy="235572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2" name="Diagram 11"/>
          <p:cNvGraphicFramePr/>
          <p:nvPr>
            <p:extLst>
              <p:ext uri="{D42A27DB-BD31-4B8C-83A1-F6EECF244321}">
                <p14:modId xmlns:p14="http://schemas.microsoft.com/office/powerpoint/2010/main" val="4148489271"/>
              </p:ext>
            </p:extLst>
          </p:nvPr>
        </p:nvGraphicFramePr>
        <p:xfrm>
          <a:off x="6313611" y="4298384"/>
          <a:ext cx="3960440" cy="150688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1" name="Footer Placeholder 10"/>
          <p:cNvSpPr>
            <a:spLocks noGrp="1"/>
          </p:cNvSpPr>
          <p:nvPr>
            <p:ph type="ftr" sz="quarter" idx="11"/>
          </p:nvPr>
        </p:nvSpPr>
        <p:spPr/>
        <p:txBody>
          <a:bodyPr/>
          <a:lstStyle/>
          <a:p>
            <a:pPr>
              <a:defRPr/>
            </a:pPr>
            <a:r>
              <a:rPr lang="en-US"/>
              <a:t>Audit Committee</a:t>
            </a:r>
          </a:p>
        </p:txBody>
      </p:sp>
      <p:graphicFrame>
        <p:nvGraphicFramePr>
          <p:cNvPr id="19" name="Content Placeholder 14"/>
          <p:cNvGraphicFramePr>
            <a:graphicFrameLocks/>
          </p:cNvGraphicFramePr>
          <p:nvPr>
            <p:extLst>
              <p:ext uri="{D42A27DB-BD31-4B8C-83A1-F6EECF244321}">
                <p14:modId xmlns:p14="http://schemas.microsoft.com/office/powerpoint/2010/main" val="745140945"/>
              </p:ext>
            </p:extLst>
          </p:nvPr>
        </p:nvGraphicFramePr>
        <p:xfrm>
          <a:off x="6352473" y="1200402"/>
          <a:ext cx="3959225" cy="2908646"/>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2" name="Slide Number Placeholder 1">
            <a:extLst>
              <a:ext uri="{FF2B5EF4-FFF2-40B4-BE49-F238E27FC236}">
                <a16:creationId xmlns:a16="http://schemas.microsoft.com/office/drawing/2014/main" id="{1650EA62-DAA8-4B4B-83B3-2D52F43B3B45}"/>
              </a:ext>
            </a:extLst>
          </p:cNvPr>
          <p:cNvSpPr>
            <a:spLocks noGrp="1"/>
          </p:cNvSpPr>
          <p:nvPr>
            <p:ph type="sldNum" sz="quarter" idx="12"/>
          </p:nvPr>
        </p:nvSpPr>
        <p:spPr/>
        <p:txBody>
          <a:bodyPr/>
          <a:lstStyle/>
          <a:p>
            <a:fld id="{B8323A3C-F378-4ECE-A09C-8538A7196462}" type="slidenum">
              <a:rPr lang="en-US" smtClean="0"/>
              <a:pPr/>
              <a:t>11</a:t>
            </a:fld>
            <a:endParaRPr lang="en-US"/>
          </a:p>
        </p:txBody>
      </p:sp>
    </p:spTree>
    <p:extLst>
      <p:ext uri="{BB962C8B-B14F-4D97-AF65-F5344CB8AC3E}">
        <p14:creationId xmlns:p14="http://schemas.microsoft.com/office/powerpoint/2010/main" val="4203052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Enterprise Risk Management Network at </a:t>
            </a:r>
            <a:r>
              <a:rPr lang="en-US" dirty="0" err="1"/>
              <a:t>Valmet</a:t>
            </a:r>
            <a:endParaRPr lang="en-US" dirty="0"/>
          </a:p>
        </p:txBody>
      </p:sp>
      <p:sp>
        <p:nvSpPr>
          <p:cNvPr id="4" name="Date Placeholder 3"/>
          <p:cNvSpPr>
            <a:spLocks noGrp="1"/>
          </p:cNvSpPr>
          <p:nvPr>
            <p:ph type="dt" sz="half" idx="10"/>
          </p:nvPr>
        </p:nvSpPr>
        <p:spPr/>
        <p:txBody>
          <a:bodyPr/>
          <a:lstStyle/>
          <a:p>
            <a:r>
              <a:rPr lang="fi-FI"/>
              <a:t>May, 28 2022</a:t>
            </a:r>
            <a:endParaRPr lang="en-US" dirty="0"/>
          </a:p>
        </p:txBody>
      </p:sp>
      <p:sp>
        <p:nvSpPr>
          <p:cNvPr id="19" name="Text Placeholder 18"/>
          <p:cNvSpPr>
            <a:spLocks noGrp="1"/>
          </p:cNvSpPr>
          <p:nvPr>
            <p:ph type="body" sz="quarter" idx="13"/>
          </p:nvPr>
        </p:nvSpPr>
        <p:spPr/>
        <p:txBody>
          <a:bodyPr/>
          <a:lstStyle/>
          <a:p>
            <a:endParaRPr lang="en-US"/>
          </a:p>
        </p:txBody>
      </p:sp>
      <p:graphicFrame>
        <p:nvGraphicFramePr>
          <p:cNvPr id="7" name="Diagram 6"/>
          <p:cNvGraphicFramePr/>
          <p:nvPr/>
        </p:nvGraphicFramePr>
        <p:xfrm>
          <a:off x="2209155" y="908721"/>
          <a:ext cx="7848872" cy="54366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Oval 7"/>
          <p:cNvSpPr/>
          <p:nvPr/>
        </p:nvSpPr>
        <p:spPr>
          <a:xfrm>
            <a:off x="5377507" y="3320988"/>
            <a:ext cx="1440160" cy="612068"/>
          </a:xfrm>
          <a:prstGeom prst="ellipse">
            <a:avLst/>
          </a:prstGeom>
          <a:solidFill>
            <a:schemeClr val="accent1"/>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1000" b="1" dirty="0">
                <a:solidFill>
                  <a:schemeClr val="bg1"/>
                </a:solidFill>
              </a:rPr>
              <a:t>Group Risk Management</a:t>
            </a:r>
          </a:p>
        </p:txBody>
      </p:sp>
      <p:sp>
        <p:nvSpPr>
          <p:cNvPr id="3" name="Footer Placeholder 2"/>
          <p:cNvSpPr>
            <a:spLocks noGrp="1"/>
          </p:cNvSpPr>
          <p:nvPr>
            <p:ph type="ftr" sz="quarter" idx="11"/>
          </p:nvPr>
        </p:nvSpPr>
        <p:spPr/>
        <p:txBody>
          <a:bodyPr/>
          <a:lstStyle/>
          <a:p>
            <a:pPr>
              <a:defRPr/>
            </a:pPr>
            <a:r>
              <a:rPr lang="en-US"/>
              <a:t>Audit Committee</a:t>
            </a:r>
          </a:p>
        </p:txBody>
      </p:sp>
      <p:sp>
        <p:nvSpPr>
          <p:cNvPr id="5" name="Slide Number Placeholder 4">
            <a:extLst>
              <a:ext uri="{FF2B5EF4-FFF2-40B4-BE49-F238E27FC236}">
                <a16:creationId xmlns:a16="http://schemas.microsoft.com/office/drawing/2014/main" id="{41FCBD9E-16C5-4564-B8F4-0BE87932491C}"/>
              </a:ext>
            </a:extLst>
          </p:cNvPr>
          <p:cNvSpPr>
            <a:spLocks noGrp="1"/>
          </p:cNvSpPr>
          <p:nvPr>
            <p:ph type="sldNum" sz="quarter" idx="12"/>
          </p:nvPr>
        </p:nvSpPr>
        <p:spPr/>
        <p:txBody>
          <a:bodyPr/>
          <a:lstStyle/>
          <a:p>
            <a:pPr>
              <a:defRPr/>
            </a:pPr>
            <a:fld id="{BD35CEBF-EEAA-45F5-BAD2-1450CBDB4A96}" type="slidenum">
              <a:rPr lang="en-US" smtClean="0"/>
              <a:pPr>
                <a:defRPr/>
              </a:pPr>
              <a:t>12</a:t>
            </a:fld>
            <a:endParaRPr lang="en-US"/>
          </a:p>
        </p:txBody>
      </p:sp>
    </p:spTree>
    <p:extLst>
      <p:ext uri="{BB962C8B-B14F-4D97-AF65-F5344CB8AC3E}">
        <p14:creationId xmlns:p14="http://schemas.microsoft.com/office/powerpoint/2010/main" val="3769499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Enterprise risk management network at </a:t>
            </a:r>
            <a:r>
              <a:rPr lang="en-US" dirty="0" err="1"/>
              <a:t>Valmet</a:t>
            </a:r>
            <a:endParaRPr lang="en-US" dirty="0"/>
          </a:p>
        </p:txBody>
      </p:sp>
      <p:sp>
        <p:nvSpPr>
          <p:cNvPr id="3" name="Text Placeholder 2"/>
          <p:cNvSpPr>
            <a:spLocks noGrp="1"/>
          </p:cNvSpPr>
          <p:nvPr>
            <p:ph type="body" sz="quarter" idx="13"/>
          </p:nvPr>
        </p:nvSpPr>
        <p:spPr/>
        <p:txBody>
          <a:bodyPr/>
          <a:lstStyle/>
          <a:p>
            <a:r>
              <a:rPr lang="en-US" dirty="0"/>
              <a:t>Global network</a:t>
            </a:r>
          </a:p>
          <a:p>
            <a:endParaRPr lang="en-US" dirty="0"/>
          </a:p>
        </p:txBody>
      </p:sp>
      <p:graphicFrame>
        <p:nvGraphicFramePr>
          <p:cNvPr id="9" name="Content Placeholder 8"/>
          <p:cNvGraphicFramePr>
            <a:graphicFrameLocks noGrp="1"/>
          </p:cNvGraphicFramePr>
          <p:nvPr>
            <p:ph idx="1"/>
          </p:nvPr>
        </p:nvGraphicFramePr>
        <p:xfrm>
          <a:off x="2168526" y="1428750"/>
          <a:ext cx="8143875"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Date Placeholder 4"/>
          <p:cNvSpPr>
            <a:spLocks noGrp="1"/>
          </p:cNvSpPr>
          <p:nvPr>
            <p:ph type="dt" sz="half" idx="10"/>
          </p:nvPr>
        </p:nvSpPr>
        <p:spPr/>
        <p:txBody>
          <a:bodyPr/>
          <a:lstStyle/>
          <a:p>
            <a:r>
              <a:rPr lang="fi-FI"/>
              <a:t>May, 28 2022</a:t>
            </a:r>
            <a:endParaRPr lang="en-US" dirty="0"/>
          </a:p>
        </p:txBody>
      </p:sp>
      <p:sp>
        <p:nvSpPr>
          <p:cNvPr id="8" name="Text Placeholder 7"/>
          <p:cNvSpPr>
            <a:spLocks noGrp="1"/>
          </p:cNvSpPr>
          <p:nvPr>
            <p:ph type="body" sz="quarter" idx="14"/>
          </p:nvPr>
        </p:nvSpPr>
        <p:spPr/>
        <p:txBody>
          <a:bodyPr/>
          <a:lstStyle/>
          <a:p>
            <a:endParaRPr lang="en-US"/>
          </a:p>
        </p:txBody>
      </p:sp>
      <p:sp>
        <p:nvSpPr>
          <p:cNvPr id="4" name="Footer Placeholder 3"/>
          <p:cNvSpPr>
            <a:spLocks noGrp="1"/>
          </p:cNvSpPr>
          <p:nvPr>
            <p:ph type="ftr" sz="quarter" idx="11"/>
          </p:nvPr>
        </p:nvSpPr>
        <p:spPr/>
        <p:txBody>
          <a:bodyPr/>
          <a:lstStyle/>
          <a:p>
            <a:pPr>
              <a:defRPr/>
            </a:pPr>
            <a:r>
              <a:rPr lang="en-US"/>
              <a:t>Audit Committee</a:t>
            </a:r>
          </a:p>
        </p:txBody>
      </p:sp>
      <p:sp>
        <p:nvSpPr>
          <p:cNvPr id="6" name="Slide Number Placeholder 5">
            <a:extLst>
              <a:ext uri="{FF2B5EF4-FFF2-40B4-BE49-F238E27FC236}">
                <a16:creationId xmlns:a16="http://schemas.microsoft.com/office/drawing/2014/main" id="{6B51826F-DFDF-4764-92C6-4FF80770D5A9}"/>
              </a:ext>
            </a:extLst>
          </p:cNvPr>
          <p:cNvSpPr>
            <a:spLocks noGrp="1"/>
          </p:cNvSpPr>
          <p:nvPr>
            <p:ph type="sldNum" sz="quarter" idx="12"/>
          </p:nvPr>
        </p:nvSpPr>
        <p:spPr/>
        <p:txBody>
          <a:bodyPr/>
          <a:lstStyle/>
          <a:p>
            <a:pPr>
              <a:defRPr/>
            </a:pPr>
            <a:fld id="{226C06A4-E5C7-47AE-9F2C-FD181B248088}" type="slidenum">
              <a:rPr lang="en-US" smtClean="0"/>
              <a:pPr>
                <a:defRPr/>
              </a:pPr>
              <a:t>13</a:t>
            </a:fld>
            <a:endParaRPr lang="en-US"/>
          </a:p>
        </p:txBody>
      </p:sp>
    </p:spTree>
    <p:extLst>
      <p:ext uri="{BB962C8B-B14F-4D97-AF65-F5344CB8AC3E}">
        <p14:creationId xmlns:p14="http://schemas.microsoft.com/office/powerpoint/2010/main" val="22705045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Risk management processes and</a:t>
            </a:r>
            <a:br>
              <a:rPr lang="en-GB" dirty="0"/>
            </a:br>
            <a:r>
              <a:rPr lang="fi-FI" dirty="0"/>
              <a:t>Scope of Activities</a:t>
            </a:r>
          </a:p>
        </p:txBody>
      </p:sp>
      <p:sp>
        <p:nvSpPr>
          <p:cNvPr id="3" name="Date Placeholder 2"/>
          <p:cNvSpPr>
            <a:spLocks noGrp="1"/>
          </p:cNvSpPr>
          <p:nvPr>
            <p:ph type="dt" sz="half" idx="10"/>
          </p:nvPr>
        </p:nvSpPr>
        <p:spPr>
          <a:xfrm>
            <a:off x="827584" y="6453336"/>
            <a:ext cx="1224136" cy="144016"/>
          </a:xfrm>
          <a:prstGeom prst="rect">
            <a:avLst/>
          </a:prstGeom>
        </p:spPr>
        <p:txBody>
          <a:bodyPr vert="horz" lIns="0" tIns="0" rIns="0" bIns="0" rtlCol="0" anchor="ctr">
            <a:noAutofit/>
          </a:bodyPr>
          <a:lstStyle>
            <a:defPPr>
              <a:defRPr lang="fi-FI"/>
            </a:defPPr>
            <a:lvl1pPr marL="0" algn="l" defTabSz="914400" rtl="0" eaLnBrk="1" latinLnBrk="0" hangingPunct="1">
              <a:defRPr sz="7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a:t>May, 28 2022</a:t>
            </a:r>
          </a:p>
        </p:txBody>
      </p:sp>
      <p:sp>
        <p:nvSpPr>
          <p:cNvPr id="4" name="Footer Placeholder 3"/>
          <p:cNvSpPr>
            <a:spLocks noGrp="1"/>
          </p:cNvSpPr>
          <p:nvPr>
            <p:ph type="ftr" sz="quarter" idx="11"/>
          </p:nvPr>
        </p:nvSpPr>
        <p:spPr>
          <a:xfrm>
            <a:off x="2051720" y="6453336"/>
            <a:ext cx="2880643" cy="144016"/>
          </a:xfrm>
          <a:prstGeom prst="rect">
            <a:avLst/>
          </a:prstGeom>
        </p:spPr>
        <p:txBody>
          <a:bodyPr vert="horz" lIns="0" tIns="0" rIns="0" bIns="0" rtlCol="0" anchor="ctr">
            <a:noAutofit/>
          </a:bodyPr>
          <a:lstStyle>
            <a:defPPr>
              <a:defRPr lang="fi-FI"/>
            </a:defPPr>
            <a:lvl1pPr marL="0" algn="l" defTabSz="914400" rtl="0" eaLnBrk="1" latinLnBrk="0" hangingPunct="1">
              <a:defRPr sz="7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Audit Committee</a:t>
            </a:r>
            <a:endParaRPr lang="fi-FI"/>
          </a:p>
        </p:txBody>
      </p:sp>
    </p:spTree>
    <p:extLst>
      <p:ext uri="{BB962C8B-B14F-4D97-AF65-F5344CB8AC3E}">
        <p14:creationId xmlns:p14="http://schemas.microsoft.com/office/powerpoint/2010/main" val="1228011483"/>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3"/>
          <p:cNvSpPr>
            <a:spLocks noGrp="1"/>
          </p:cNvSpPr>
          <p:nvPr>
            <p:ph type="title"/>
          </p:nvPr>
        </p:nvSpPr>
        <p:spPr/>
        <p:txBody>
          <a:bodyPr/>
          <a:lstStyle/>
          <a:p>
            <a:pPr eaLnBrk="1" hangingPunct="1"/>
            <a:r>
              <a:rPr lang="en-GB" dirty="0"/>
              <a:t>Risk management processes at </a:t>
            </a:r>
            <a:r>
              <a:rPr lang="en-GB" dirty="0" err="1"/>
              <a:t>Valmet</a:t>
            </a:r>
            <a:endParaRPr lang="fi-FI" dirty="0"/>
          </a:p>
        </p:txBody>
      </p:sp>
      <p:sp>
        <p:nvSpPr>
          <p:cNvPr id="36873" name="Date Placeholder 7"/>
          <p:cNvSpPr>
            <a:spLocks noGrp="1"/>
          </p:cNvSpPr>
          <p:nvPr>
            <p:ph type="dt" sz="half" idx="10"/>
          </p:nvPr>
        </p:nvSpPr>
        <p:spPr bwMode="auto">
          <a:noFill/>
          <a:ln>
            <a:miter lim="800000"/>
            <a:headEnd/>
            <a:tailEnd/>
          </a:ln>
        </p:spPr>
        <p:txBody>
          <a:bodyPr wrap="square" numCol="1" anchorCtr="0" compatLnSpc="1">
            <a:prstTxWarp prst="textNoShape">
              <a:avLst/>
            </a:prstTxWarp>
          </a:bodyPr>
          <a:lstStyle/>
          <a:p>
            <a:r>
              <a:rPr lang="fi-FI"/>
              <a:t>May, 28 2022</a:t>
            </a:r>
            <a:endParaRPr lang="en-US"/>
          </a:p>
        </p:txBody>
      </p:sp>
      <p:sp>
        <p:nvSpPr>
          <p:cNvPr id="9" name="Text Placeholder 8"/>
          <p:cNvSpPr>
            <a:spLocks noGrp="1"/>
          </p:cNvSpPr>
          <p:nvPr>
            <p:ph type="body" sz="quarter" idx="13"/>
          </p:nvPr>
        </p:nvSpPr>
        <p:spPr/>
        <p:txBody>
          <a:bodyPr/>
          <a:lstStyle/>
          <a:p>
            <a:endParaRPr lang="en-US"/>
          </a:p>
        </p:txBody>
      </p:sp>
      <p:pic>
        <p:nvPicPr>
          <p:cNvPr id="36872" name="ClipArt Placeholder 10"/>
          <p:cNvPicPr>
            <a:picLocks noGrp="1" noChangeAspect="1" noChangeArrowheads="1"/>
          </p:cNvPicPr>
          <p:nvPr>
            <p:ph type="clipArt" sz="half" idx="4294967295"/>
          </p:nvPr>
        </p:nvPicPr>
        <p:blipFill>
          <a:blip r:embed="rId2" cstate="print"/>
          <a:srcRect/>
          <a:stretch>
            <a:fillRect/>
          </a:stretch>
        </p:blipFill>
        <p:spPr>
          <a:xfrm>
            <a:off x="6710363" y="1822450"/>
            <a:ext cx="3959225" cy="3479800"/>
          </a:xfrm>
          <a:noFill/>
        </p:spPr>
      </p:pic>
      <p:sp>
        <p:nvSpPr>
          <p:cNvPr id="7" name="Rounded Rectangle 6"/>
          <p:cNvSpPr/>
          <p:nvPr/>
        </p:nvSpPr>
        <p:spPr>
          <a:xfrm>
            <a:off x="2245159" y="1268761"/>
            <a:ext cx="4016430" cy="4418073"/>
          </a:xfrm>
          <a:prstGeom prst="roundRect">
            <a:avLst/>
          </a:prstGeom>
          <a:solidFill>
            <a:schemeClr val="accent1">
              <a:lumMod val="40000"/>
              <a:lumOff val="60000"/>
            </a:schemeClr>
          </a:solidFill>
          <a:ln/>
        </p:spPr>
        <p:style>
          <a:lnRef idx="3">
            <a:schemeClr val="lt1"/>
          </a:lnRef>
          <a:fillRef idx="1">
            <a:schemeClr val="accent1"/>
          </a:fillRef>
          <a:effectRef idx="1">
            <a:schemeClr val="accent1"/>
          </a:effectRef>
          <a:fontRef idx="minor">
            <a:schemeClr val="lt1"/>
          </a:fontRef>
        </p:style>
        <p:txBody>
          <a:bodyPr anchor="ctr"/>
          <a:lstStyle/>
          <a:p>
            <a:pPr marL="457200" indent="-457200">
              <a:buFont typeface="+mj-lt"/>
              <a:buAutoNum type="arabicPeriod"/>
            </a:pPr>
            <a:r>
              <a:rPr lang="en-US" dirty="0">
                <a:solidFill>
                  <a:schemeClr val="tx1"/>
                </a:solidFill>
              </a:rPr>
              <a:t>Risk Management Policy</a:t>
            </a:r>
          </a:p>
          <a:p>
            <a:pPr marL="457200" indent="-457200">
              <a:buFont typeface="+mj-lt"/>
              <a:buAutoNum type="arabicPeriod"/>
            </a:pPr>
            <a:r>
              <a:rPr lang="en-US" dirty="0">
                <a:solidFill>
                  <a:schemeClr val="tx1"/>
                </a:solidFill>
              </a:rPr>
              <a:t>Risk Management Program</a:t>
            </a:r>
          </a:p>
          <a:p>
            <a:pPr marL="457200" indent="-457200">
              <a:buFont typeface="+mj-lt"/>
              <a:buAutoNum type="arabicPeriod"/>
            </a:pPr>
            <a:r>
              <a:rPr lang="en-US" dirty="0">
                <a:solidFill>
                  <a:schemeClr val="tx1"/>
                </a:solidFill>
              </a:rPr>
              <a:t>Risk Map  </a:t>
            </a:r>
          </a:p>
          <a:p>
            <a:pPr marL="457200" indent="-457200">
              <a:buFont typeface="+mj-lt"/>
              <a:buAutoNum type="arabicPeriod"/>
            </a:pPr>
            <a:r>
              <a:rPr lang="en-US" dirty="0">
                <a:solidFill>
                  <a:schemeClr val="tx1"/>
                </a:solidFill>
              </a:rPr>
              <a:t>Risk Assessment</a:t>
            </a:r>
          </a:p>
          <a:p>
            <a:pPr marL="457200" indent="-457200">
              <a:buFont typeface="+mj-lt"/>
              <a:buAutoNum type="arabicPeriod"/>
            </a:pPr>
            <a:r>
              <a:rPr lang="en-US" dirty="0">
                <a:solidFill>
                  <a:schemeClr val="tx1"/>
                </a:solidFill>
              </a:rPr>
              <a:t>Risk treatment and residual risk management</a:t>
            </a:r>
          </a:p>
          <a:p>
            <a:pPr marL="457200" indent="-457200">
              <a:buFont typeface="+mj-lt"/>
              <a:buAutoNum type="arabicPeriod"/>
            </a:pPr>
            <a:r>
              <a:rPr lang="en-US" dirty="0">
                <a:solidFill>
                  <a:schemeClr val="tx1"/>
                </a:solidFill>
              </a:rPr>
              <a:t>Risk Management Evaluation</a:t>
            </a:r>
          </a:p>
          <a:p>
            <a:pPr marL="457200" indent="-457200">
              <a:buFont typeface="+mj-lt"/>
              <a:buAutoNum type="arabicPeriod"/>
            </a:pPr>
            <a:r>
              <a:rPr lang="en-US" dirty="0">
                <a:solidFill>
                  <a:schemeClr val="tx1"/>
                </a:solidFill>
              </a:rPr>
              <a:t>Internal and external benchmarks</a:t>
            </a:r>
          </a:p>
          <a:p>
            <a:pPr marL="457200" indent="-457200">
              <a:buFont typeface="+mj-lt"/>
              <a:buAutoNum type="arabicPeriod"/>
            </a:pPr>
            <a:r>
              <a:rPr lang="en-US" dirty="0">
                <a:solidFill>
                  <a:schemeClr val="tx1"/>
                </a:solidFill>
              </a:rPr>
              <a:t>Crisis management practices</a:t>
            </a:r>
          </a:p>
          <a:p>
            <a:pPr marL="457200" indent="-457200">
              <a:buFont typeface="+mj-lt"/>
              <a:buAutoNum type="arabicPeriod"/>
            </a:pPr>
            <a:r>
              <a:rPr lang="en-US" dirty="0">
                <a:solidFill>
                  <a:schemeClr val="tx1"/>
                </a:solidFill>
              </a:rPr>
              <a:t>Global insurance programs</a:t>
            </a:r>
          </a:p>
          <a:p>
            <a:pPr marL="457200" indent="-457200">
              <a:buFont typeface="+mj-lt"/>
              <a:buAutoNum type="arabicPeriod"/>
            </a:pPr>
            <a:r>
              <a:rPr lang="en-US" dirty="0">
                <a:solidFill>
                  <a:schemeClr val="tx1"/>
                </a:solidFill>
              </a:rPr>
              <a:t>Process reviews and development</a:t>
            </a:r>
          </a:p>
          <a:p>
            <a:endParaRPr lang="en-US" sz="2400" dirty="0">
              <a:solidFill>
                <a:schemeClr val="tx1"/>
              </a:solidFill>
            </a:endParaRPr>
          </a:p>
        </p:txBody>
      </p:sp>
      <p:sp>
        <p:nvSpPr>
          <p:cNvPr id="2" name="Footer Placeholder 1"/>
          <p:cNvSpPr>
            <a:spLocks noGrp="1"/>
          </p:cNvSpPr>
          <p:nvPr>
            <p:ph type="ftr" sz="quarter" idx="11"/>
          </p:nvPr>
        </p:nvSpPr>
        <p:spPr/>
        <p:txBody>
          <a:bodyPr/>
          <a:lstStyle/>
          <a:p>
            <a:pPr>
              <a:defRPr/>
            </a:pPr>
            <a:r>
              <a:rPr lang="en-US"/>
              <a:t>Audit Committee</a:t>
            </a:r>
          </a:p>
        </p:txBody>
      </p:sp>
      <p:sp>
        <p:nvSpPr>
          <p:cNvPr id="3" name="Slide Number Placeholder 2">
            <a:extLst>
              <a:ext uri="{FF2B5EF4-FFF2-40B4-BE49-F238E27FC236}">
                <a16:creationId xmlns:a16="http://schemas.microsoft.com/office/drawing/2014/main" id="{5182953B-7FC6-4F7D-8045-148AF5806D51}"/>
              </a:ext>
            </a:extLst>
          </p:cNvPr>
          <p:cNvSpPr>
            <a:spLocks noGrp="1"/>
          </p:cNvSpPr>
          <p:nvPr>
            <p:ph type="sldNum" sz="quarter" idx="12"/>
          </p:nvPr>
        </p:nvSpPr>
        <p:spPr/>
        <p:txBody>
          <a:bodyPr/>
          <a:lstStyle/>
          <a:p>
            <a:pPr>
              <a:defRPr/>
            </a:pPr>
            <a:fld id="{BD35CEBF-EEAA-45F5-BAD2-1450CBDB4A96}" type="slidenum">
              <a:rPr lang="en-US" smtClean="0"/>
              <a:pPr>
                <a:defRPr/>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3"/>
          <p:cNvSpPr>
            <a:spLocks noGrp="1"/>
          </p:cNvSpPr>
          <p:nvPr>
            <p:ph type="title"/>
          </p:nvPr>
        </p:nvSpPr>
        <p:spPr/>
        <p:txBody>
          <a:bodyPr/>
          <a:lstStyle/>
          <a:p>
            <a:pPr eaLnBrk="1" hangingPunct="1"/>
            <a:r>
              <a:rPr lang="en-GB" dirty="0"/>
              <a:t>Risk management practises at </a:t>
            </a:r>
            <a:r>
              <a:rPr lang="en-GB" dirty="0" err="1"/>
              <a:t>Valmet</a:t>
            </a:r>
            <a:r>
              <a:rPr lang="en-GB" dirty="0"/>
              <a:t> </a:t>
            </a:r>
            <a:endParaRPr lang="fi-FI" dirty="0"/>
          </a:p>
        </p:txBody>
      </p:sp>
      <p:sp>
        <p:nvSpPr>
          <p:cNvPr id="36873" name="Date Placeholder 7"/>
          <p:cNvSpPr>
            <a:spLocks noGrp="1"/>
          </p:cNvSpPr>
          <p:nvPr>
            <p:ph type="dt" sz="half" idx="10"/>
          </p:nvPr>
        </p:nvSpPr>
        <p:spPr bwMode="auto">
          <a:noFill/>
          <a:ln>
            <a:miter lim="800000"/>
            <a:headEnd/>
            <a:tailEnd/>
          </a:ln>
        </p:spPr>
        <p:txBody>
          <a:bodyPr wrap="square" numCol="1" anchorCtr="0" compatLnSpc="1">
            <a:prstTxWarp prst="textNoShape">
              <a:avLst/>
            </a:prstTxWarp>
          </a:bodyPr>
          <a:lstStyle/>
          <a:p>
            <a:r>
              <a:rPr lang="fi-FI"/>
              <a:t>May, 28 2022</a:t>
            </a:r>
            <a:endParaRPr lang="en-US"/>
          </a:p>
        </p:txBody>
      </p:sp>
      <p:sp>
        <p:nvSpPr>
          <p:cNvPr id="9" name="Text Placeholder 8"/>
          <p:cNvSpPr>
            <a:spLocks noGrp="1"/>
          </p:cNvSpPr>
          <p:nvPr>
            <p:ph type="body" sz="quarter" idx="13"/>
          </p:nvPr>
        </p:nvSpPr>
        <p:spPr/>
        <p:txBody>
          <a:bodyPr/>
          <a:lstStyle/>
          <a:p>
            <a:endParaRPr lang="en-US"/>
          </a:p>
        </p:txBody>
      </p:sp>
      <p:pic>
        <p:nvPicPr>
          <p:cNvPr id="36872" name="ClipArt Placeholder 10"/>
          <p:cNvPicPr>
            <a:picLocks noGrp="1" noChangeAspect="1" noChangeArrowheads="1"/>
          </p:cNvPicPr>
          <p:nvPr>
            <p:ph type="clipArt" sz="half" idx="4294967295"/>
          </p:nvPr>
        </p:nvPicPr>
        <p:blipFill>
          <a:blip r:embed="rId2" cstate="print"/>
          <a:srcRect/>
          <a:stretch>
            <a:fillRect/>
          </a:stretch>
        </p:blipFill>
        <p:spPr>
          <a:xfrm>
            <a:off x="6710363" y="1822450"/>
            <a:ext cx="3959225" cy="3479800"/>
          </a:xfrm>
          <a:noFill/>
        </p:spPr>
      </p:pic>
      <p:sp>
        <p:nvSpPr>
          <p:cNvPr id="7" name="Rounded Rectangle 6"/>
          <p:cNvSpPr/>
          <p:nvPr/>
        </p:nvSpPr>
        <p:spPr>
          <a:xfrm>
            <a:off x="2245159" y="1268761"/>
            <a:ext cx="4016430" cy="4418073"/>
          </a:xfrm>
          <a:prstGeom prst="roundRect">
            <a:avLst/>
          </a:prstGeom>
          <a:solidFill>
            <a:schemeClr val="accent1">
              <a:lumMod val="40000"/>
              <a:lumOff val="60000"/>
            </a:schemeClr>
          </a:solidFill>
          <a:ln/>
        </p:spPr>
        <p:style>
          <a:lnRef idx="3">
            <a:schemeClr val="lt1"/>
          </a:lnRef>
          <a:fillRef idx="1">
            <a:schemeClr val="accent1"/>
          </a:fillRef>
          <a:effectRef idx="1">
            <a:schemeClr val="accent1"/>
          </a:effectRef>
          <a:fontRef idx="minor">
            <a:schemeClr val="lt1"/>
          </a:fontRef>
        </p:style>
        <p:txBody>
          <a:bodyPr anchor="ctr"/>
          <a:lstStyle/>
          <a:p>
            <a:pPr marL="342900" indent="-342900">
              <a:buFont typeface="+mj-lt"/>
              <a:buAutoNum type="arabicPeriod"/>
            </a:pPr>
            <a:r>
              <a:rPr lang="en-US" sz="2000" dirty="0">
                <a:solidFill>
                  <a:schemeClr val="tx1"/>
                </a:solidFill>
              </a:rPr>
              <a:t>Risk Management network</a:t>
            </a:r>
          </a:p>
          <a:p>
            <a:pPr marL="342900" indent="-342900">
              <a:buFont typeface="+mj-lt"/>
              <a:buAutoNum type="arabicPeriod"/>
            </a:pPr>
            <a:r>
              <a:rPr lang="en-US" sz="2000" dirty="0">
                <a:solidFill>
                  <a:schemeClr val="tx1"/>
                </a:solidFill>
              </a:rPr>
              <a:t>Instructions </a:t>
            </a:r>
          </a:p>
          <a:p>
            <a:pPr marL="342900" indent="-342900">
              <a:buFont typeface="+mj-lt"/>
              <a:buAutoNum type="arabicPeriod"/>
            </a:pPr>
            <a:r>
              <a:rPr lang="en-US" sz="2000" dirty="0">
                <a:solidFill>
                  <a:schemeClr val="tx1"/>
                </a:solidFill>
              </a:rPr>
              <a:t>Training and auditing</a:t>
            </a:r>
          </a:p>
          <a:p>
            <a:pPr marL="342900" indent="-342900">
              <a:buFont typeface="+mj-lt"/>
              <a:buAutoNum type="arabicPeriod"/>
            </a:pPr>
            <a:r>
              <a:rPr lang="en-US" sz="2000" dirty="0">
                <a:solidFill>
                  <a:schemeClr val="tx1"/>
                </a:solidFill>
              </a:rPr>
              <a:t>Communication and consultation</a:t>
            </a:r>
          </a:p>
          <a:p>
            <a:pPr marL="342900" indent="-342900">
              <a:buFont typeface="+mj-lt"/>
              <a:buAutoNum type="arabicPeriod"/>
            </a:pPr>
            <a:r>
              <a:rPr lang="en-US" sz="2000" dirty="0">
                <a:solidFill>
                  <a:schemeClr val="tx1"/>
                </a:solidFill>
              </a:rPr>
              <a:t>Risk awareness </a:t>
            </a:r>
          </a:p>
          <a:p>
            <a:endParaRPr lang="en-US" sz="2000" dirty="0">
              <a:solidFill>
                <a:schemeClr val="tx1"/>
              </a:solidFill>
            </a:endParaRPr>
          </a:p>
        </p:txBody>
      </p:sp>
      <p:sp>
        <p:nvSpPr>
          <p:cNvPr id="2" name="Footer Placeholder 1"/>
          <p:cNvSpPr>
            <a:spLocks noGrp="1"/>
          </p:cNvSpPr>
          <p:nvPr>
            <p:ph type="ftr" sz="quarter" idx="11"/>
          </p:nvPr>
        </p:nvSpPr>
        <p:spPr/>
        <p:txBody>
          <a:bodyPr/>
          <a:lstStyle/>
          <a:p>
            <a:pPr>
              <a:defRPr/>
            </a:pPr>
            <a:r>
              <a:rPr lang="en-US"/>
              <a:t>Audit Committee</a:t>
            </a:r>
          </a:p>
        </p:txBody>
      </p:sp>
      <p:sp>
        <p:nvSpPr>
          <p:cNvPr id="3" name="Slide Number Placeholder 2">
            <a:extLst>
              <a:ext uri="{FF2B5EF4-FFF2-40B4-BE49-F238E27FC236}">
                <a16:creationId xmlns:a16="http://schemas.microsoft.com/office/drawing/2014/main" id="{D3D508D8-3D71-450D-BAA6-019CD3DF81D9}"/>
              </a:ext>
            </a:extLst>
          </p:cNvPr>
          <p:cNvSpPr>
            <a:spLocks noGrp="1"/>
          </p:cNvSpPr>
          <p:nvPr>
            <p:ph type="sldNum" sz="quarter" idx="12"/>
          </p:nvPr>
        </p:nvSpPr>
        <p:spPr/>
        <p:txBody>
          <a:bodyPr/>
          <a:lstStyle/>
          <a:p>
            <a:pPr>
              <a:defRPr/>
            </a:pPr>
            <a:fld id="{BD35CEBF-EEAA-45F5-BAD2-1450CBDB4A96}" type="slidenum">
              <a:rPr lang="en-US" smtClean="0"/>
              <a:pPr>
                <a:defRPr/>
              </a:pPr>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8" name="Date Placeholder 9"/>
          <p:cNvSpPr>
            <a:spLocks noGrp="1"/>
          </p:cNvSpPr>
          <p:nvPr>
            <p:ph type="dt" sz="half" idx="10"/>
          </p:nvPr>
        </p:nvSpPr>
        <p:spPr/>
        <p:txBody>
          <a:bodyPr/>
          <a:lstStyle/>
          <a:p>
            <a:r>
              <a:rPr lang="fi-FI"/>
              <a:t>May, 28 2022</a:t>
            </a:r>
            <a:endParaRPr lang="en-US" dirty="0"/>
          </a:p>
        </p:txBody>
      </p:sp>
      <p:sp>
        <p:nvSpPr>
          <p:cNvPr id="37890" name="Title 1"/>
          <p:cNvSpPr>
            <a:spLocks noGrp="1"/>
          </p:cNvSpPr>
          <p:nvPr>
            <p:ph type="title" idx="4294967295"/>
          </p:nvPr>
        </p:nvSpPr>
        <p:spPr>
          <a:xfrm>
            <a:off x="1921123" y="188641"/>
            <a:ext cx="8218488" cy="936625"/>
          </a:xfrm>
        </p:spPr>
        <p:txBody>
          <a:bodyPr/>
          <a:lstStyle/>
          <a:p>
            <a:r>
              <a:rPr lang="en-US" dirty="0"/>
              <a:t>Scope of risk management activities at </a:t>
            </a:r>
            <a:r>
              <a:rPr lang="en-US" dirty="0" err="1"/>
              <a:t>Valmet</a:t>
            </a:r>
            <a:br>
              <a:rPr lang="en-US" dirty="0"/>
            </a:br>
            <a:r>
              <a:rPr lang="en-US" sz="2200" dirty="0">
                <a:solidFill>
                  <a:schemeClr val="tx1"/>
                </a:solidFill>
              </a:rPr>
              <a:t>Implementation</a:t>
            </a:r>
            <a:br>
              <a:rPr lang="en-US" dirty="0"/>
            </a:br>
            <a:br>
              <a:rPr lang="en-US" dirty="0"/>
            </a:br>
            <a:endParaRPr lang="en-US" dirty="0"/>
          </a:p>
        </p:txBody>
      </p:sp>
      <p:graphicFrame>
        <p:nvGraphicFramePr>
          <p:cNvPr id="4" name="Diagram 3"/>
          <p:cNvGraphicFramePr/>
          <p:nvPr/>
        </p:nvGraphicFramePr>
        <p:xfrm>
          <a:off x="1921123" y="1052737"/>
          <a:ext cx="8748465" cy="53008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le 4"/>
          <p:cNvSpPr/>
          <p:nvPr/>
        </p:nvSpPr>
        <p:spPr>
          <a:xfrm>
            <a:off x="5449515" y="3356993"/>
            <a:ext cx="1486334" cy="802767"/>
          </a:xfrm>
          <a:prstGeom prst="roundRect">
            <a:avLst/>
          </a:prstGeom>
          <a:solidFill>
            <a:schemeClr val="accent6"/>
          </a:solidFill>
          <a:ln/>
        </p:spPr>
        <p:style>
          <a:lnRef idx="3">
            <a:schemeClr val="lt1"/>
          </a:lnRef>
          <a:fillRef idx="1">
            <a:schemeClr val="accent5"/>
          </a:fillRef>
          <a:effectRef idx="1">
            <a:schemeClr val="accent5"/>
          </a:effectRef>
          <a:fontRef idx="minor">
            <a:schemeClr val="lt1"/>
          </a:fontRef>
        </p:style>
        <p:txBody>
          <a:bodyPr anchor="ctr"/>
          <a:lstStyle/>
          <a:p>
            <a:pPr algn="ctr">
              <a:defRPr/>
            </a:pPr>
            <a:r>
              <a:rPr lang="en-US" dirty="0">
                <a:solidFill>
                  <a:schemeClr val="bg1"/>
                </a:solidFill>
              </a:rPr>
              <a:t>Instructions</a:t>
            </a:r>
          </a:p>
        </p:txBody>
      </p:sp>
      <p:sp>
        <p:nvSpPr>
          <p:cNvPr id="37894" name="TextBox 5"/>
          <p:cNvSpPr txBox="1">
            <a:spLocks noChangeArrowheads="1"/>
          </p:cNvSpPr>
          <p:nvPr/>
        </p:nvSpPr>
        <p:spPr bwMode="auto">
          <a:xfrm>
            <a:off x="7507697" y="1474938"/>
            <a:ext cx="1146175" cy="369887"/>
          </a:xfrm>
          <a:prstGeom prst="rect">
            <a:avLst/>
          </a:prstGeom>
          <a:noFill/>
          <a:ln w="9525">
            <a:noFill/>
            <a:miter lim="800000"/>
            <a:headEnd/>
            <a:tailEnd/>
          </a:ln>
        </p:spPr>
        <p:txBody>
          <a:bodyPr wrap="none">
            <a:spAutoFit/>
          </a:bodyPr>
          <a:lstStyle/>
          <a:p>
            <a:r>
              <a:rPr lang="fi-FI" dirty="0">
                <a:solidFill>
                  <a:schemeClr val="tx2"/>
                </a:solidFill>
              </a:rPr>
              <a:t>Proactive</a:t>
            </a:r>
          </a:p>
        </p:txBody>
      </p:sp>
      <p:sp>
        <p:nvSpPr>
          <p:cNvPr id="37895" name="TextBox 6"/>
          <p:cNvSpPr txBox="1">
            <a:spLocks noChangeArrowheads="1"/>
          </p:cNvSpPr>
          <p:nvPr/>
        </p:nvSpPr>
        <p:spPr bwMode="auto">
          <a:xfrm>
            <a:off x="8761883" y="4329100"/>
            <a:ext cx="1332148" cy="923330"/>
          </a:xfrm>
          <a:prstGeom prst="rect">
            <a:avLst/>
          </a:prstGeom>
          <a:noFill/>
          <a:ln w="9525">
            <a:noFill/>
            <a:miter lim="800000"/>
            <a:headEnd/>
            <a:tailEnd/>
          </a:ln>
        </p:spPr>
        <p:txBody>
          <a:bodyPr wrap="square">
            <a:spAutoFit/>
          </a:bodyPr>
          <a:lstStyle/>
          <a:p>
            <a:r>
              <a:rPr lang="en-US" dirty="0">
                <a:solidFill>
                  <a:schemeClr val="accent2">
                    <a:lumMod val="50000"/>
                  </a:schemeClr>
                </a:solidFill>
              </a:rPr>
              <a:t>Promoting and preventive</a:t>
            </a:r>
          </a:p>
        </p:txBody>
      </p:sp>
      <p:sp>
        <p:nvSpPr>
          <p:cNvPr id="37896" name="TextBox 7"/>
          <p:cNvSpPr txBox="1">
            <a:spLocks noChangeArrowheads="1"/>
          </p:cNvSpPr>
          <p:nvPr/>
        </p:nvSpPr>
        <p:spPr bwMode="auto">
          <a:xfrm>
            <a:off x="3757327" y="5949281"/>
            <a:ext cx="1211262" cy="369887"/>
          </a:xfrm>
          <a:prstGeom prst="rect">
            <a:avLst/>
          </a:prstGeom>
          <a:noFill/>
          <a:ln w="9525">
            <a:noFill/>
            <a:miter lim="800000"/>
            <a:headEnd/>
            <a:tailEnd/>
          </a:ln>
        </p:spPr>
        <p:txBody>
          <a:bodyPr wrap="none">
            <a:spAutoFit/>
          </a:bodyPr>
          <a:lstStyle/>
          <a:p>
            <a:r>
              <a:rPr lang="fi-FI" dirty="0">
                <a:solidFill>
                  <a:schemeClr val="tx1">
                    <a:lumMod val="95000"/>
                    <a:lumOff val="5000"/>
                  </a:schemeClr>
                </a:solidFill>
              </a:rPr>
              <a:t>Protective</a:t>
            </a:r>
          </a:p>
        </p:txBody>
      </p:sp>
      <p:sp>
        <p:nvSpPr>
          <p:cNvPr id="37897" name="TextBox 8"/>
          <p:cNvSpPr txBox="1">
            <a:spLocks noChangeArrowheads="1"/>
          </p:cNvSpPr>
          <p:nvPr/>
        </p:nvSpPr>
        <p:spPr bwMode="auto">
          <a:xfrm>
            <a:off x="2494633" y="2483048"/>
            <a:ext cx="1082675" cy="369888"/>
          </a:xfrm>
          <a:prstGeom prst="rect">
            <a:avLst/>
          </a:prstGeom>
          <a:noFill/>
          <a:ln w="9525">
            <a:noFill/>
            <a:miter lim="800000"/>
            <a:headEnd/>
            <a:tailEnd/>
          </a:ln>
        </p:spPr>
        <p:txBody>
          <a:bodyPr wrap="none">
            <a:spAutoFit/>
          </a:bodyPr>
          <a:lstStyle/>
          <a:p>
            <a:r>
              <a:rPr lang="fi-FI" dirty="0">
                <a:solidFill>
                  <a:schemeClr val="bg2">
                    <a:lumMod val="75000"/>
                  </a:schemeClr>
                </a:solidFill>
              </a:rPr>
              <a:t>Reactive</a:t>
            </a:r>
          </a:p>
        </p:txBody>
      </p:sp>
      <p:sp>
        <p:nvSpPr>
          <p:cNvPr id="2" name="Footer Placeholder 1"/>
          <p:cNvSpPr>
            <a:spLocks noGrp="1"/>
          </p:cNvSpPr>
          <p:nvPr>
            <p:ph type="ftr" sz="quarter" idx="11"/>
          </p:nvPr>
        </p:nvSpPr>
        <p:spPr/>
        <p:txBody>
          <a:bodyPr/>
          <a:lstStyle/>
          <a:p>
            <a:r>
              <a:rPr lang="en-US"/>
              <a:t>Audit Committee</a:t>
            </a:r>
            <a:endParaRPr lang="fi-FI"/>
          </a:p>
        </p:txBody>
      </p:sp>
      <p:sp>
        <p:nvSpPr>
          <p:cNvPr id="3" name="Slide Number Placeholder 2">
            <a:extLst>
              <a:ext uri="{FF2B5EF4-FFF2-40B4-BE49-F238E27FC236}">
                <a16:creationId xmlns:a16="http://schemas.microsoft.com/office/drawing/2014/main" id="{0C83AECA-43FC-4E04-94D0-BAD7174CF37F}"/>
              </a:ext>
            </a:extLst>
          </p:cNvPr>
          <p:cNvSpPr>
            <a:spLocks noGrp="1"/>
          </p:cNvSpPr>
          <p:nvPr>
            <p:ph type="sldNum" sz="quarter" idx="12"/>
          </p:nvPr>
        </p:nvSpPr>
        <p:spPr/>
        <p:txBody>
          <a:bodyPr/>
          <a:lstStyle/>
          <a:p>
            <a:fld id="{CBE4C6D7-4186-49A5-9C3D-90F360D290DF}" type="slidenum">
              <a:rPr lang="fi-FI" smtClean="0"/>
              <a:pPr/>
              <a:t>17</a:t>
            </a:fld>
            <a:endParaRPr lang="fi-FI"/>
          </a:p>
        </p:txBody>
      </p:sp>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2190751" y="361951"/>
            <a:ext cx="8143875" cy="923925"/>
          </a:xfrm>
        </p:spPr>
        <p:txBody>
          <a:bodyPr/>
          <a:lstStyle/>
          <a:p>
            <a:r>
              <a:rPr lang="en-US" dirty="0"/>
              <a:t>Risk management instructions</a:t>
            </a:r>
          </a:p>
        </p:txBody>
      </p:sp>
      <p:sp>
        <p:nvSpPr>
          <p:cNvPr id="38916" name="Date Placeholder 3"/>
          <p:cNvSpPr>
            <a:spLocks noGrp="1"/>
          </p:cNvSpPr>
          <p:nvPr>
            <p:ph type="dt" sz="half" idx="10"/>
          </p:nvPr>
        </p:nvSpPr>
        <p:spPr bwMode="auto">
          <a:noFill/>
          <a:ln>
            <a:miter lim="800000"/>
            <a:headEnd/>
            <a:tailEnd/>
          </a:ln>
        </p:spPr>
        <p:txBody>
          <a:bodyPr wrap="square" numCol="1" anchorCtr="0" compatLnSpc="1">
            <a:prstTxWarp prst="textNoShape">
              <a:avLst/>
            </a:prstTxWarp>
          </a:bodyPr>
          <a:lstStyle/>
          <a:p>
            <a:r>
              <a:rPr lang="fi-FI"/>
              <a:t>May, 28 2022</a:t>
            </a:r>
            <a:endParaRPr lang="en-US"/>
          </a:p>
        </p:txBody>
      </p:sp>
      <p:sp>
        <p:nvSpPr>
          <p:cNvPr id="38915" name="Text Placeholder 2"/>
          <p:cNvSpPr>
            <a:spLocks noGrp="1"/>
          </p:cNvSpPr>
          <p:nvPr>
            <p:ph type="body" sz="quarter" idx="13"/>
          </p:nvPr>
        </p:nvSpPr>
        <p:spPr/>
        <p:txBody>
          <a:bodyPr/>
          <a:lstStyle/>
          <a:p>
            <a:endParaRPr lang="en-US" dirty="0"/>
          </a:p>
        </p:txBody>
      </p:sp>
      <p:sp>
        <p:nvSpPr>
          <p:cNvPr id="7" name="Rounded Rectangle 6"/>
          <p:cNvSpPr/>
          <p:nvPr/>
        </p:nvSpPr>
        <p:spPr>
          <a:xfrm>
            <a:off x="2519362" y="1384301"/>
            <a:ext cx="6280150" cy="4162425"/>
          </a:xfrm>
          <a:prstGeom prst="roundRect">
            <a:avLst/>
          </a:prstGeom>
          <a:solidFill>
            <a:schemeClr val="accent1"/>
          </a:solidFill>
          <a:ln/>
        </p:spPr>
        <p:style>
          <a:lnRef idx="3">
            <a:schemeClr val="lt1"/>
          </a:lnRef>
          <a:fillRef idx="1">
            <a:schemeClr val="accent5"/>
          </a:fillRef>
          <a:effectRef idx="1">
            <a:schemeClr val="accent5"/>
          </a:effectRef>
          <a:fontRef idx="minor">
            <a:schemeClr val="lt1"/>
          </a:fontRef>
        </p:style>
        <p:txBody>
          <a:bodyPr anchor="ctr"/>
          <a:lstStyle/>
          <a:p>
            <a:pPr algn="ctr">
              <a:defRPr/>
            </a:pPr>
            <a:r>
              <a:rPr lang="en-US" sz="2000" dirty="0">
                <a:solidFill>
                  <a:schemeClr val="bg1"/>
                </a:solidFill>
              </a:rPr>
              <a:t>Corporate Governance</a:t>
            </a:r>
          </a:p>
          <a:p>
            <a:pPr algn="ctr">
              <a:defRPr/>
            </a:pPr>
            <a:r>
              <a:rPr lang="en-US" sz="2000" dirty="0">
                <a:solidFill>
                  <a:schemeClr val="bg1"/>
                </a:solidFill>
              </a:rPr>
              <a:t>Strategic guidelines</a:t>
            </a:r>
          </a:p>
          <a:p>
            <a:pPr algn="ctr">
              <a:defRPr/>
            </a:pPr>
            <a:r>
              <a:rPr lang="en-US" sz="2000" dirty="0">
                <a:solidFill>
                  <a:schemeClr val="bg1"/>
                </a:solidFill>
              </a:rPr>
              <a:t>Treasury Policy</a:t>
            </a:r>
          </a:p>
          <a:p>
            <a:pPr algn="ctr">
              <a:defRPr/>
            </a:pPr>
            <a:r>
              <a:rPr lang="en-US" sz="2000" dirty="0">
                <a:solidFill>
                  <a:schemeClr val="bg1"/>
                </a:solidFill>
              </a:rPr>
              <a:t>Internal Audit Charter</a:t>
            </a:r>
          </a:p>
          <a:p>
            <a:pPr algn="ctr">
              <a:defRPr/>
            </a:pPr>
            <a:r>
              <a:rPr lang="en-US" sz="2000" dirty="0">
                <a:solidFill>
                  <a:schemeClr val="bg1"/>
                </a:solidFill>
              </a:rPr>
              <a:t>Health, Safety and Environmental Policy</a:t>
            </a:r>
          </a:p>
          <a:p>
            <a:pPr algn="ctr">
              <a:defRPr/>
            </a:pPr>
            <a:r>
              <a:rPr lang="en-US" sz="2000" dirty="0">
                <a:solidFill>
                  <a:schemeClr val="bg1"/>
                </a:solidFill>
              </a:rPr>
              <a:t>Information Security Principles</a:t>
            </a:r>
          </a:p>
          <a:p>
            <a:pPr algn="ctr">
              <a:defRPr/>
            </a:pPr>
            <a:r>
              <a:rPr lang="en-US" sz="2000" dirty="0">
                <a:solidFill>
                  <a:schemeClr val="bg1"/>
                </a:solidFill>
              </a:rPr>
              <a:t> Enterprise Risk Management Policy</a:t>
            </a:r>
          </a:p>
          <a:p>
            <a:pPr algn="ctr">
              <a:defRPr/>
            </a:pPr>
            <a:r>
              <a:rPr lang="en-US" sz="2000" dirty="0">
                <a:solidFill>
                  <a:schemeClr val="bg1"/>
                </a:solidFill>
              </a:rPr>
              <a:t>Risk Management Instructions</a:t>
            </a:r>
          </a:p>
          <a:p>
            <a:pPr algn="ctr">
              <a:defRPr/>
            </a:pPr>
            <a:endParaRPr lang="en-US" sz="2000" dirty="0">
              <a:solidFill>
                <a:schemeClr val="bg1"/>
              </a:solidFill>
            </a:endParaRPr>
          </a:p>
          <a:p>
            <a:pPr algn="ctr">
              <a:defRPr/>
            </a:pPr>
            <a:r>
              <a:rPr lang="en-US" sz="2000" dirty="0">
                <a:solidFill>
                  <a:schemeClr val="bg1"/>
                </a:solidFill>
              </a:rPr>
              <a:t>Corporate Security (Handbook)</a:t>
            </a:r>
          </a:p>
          <a:p>
            <a:pPr algn="ctr">
              <a:defRPr/>
            </a:pPr>
            <a:endParaRPr lang="en-US" sz="2000" dirty="0">
              <a:solidFill>
                <a:schemeClr val="bg1"/>
              </a:solidFill>
            </a:endParaRPr>
          </a:p>
        </p:txBody>
      </p:sp>
      <p:pic>
        <p:nvPicPr>
          <p:cNvPr id="76802" name="Picture 2"/>
          <p:cNvPicPr>
            <a:picLocks noChangeAspect="1" noChangeArrowheads="1"/>
          </p:cNvPicPr>
          <p:nvPr/>
        </p:nvPicPr>
        <p:blipFill>
          <a:blip r:embed="rId2" cstate="print"/>
          <a:srcRect/>
          <a:stretch>
            <a:fillRect/>
          </a:stretch>
        </p:blipFill>
        <p:spPr bwMode="auto">
          <a:xfrm>
            <a:off x="8833891" y="620688"/>
            <a:ext cx="1638300" cy="15240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a:t>Audit Committee</a:t>
            </a:r>
          </a:p>
        </p:txBody>
      </p:sp>
      <p:sp>
        <p:nvSpPr>
          <p:cNvPr id="3" name="Slide Number Placeholder 2">
            <a:extLst>
              <a:ext uri="{FF2B5EF4-FFF2-40B4-BE49-F238E27FC236}">
                <a16:creationId xmlns:a16="http://schemas.microsoft.com/office/drawing/2014/main" id="{DF54776B-AE5C-46C4-AB90-C39008733470}"/>
              </a:ext>
            </a:extLst>
          </p:cNvPr>
          <p:cNvSpPr>
            <a:spLocks noGrp="1"/>
          </p:cNvSpPr>
          <p:nvPr>
            <p:ph type="sldNum" sz="quarter" idx="12"/>
          </p:nvPr>
        </p:nvSpPr>
        <p:spPr/>
        <p:txBody>
          <a:bodyPr/>
          <a:lstStyle/>
          <a:p>
            <a:pPr>
              <a:defRPr/>
            </a:pPr>
            <a:fld id="{BD35CEBF-EEAA-45F5-BAD2-1450CBDB4A96}" type="slidenum">
              <a:rPr lang="en-US" smtClean="0"/>
              <a:pPr>
                <a:defRPr/>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5" name="Date Placeholder 4"/>
          <p:cNvSpPr>
            <a:spLocks noGrp="1"/>
          </p:cNvSpPr>
          <p:nvPr>
            <p:ph type="dt" sz="half" idx="10"/>
          </p:nvPr>
        </p:nvSpPr>
        <p:spPr bwMode="auto">
          <a:noFill/>
          <a:ln>
            <a:miter lim="800000"/>
            <a:headEnd/>
            <a:tailEnd/>
          </a:ln>
        </p:spPr>
        <p:txBody>
          <a:bodyPr wrap="square" numCol="1" anchorCtr="0" compatLnSpc="1">
            <a:prstTxWarp prst="textNoShape">
              <a:avLst/>
            </a:prstTxWarp>
          </a:bodyPr>
          <a:lstStyle/>
          <a:p>
            <a:r>
              <a:rPr lang="fi-FI"/>
              <a:t>May, 28 2022</a:t>
            </a:r>
            <a:endParaRPr lang="en-US"/>
          </a:p>
        </p:txBody>
      </p:sp>
      <p:sp>
        <p:nvSpPr>
          <p:cNvPr id="40962" name="Title 1"/>
          <p:cNvSpPr>
            <a:spLocks noGrp="1"/>
          </p:cNvSpPr>
          <p:nvPr>
            <p:ph type="title" idx="4294967295"/>
          </p:nvPr>
        </p:nvSpPr>
        <p:spPr>
          <a:xfrm>
            <a:off x="1921123" y="188641"/>
            <a:ext cx="8218488" cy="936625"/>
          </a:xfrm>
        </p:spPr>
        <p:txBody>
          <a:bodyPr/>
          <a:lstStyle/>
          <a:p>
            <a:pPr eaLnBrk="1" hangingPunct="1"/>
            <a:r>
              <a:rPr lang="fi-FI" dirty="0" err="1"/>
              <a:t>Risk</a:t>
            </a:r>
            <a:r>
              <a:rPr lang="fi-FI" dirty="0"/>
              <a:t> </a:t>
            </a:r>
            <a:r>
              <a:rPr lang="fi-FI" dirty="0" err="1"/>
              <a:t>map</a:t>
            </a:r>
            <a:endParaRPr lang="en-US" dirty="0"/>
          </a:p>
        </p:txBody>
      </p:sp>
      <p:graphicFrame>
        <p:nvGraphicFramePr>
          <p:cNvPr id="6" name="Diagram 5"/>
          <p:cNvGraphicFramePr/>
          <p:nvPr/>
        </p:nvGraphicFramePr>
        <p:xfrm>
          <a:off x="3049587"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7281" name="Picture 1"/>
          <p:cNvPicPr>
            <a:picLocks noChangeAspect="1" noChangeArrowheads="1"/>
          </p:cNvPicPr>
          <p:nvPr/>
        </p:nvPicPr>
        <p:blipFill>
          <a:blip r:embed="rId7" cstate="print"/>
          <a:srcRect/>
          <a:stretch>
            <a:fillRect/>
          </a:stretch>
        </p:blipFill>
        <p:spPr bwMode="auto">
          <a:xfrm>
            <a:off x="8833892" y="692697"/>
            <a:ext cx="1647825" cy="1743075"/>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a:t>Audit Committee</a:t>
            </a:r>
            <a:endParaRPr lang="fi-FI"/>
          </a:p>
        </p:txBody>
      </p:sp>
      <p:sp>
        <p:nvSpPr>
          <p:cNvPr id="3" name="Slide Number Placeholder 2">
            <a:extLst>
              <a:ext uri="{FF2B5EF4-FFF2-40B4-BE49-F238E27FC236}">
                <a16:creationId xmlns:a16="http://schemas.microsoft.com/office/drawing/2014/main" id="{E64A5542-0DEF-4541-B8F5-73A374D76621}"/>
              </a:ext>
            </a:extLst>
          </p:cNvPr>
          <p:cNvSpPr>
            <a:spLocks noGrp="1"/>
          </p:cNvSpPr>
          <p:nvPr>
            <p:ph type="sldNum" sz="quarter" idx="12"/>
          </p:nvPr>
        </p:nvSpPr>
        <p:spPr/>
        <p:txBody>
          <a:bodyPr/>
          <a:lstStyle/>
          <a:p>
            <a:fld id="{CBE4C6D7-4186-49A5-9C3D-90F360D290DF}" type="slidenum">
              <a:rPr lang="fi-FI" smtClean="0"/>
              <a:pPr/>
              <a:t>19</a:t>
            </a:fld>
            <a:endParaRPr lang="fi-FI"/>
          </a:p>
        </p:txBody>
      </p:sp>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CD37B5-913D-4044-A521-C9CB3C171B57}"/>
              </a:ext>
            </a:extLst>
          </p:cNvPr>
          <p:cNvSpPr>
            <a:spLocks noGrp="1"/>
          </p:cNvSpPr>
          <p:nvPr>
            <p:ph idx="1"/>
          </p:nvPr>
        </p:nvSpPr>
        <p:spPr/>
        <p:txBody>
          <a:bodyPr/>
          <a:lstStyle/>
          <a:p>
            <a:pPr marL="457200" indent="-457200">
              <a:buFont typeface="+mj-lt"/>
              <a:buAutoNum type="arabicPeriod"/>
            </a:pPr>
            <a:r>
              <a:rPr lang="en-US" dirty="0"/>
              <a:t>Risk management at Valmet</a:t>
            </a:r>
          </a:p>
          <a:p>
            <a:pPr marL="457200" indent="-457200">
              <a:buFont typeface="+mj-lt"/>
              <a:buAutoNum type="arabicPeriod"/>
            </a:pPr>
            <a:r>
              <a:rPr lang="en-US" dirty="0"/>
              <a:t>Risk Organization: </a:t>
            </a:r>
            <a:r>
              <a:rPr lang="fi-FI" dirty="0"/>
              <a:t>Roles and Network</a:t>
            </a:r>
          </a:p>
          <a:p>
            <a:pPr marL="457200" indent="-457200">
              <a:buFont typeface="+mj-lt"/>
              <a:buAutoNum type="arabicPeriod"/>
            </a:pPr>
            <a:r>
              <a:rPr lang="en-GB" dirty="0"/>
              <a:t>Risk management processes and </a:t>
            </a:r>
            <a:r>
              <a:rPr lang="fi-FI" dirty="0"/>
              <a:t>Scope of Activities</a:t>
            </a:r>
          </a:p>
          <a:p>
            <a:pPr marL="457200" indent="-457200">
              <a:buFont typeface="+mj-lt"/>
              <a:buAutoNum type="arabicPeriod"/>
            </a:pPr>
            <a:r>
              <a:rPr lang="fi-FI" dirty="0"/>
              <a:t>Risk Categories</a:t>
            </a:r>
          </a:p>
          <a:p>
            <a:pPr marL="457200" indent="-457200">
              <a:buFont typeface="+mj-lt"/>
              <a:buAutoNum type="arabicPeriod"/>
            </a:pPr>
            <a:r>
              <a:rPr lang="en-US" dirty="0"/>
              <a:t>Valmet Risk Assessment</a:t>
            </a:r>
          </a:p>
          <a:p>
            <a:pPr marL="457200" indent="-457200">
              <a:buFont typeface="+mj-lt"/>
              <a:buAutoNum type="arabicPeriod"/>
            </a:pPr>
            <a:r>
              <a:rPr lang="en-US" dirty="0"/>
              <a:t>Valmet Risk Assessment Results 2023</a:t>
            </a:r>
          </a:p>
          <a:p>
            <a:pPr marL="457200" indent="-457200">
              <a:buFont typeface="+mj-lt"/>
              <a:buAutoNum type="arabicPeriod"/>
            </a:pPr>
            <a:r>
              <a:rPr lang="en-US" dirty="0"/>
              <a:t>Risks and business uncertainties</a:t>
            </a:r>
          </a:p>
        </p:txBody>
      </p:sp>
      <p:sp>
        <p:nvSpPr>
          <p:cNvPr id="4" name="Text Placeholder 3">
            <a:extLst>
              <a:ext uri="{FF2B5EF4-FFF2-40B4-BE49-F238E27FC236}">
                <a16:creationId xmlns:a16="http://schemas.microsoft.com/office/drawing/2014/main" id="{8D58276A-4EA0-4E65-9180-58C095BFAF93}"/>
              </a:ext>
            </a:extLst>
          </p:cNvPr>
          <p:cNvSpPr>
            <a:spLocks noGrp="1"/>
          </p:cNvSpPr>
          <p:nvPr>
            <p:ph type="body" sz="quarter" idx="14"/>
          </p:nvPr>
        </p:nvSpPr>
        <p:spPr/>
        <p:txBody>
          <a:bodyPr/>
          <a:lstStyle/>
          <a:p>
            <a:endParaRPr lang="en-US"/>
          </a:p>
        </p:txBody>
      </p:sp>
      <p:sp>
        <p:nvSpPr>
          <p:cNvPr id="5" name="Title 4">
            <a:extLst>
              <a:ext uri="{FF2B5EF4-FFF2-40B4-BE49-F238E27FC236}">
                <a16:creationId xmlns:a16="http://schemas.microsoft.com/office/drawing/2014/main" id="{79C6D5B3-D81A-4D2D-A756-22CA423F7911}"/>
              </a:ext>
            </a:extLst>
          </p:cNvPr>
          <p:cNvSpPr>
            <a:spLocks noGrp="1"/>
          </p:cNvSpPr>
          <p:nvPr>
            <p:ph type="title"/>
          </p:nvPr>
        </p:nvSpPr>
        <p:spPr/>
        <p:txBody>
          <a:bodyPr/>
          <a:lstStyle/>
          <a:p>
            <a:r>
              <a:rPr lang="en-US" dirty="0"/>
              <a:t>Content</a:t>
            </a:r>
          </a:p>
        </p:txBody>
      </p:sp>
      <p:sp>
        <p:nvSpPr>
          <p:cNvPr id="6" name="Date Placeholder 5">
            <a:extLst>
              <a:ext uri="{FF2B5EF4-FFF2-40B4-BE49-F238E27FC236}">
                <a16:creationId xmlns:a16="http://schemas.microsoft.com/office/drawing/2014/main" id="{E40CE7F3-0EA3-4149-8E6A-BE15297B9289}"/>
              </a:ext>
            </a:extLst>
          </p:cNvPr>
          <p:cNvSpPr>
            <a:spLocks noGrp="1"/>
          </p:cNvSpPr>
          <p:nvPr>
            <p:ph type="dt" sz="half" idx="15"/>
          </p:nvPr>
        </p:nvSpPr>
        <p:spPr/>
        <p:txBody>
          <a:bodyPr/>
          <a:lstStyle/>
          <a:p>
            <a:r>
              <a:rPr lang="fi-FI"/>
              <a:t>May, 28 2022</a:t>
            </a:r>
            <a:endParaRPr lang="en-US" dirty="0"/>
          </a:p>
        </p:txBody>
      </p:sp>
      <p:sp>
        <p:nvSpPr>
          <p:cNvPr id="7" name="Footer Placeholder 6">
            <a:extLst>
              <a:ext uri="{FF2B5EF4-FFF2-40B4-BE49-F238E27FC236}">
                <a16:creationId xmlns:a16="http://schemas.microsoft.com/office/drawing/2014/main" id="{597BE1F2-34BF-4474-A3DA-52651A35D2D9}"/>
              </a:ext>
            </a:extLst>
          </p:cNvPr>
          <p:cNvSpPr>
            <a:spLocks noGrp="1"/>
          </p:cNvSpPr>
          <p:nvPr>
            <p:ph type="ftr" sz="quarter" idx="16"/>
          </p:nvPr>
        </p:nvSpPr>
        <p:spPr/>
        <p:txBody>
          <a:bodyPr/>
          <a:lstStyle/>
          <a:p>
            <a:r>
              <a:rPr lang="en-US"/>
              <a:t>Audit Committee</a:t>
            </a:r>
            <a:endParaRPr lang="en-US" dirty="0"/>
          </a:p>
        </p:txBody>
      </p:sp>
      <p:sp>
        <p:nvSpPr>
          <p:cNvPr id="8" name="Slide Number Placeholder 7">
            <a:extLst>
              <a:ext uri="{FF2B5EF4-FFF2-40B4-BE49-F238E27FC236}">
                <a16:creationId xmlns:a16="http://schemas.microsoft.com/office/drawing/2014/main" id="{E459EE0D-4EEF-4461-B122-54C79915D8F0}"/>
              </a:ext>
            </a:extLst>
          </p:cNvPr>
          <p:cNvSpPr>
            <a:spLocks noGrp="1"/>
          </p:cNvSpPr>
          <p:nvPr>
            <p:ph type="sldNum" sz="quarter" idx="17"/>
          </p:nvPr>
        </p:nvSpPr>
        <p:spPr/>
        <p:txBody>
          <a:bodyPr/>
          <a:lstStyle/>
          <a:p>
            <a:fld id="{82F35C78-EDC3-4BE6-A74D-429C10820A80}" type="slidenum">
              <a:rPr lang="en-US" smtClean="0"/>
              <a:pPr/>
              <a:t>2</a:t>
            </a:fld>
            <a:endParaRPr lang="en-US"/>
          </a:p>
        </p:txBody>
      </p:sp>
    </p:spTree>
    <p:extLst>
      <p:ext uri="{BB962C8B-B14F-4D97-AF65-F5344CB8AC3E}">
        <p14:creationId xmlns:p14="http://schemas.microsoft.com/office/powerpoint/2010/main" val="795305010"/>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fi-FI" dirty="0"/>
              <a:t>Risk Assessment </a:t>
            </a:r>
            <a:endParaRPr lang="en-US" dirty="0"/>
          </a:p>
        </p:txBody>
      </p:sp>
      <p:sp>
        <p:nvSpPr>
          <p:cNvPr id="3" name="Date Placeholder 2"/>
          <p:cNvSpPr>
            <a:spLocks noGrp="1"/>
          </p:cNvSpPr>
          <p:nvPr>
            <p:ph type="dt" sz="half" idx="10"/>
          </p:nvPr>
        </p:nvSpPr>
        <p:spPr/>
        <p:txBody>
          <a:bodyPr/>
          <a:lstStyle/>
          <a:p>
            <a:r>
              <a:rPr lang="fi-FI"/>
              <a:t>May, 28 2022</a:t>
            </a:r>
            <a:endParaRPr lang="en-US" dirty="0"/>
          </a:p>
        </p:txBody>
      </p:sp>
      <p:sp>
        <p:nvSpPr>
          <p:cNvPr id="10" name="Text Placeholder 9"/>
          <p:cNvSpPr>
            <a:spLocks noGrp="1"/>
          </p:cNvSpPr>
          <p:nvPr>
            <p:ph type="body" sz="quarter" idx="13"/>
          </p:nvPr>
        </p:nvSpPr>
        <p:spPr/>
        <p:txBody>
          <a:bodyPr/>
          <a:lstStyle/>
          <a:p>
            <a:endParaRPr lang="en-US" dirty="0"/>
          </a:p>
        </p:txBody>
      </p:sp>
      <p:graphicFrame>
        <p:nvGraphicFramePr>
          <p:cNvPr id="6" name="Diagram 5"/>
          <p:cNvGraphicFramePr/>
          <p:nvPr/>
        </p:nvGraphicFramePr>
        <p:xfrm>
          <a:off x="3049587"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1"/>
          <p:cNvPicPr>
            <a:picLocks noChangeAspect="1" noChangeArrowheads="1"/>
          </p:cNvPicPr>
          <p:nvPr/>
        </p:nvPicPr>
        <p:blipFill>
          <a:blip r:embed="rId7" cstate="print"/>
          <a:srcRect/>
          <a:stretch>
            <a:fillRect/>
          </a:stretch>
        </p:blipFill>
        <p:spPr bwMode="auto">
          <a:xfrm>
            <a:off x="8797888" y="728700"/>
            <a:ext cx="1647825" cy="154305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a:t>Audit Committee</a:t>
            </a:r>
          </a:p>
        </p:txBody>
      </p:sp>
      <p:sp>
        <p:nvSpPr>
          <p:cNvPr id="4" name="Slide Number Placeholder 3">
            <a:extLst>
              <a:ext uri="{FF2B5EF4-FFF2-40B4-BE49-F238E27FC236}">
                <a16:creationId xmlns:a16="http://schemas.microsoft.com/office/drawing/2014/main" id="{7838301F-C2C6-4D92-8103-7CBCC9413E26}"/>
              </a:ext>
            </a:extLst>
          </p:cNvPr>
          <p:cNvSpPr>
            <a:spLocks noGrp="1"/>
          </p:cNvSpPr>
          <p:nvPr>
            <p:ph type="sldNum" sz="quarter" idx="12"/>
          </p:nvPr>
        </p:nvSpPr>
        <p:spPr/>
        <p:txBody>
          <a:bodyPr/>
          <a:lstStyle/>
          <a:p>
            <a:pPr>
              <a:defRPr/>
            </a:pPr>
            <a:fld id="{BD35CEBF-EEAA-45F5-BAD2-1450CBDB4A96}" type="slidenum">
              <a:rPr lang="en-US" smtClean="0"/>
              <a:pPr>
                <a:defRPr/>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Date Placeholder 2">
            <a:extLst>
              <a:ext uri="{FF2B5EF4-FFF2-40B4-BE49-F238E27FC236}">
                <a16:creationId xmlns:a16="http://schemas.microsoft.com/office/drawing/2014/main" id="{DA94F86C-AB46-43AC-8EBD-F6F6AE473501}"/>
              </a:ext>
            </a:extLst>
          </p:cNvPr>
          <p:cNvSpPr>
            <a:spLocks noGrp="1"/>
          </p:cNvSpPr>
          <p:nvPr>
            <p:ph type="dt" sz="half" idx="10"/>
          </p:nvPr>
        </p:nvSpPr>
        <p:spPr/>
        <p:txBody>
          <a:bodyPr/>
          <a:lstStyle/>
          <a:p>
            <a:r>
              <a:rPr lang="fi-FI"/>
              <a:t>May, 28 2022</a:t>
            </a:r>
            <a:endParaRPr lang="en-US" dirty="0"/>
          </a:p>
        </p:txBody>
      </p:sp>
      <p:sp>
        <p:nvSpPr>
          <p:cNvPr id="4" name="Footer Placeholder 3">
            <a:extLst>
              <a:ext uri="{FF2B5EF4-FFF2-40B4-BE49-F238E27FC236}">
                <a16:creationId xmlns:a16="http://schemas.microsoft.com/office/drawing/2014/main" id="{131ABDE5-89DF-4DAD-B71B-7B5E14A47D27}"/>
              </a:ext>
            </a:extLst>
          </p:cNvPr>
          <p:cNvSpPr>
            <a:spLocks noGrp="1"/>
          </p:cNvSpPr>
          <p:nvPr>
            <p:ph type="ftr" sz="quarter" idx="11"/>
          </p:nvPr>
        </p:nvSpPr>
        <p:spPr/>
        <p:txBody>
          <a:bodyPr/>
          <a:lstStyle/>
          <a:p>
            <a:r>
              <a:rPr lang="en-US"/>
              <a:t>Audit Committee</a:t>
            </a:r>
          </a:p>
        </p:txBody>
      </p:sp>
      <p:sp>
        <p:nvSpPr>
          <p:cNvPr id="5" name="Slide Number Placeholder 4">
            <a:extLst>
              <a:ext uri="{FF2B5EF4-FFF2-40B4-BE49-F238E27FC236}">
                <a16:creationId xmlns:a16="http://schemas.microsoft.com/office/drawing/2014/main" id="{C4FABCE5-3573-4034-AEF0-681710EBBEDC}"/>
              </a:ext>
            </a:extLst>
          </p:cNvPr>
          <p:cNvSpPr>
            <a:spLocks noGrp="1"/>
          </p:cNvSpPr>
          <p:nvPr>
            <p:ph type="sldNum" sz="quarter" idx="12"/>
          </p:nvPr>
        </p:nvSpPr>
        <p:spPr/>
        <p:txBody>
          <a:bodyPr/>
          <a:lstStyle/>
          <a:p>
            <a:fld id="{BD35CEBF-EEAA-45F5-BAD2-1450CBDB4A96}" type="slidenum">
              <a:rPr lang="en-US" smtClean="0"/>
              <a:pPr/>
              <a:t>21</a:t>
            </a:fld>
            <a:endParaRPr lang="en-US"/>
          </a:p>
        </p:txBody>
      </p:sp>
      <p:sp>
        <p:nvSpPr>
          <p:cNvPr id="9" name="Text Placeholder 8">
            <a:extLst>
              <a:ext uri="{FF2B5EF4-FFF2-40B4-BE49-F238E27FC236}">
                <a16:creationId xmlns:a16="http://schemas.microsoft.com/office/drawing/2014/main" id="{58B76101-4BE1-4815-A1A5-C57B95A56B6D}"/>
              </a:ext>
            </a:extLst>
          </p:cNvPr>
          <p:cNvSpPr>
            <a:spLocks noGrp="1"/>
          </p:cNvSpPr>
          <p:nvPr>
            <p:ph type="body" sz="quarter" idx="13"/>
          </p:nvPr>
        </p:nvSpPr>
        <p:spPr/>
        <p:txBody>
          <a:bodyPr/>
          <a:lstStyle/>
          <a:p>
            <a:endParaRPr lang="en-US"/>
          </a:p>
        </p:txBody>
      </p:sp>
      <p:sp>
        <p:nvSpPr>
          <p:cNvPr id="15" name="Title 8">
            <a:extLst>
              <a:ext uri="{FF2B5EF4-FFF2-40B4-BE49-F238E27FC236}">
                <a16:creationId xmlns:a16="http://schemas.microsoft.com/office/drawing/2014/main" id="{F821F90D-6799-481B-BA1C-2C03E8A64DAE}"/>
              </a:ext>
            </a:extLst>
          </p:cNvPr>
          <p:cNvSpPr txBox="1">
            <a:spLocks/>
          </p:cNvSpPr>
          <p:nvPr/>
        </p:nvSpPr>
        <p:spPr>
          <a:xfrm>
            <a:off x="1982005" y="381557"/>
            <a:ext cx="11233150" cy="52716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kern="1200">
                <a:solidFill>
                  <a:schemeClr val="tx2"/>
                </a:solidFill>
                <a:latin typeface="+mj-lt"/>
                <a:ea typeface="+mj-ea"/>
                <a:cs typeface="+mj-cs"/>
              </a:defRPr>
            </a:lvl1pPr>
          </a:lstStyle>
          <a:p>
            <a:r>
              <a:rPr lang="fi-FI" dirty="0"/>
              <a:t>Risk Assessment - Common</a:t>
            </a:r>
            <a:endParaRPr lang="en-US" dirty="0"/>
          </a:p>
        </p:txBody>
      </p:sp>
      <p:graphicFrame>
        <p:nvGraphicFramePr>
          <p:cNvPr id="17" name="Diagram 16">
            <a:extLst>
              <a:ext uri="{FF2B5EF4-FFF2-40B4-BE49-F238E27FC236}">
                <a16:creationId xmlns:a16="http://schemas.microsoft.com/office/drawing/2014/main" id="{03CC47C8-FD87-4D26-914D-61A92E548321}"/>
              </a:ext>
            </a:extLst>
          </p:cNvPr>
          <p:cNvGraphicFramePr/>
          <p:nvPr/>
        </p:nvGraphicFramePr>
        <p:xfrm>
          <a:off x="3145259" y="1311246"/>
          <a:ext cx="6096000" cy="42355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2974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p:cNvSpPr/>
          <p:nvPr/>
        </p:nvSpPr>
        <p:spPr>
          <a:xfrm>
            <a:off x="1525587" y="1196752"/>
            <a:ext cx="9144000" cy="499848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2" name="Title 1"/>
          <p:cNvSpPr>
            <a:spLocks noGrp="1"/>
          </p:cNvSpPr>
          <p:nvPr>
            <p:ph type="title"/>
          </p:nvPr>
        </p:nvSpPr>
        <p:spPr/>
        <p:txBody>
          <a:bodyPr/>
          <a:lstStyle/>
          <a:p>
            <a:r>
              <a:rPr lang="en-US" dirty="0">
                <a:solidFill>
                  <a:schemeClr val="tx1"/>
                </a:solidFill>
                <a:effectLst/>
              </a:rPr>
              <a:t>Risk assessment process and utilization</a:t>
            </a:r>
          </a:p>
        </p:txBody>
      </p:sp>
      <p:sp>
        <p:nvSpPr>
          <p:cNvPr id="7" name="Rectangle: Diagonal Corners Rounded 6"/>
          <p:cNvSpPr/>
          <p:nvPr/>
        </p:nvSpPr>
        <p:spPr>
          <a:xfrm>
            <a:off x="2209156" y="1304764"/>
            <a:ext cx="1152128" cy="1080120"/>
          </a:xfrm>
          <a:prstGeom prst="round2DiagRect">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fi-FI" sz="1200" dirty="0">
                <a:solidFill>
                  <a:srgbClr val="000000"/>
                </a:solidFill>
              </a:rPr>
              <a:t>Strategic Risk</a:t>
            </a:r>
          </a:p>
          <a:p>
            <a:pPr algn="ctr"/>
            <a:r>
              <a:rPr lang="fi-FI" sz="1200" dirty="0">
                <a:solidFill>
                  <a:srgbClr val="000000"/>
                </a:solidFill>
              </a:rPr>
              <a:t>Assessment</a:t>
            </a:r>
            <a:endParaRPr lang="en-US" sz="1200" dirty="0">
              <a:solidFill>
                <a:srgbClr val="000000"/>
              </a:solidFill>
            </a:endParaRPr>
          </a:p>
        </p:txBody>
      </p:sp>
      <p:sp>
        <p:nvSpPr>
          <p:cNvPr id="8" name="Rectangle: Diagonal Corners Rounded 7"/>
          <p:cNvSpPr/>
          <p:nvPr/>
        </p:nvSpPr>
        <p:spPr>
          <a:xfrm>
            <a:off x="2209155" y="2600908"/>
            <a:ext cx="1152128" cy="1080120"/>
          </a:xfrm>
          <a:prstGeom prst="round2DiagRect">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fi-FI" sz="1200" dirty="0">
                <a:solidFill>
                  <a:srgbClr val="000000"/>
                </a:solidFill>
              </a:rPr>
              <a:t>Operational Risk</a:t>
            </a:r>
          </a:p>
          <a:p>
            <a:pPr algn="ctr"/>
            <a:r>
              <a:rPr lang="fi-FI" sz="1200" dirty="0">
                <a:solidFill>
                  <a:srgbClr val="000000"/>
                </a:solidFill>
              </a:rPr>
              <a:t>Assessment</a:t>
            </a:r>
            <a:endParaRPr lang="en-US" sz="1200" dirty="0">
              <a:solidFill>
                <a:srgbClr val="000000"/>
              </a:solidFill>
            </a:endParaRPr>
          </a:p>
        </p:txBody>
      </p:sp>
      <p:sp>
        <p:nvSpPr>
          <p:cNvPr id="9" name="Rectangle: Diagonal Corners Rounded 8"/>
          <p:cNvSpPr/>
          <p:nvPr/>
        </p:nvSpPr>
        <p:spPr>
          <a:xfrm>
            <a:off x="2209155" y="3933056"/>
            <a:ext cx="1152128" cy="1080120"/>
          </a:xfrm>
          <a:prstGeom prst="round2DiagRect">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fi-FI" sz="1200" dirty="0">
                <a:solidFill>
                  <a:srgbClr val="000000"/>
                </a:solidFill>
              </a:rPr>
              <a:t>Financial and Hazard Risk</a:t>
            </a:r>
          </a:p>
          <a:p>
            <a:pPr algn="ctr"/>
            <a:r>
              <a:rPr lang="en-US" sz="1200" dirty="0">
                <a:solidFill>
                  <a:srgbClr val="000000"/>
                </a:solidFill>
              </a:rPr>
              <a:t>Assessment</a:t>
            </a:r>
          </a:p>
        </p:txBody>
      </p:sp>
      <p:sp>
        <p:nvSpPr>
          <p:cNvPr id="13" name="Rectangle: Diagonal Corners Rounded 12"/>
          <p:cNvSpPr/>
          <p:nvPr/>
        </p:nvSpPr>
        <p:spPr>
          <a:xfrm>
            <a:off x="5431509" y="2089201"/>
            <a:ext cx="1242142" cy="936625"/>
          </a:xfrm>
          <a:prstGeom prst="round2DiagRect">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fi-FI" sz="1200" dirty="0">
                <a:solidFill>
                  <a:srgbClr val="000000"/>
                </a:solidFill>
              </a:rPr>
              <a:t>Consolidation</a:t>
            </a:r>
            <a:endParaRPr lang="en-US" sz="1200" dirty="0">
              <a:solidFill>
                <a:srgbClr val="000000"/>
              </a:solidFill>
            </a:endParaRPr>
          </a:p>
        </p:txBody>
      </p:sp>
      <p:sp>
        <p:nvSpPr>
          <p:cNvPr id="15" name="Rectangle: Diagonal Corners Rounded 14"/>
          <p:cNvSpPr/>
          <p:nvPr/>
        </p:nvSpPr>
        <p:spPr>
          <a:xfrm>
            <a:off x="8293831" y="1952272"/>
            <a:ext cx="1980220" cy="540060"/>
          </a:xfrm>
          <a:prstGeom prst="round2DiagRect">
            <a:avLst/>
          </a:prstGeom>
          <a:solidFill>
            <a:schemeClr val="accent1"/>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fi-FI" sz="1200" dirty="0">
                <a:solidFill>
                  <a:schemeClr val="bg1"/>
                </a:solidFill>
              </a:rPr>
              <a:t>Annual Report</a:t>
            </a:r>
            <a:endParaRPr lang="en-US" sz="1200" dirty="0">
              <a:solidFill>
                <a:schemeClr val="bg1"/>
              </a:solidFill>
            </a:endParaRPr>
          </a:p>
        </p:txBody>
      </p:sp>
      <p:sp>
        <p:nvSpPr>
          <p:cNvPr id="17" name="Rectangle: Diagonal Corners Rounded 16"/>
          <p:cNvSpPr/>
          <p:nvPr/>
        </p:nvSpPr>
        <p:spPr>
          <a:xfrm>
            <a:off x="8293831" y="2730748"/>
            <a:ext cx="2016224" cy="720080"/>
          </a:xfrm>
          <a:prstGeom prst="round2DiagRect">
            <a:avLst/>
          </a:prstGeom>
          <a:solidFill>
            <a:schemeClr val="accent1"/>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fi-FI" sz="1400" dirty="0">
                <a:solidFill>
                  <a:schemeClr val="bg1"/>
                </a:solidFill>
              </a:rPr>
              <a:t>Board of Directors</a:t>
            </a:r>
          </a:p>
          <a:p>
            <a:pPr algn="ctr"/>
            <a:r>
              <a:rPr lang="fi-FI" sz="1200" dirty="0">
                <a:solidFill>
                  <a:schemeClr val="bg1"/>
                </a:solidFill>
              </a:rPr>
              <a:t>Audit Committee</a:t>
            </a:r>
            <a:endParaRPr lang="en-US" sz="1200" dirty="0">
              <a:solidFill>
                <a:schemeClr val="bg1"/>
              </a:solidFill>
            </a:endParaRPr>
          </a:p>
        </p:txBody>
      </p:sp>
      <p:sp>
        <p:nvSpPr>
          <p:cNvPr id="18" name="Rectangle: Diagonal Corners Rounded 17"/>
          <p:cNvSpPr/>
          <p:nvPr/>
        </p:nvSpPr>
        <p:spPr>
          <a:xfrm>
            <a:off x="8293831" y="3689244"/>
            <a:ext cx="2052228" cy="684076"/>
          </a:xfrm>
          <a:prstGeom prst="round2DiagRect">
            <a:avLst/>
          </a:prstGeom>
          <a:solidFill>
            <a:schemeClr val="accent1"/>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fi-FI" sz="1200" dirty="0">
                <a:solidFill>
                  <a:schemeClr val="bg1"/>
                </a:solidFill>
              </a:rPr>
              <a:t>Risk Management Team</a:t>
            </a:r>
            <a:endParaRPr lang="en-US" sz="1200" dirty="0">
              <a:solidFill>
                <a:schemeClr val="bg1"/>
              </a:solidFill>
            </a:endParaRPr>
          </a:p>
        </p:txBody>
      </p:sp>
      <p:sp>
        <p:nvSpPr>
          <p:cNvPr id="33" name="Pentagon 32"/>
          <p:cNvSpPr/>
          <p:nvPr/>
        </p:nvSpPr>
        <p:spPr>
          <a:xfrm>
            <a:off x="2209155" y="5270039"/>
            <a:ext cx="6723781" cy="720080"/>
          </a:xfrm>
          <a:prstGeom prst="homePlate">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600" dirty="0">
                <a:solidFill>
                  <a:schemeClr val="bg1"/>
                </a:solidFill>
                <a:effectLst>
                  <a:outerShdw blurRad="38100" dist="38100" dir="2700000" algn="tl">
                    <a:srgbClr val="000000">
                      <a:alpha val="43137"/>
                    </a:srgbClr>
                  </a:outerShdw>
                </a:effectLst>
              </a:rPr>
              <a:t>Strategic Planning</a:t>
            </a:r>
          </a:p>
          <a:p>
            <a:pPr algn="ctr"/>
            <a:r>
              <a:rPr lang="en-US" sz="1600" dirty="0">
                <a:solidFill>
                  <a:schemeClr val="bg1"/>
                </a:solidFill>
                <a:effectLst>
                  <a:outerShdw blurRad="38100" dist="38100" dir="2700000" algn="tl">
                    <a:srgbClr val="000000">
                      <a:alpha val="43137"/>
                    </a:srgbClr>
                  </a:outerShdw>
                </a:effectLst>
              </a:rPr>
              <a:t>Reporting segments                                        Group</a:t>
            </a:r>
          </a:p>
        </p:txBody>
      </p:sp>
      <p:sp>
        <p:nvSpPr>
          <p:cNvPr id="41" name="TextBox 40"/>
          <p:cNvSpPr txBox="1"/>
          <p:nvPr/>
        </p:nvSpPr>
        <p:spPr>
          <a:xfrm>
            <a:off x="9121923" y="5307785"/>
            <a:ext cx="1224136" cy="646331"/>
          </a:xfrm>
          <a:prstGeom prst="rect">
            <a:avLst/>
          </a:prstGeom>
          <a:ln/>
        </p:spPr>
        <p:style>
          <a:lnRef idx="0">
            <a:schemeClr val="accent3"/>
          </a:lnRef>
          <a:fillRef idx="3">
            <a:schemeClr val="accent3"/>
          </a:fillRef>
          <a:effectRef idx="3">
            <a:schemeClr val="accent3"/>
          </a:effectRef>
          <a:fontRef idx="minor">
            <a:schemeClr val="lt1"/>
          </a:fontRef>
        </p:style>
        <p:txBody>
          <a:bodyPr wrap="square" tIns="252000" rtlCol="0" anchor="ctr">
            <a:noAutofit/>
          </a:bodyPr>
          <a:lstStyle/>
          <a:p>
            <a:pPr algn="ctr">
              <a:spcBef>
                <a:spcPts val="1200"/>
              </a:spcBef>
            </a:pPr>
            <a:r>
              <a:rPr lang="en-US" b="1" dirty="0">
                <a:solidFill>
                  <a:schemeClr val="bg1"/>
                </a:solidFill>
                <a:effectLst>
                  <a:outerShdw blurRad="38100" dist="38100" dir="2700000" algn="tl">
                    <a:srgbClr val="000000">
                      <a:alpha val="43137"/>
                    </a:srgbClr>
                  </a:outerShdw>
                </a:effectLst>
              </a:rPr>
              <a:t>GOALS</a:t>
            </a:r>
          </a:p>
          <a:p>
            <a:pPr algn="ctr"/>
            <a:endParaRPr lang="en-US" dirty="0">
              <a:solidFill>
                <a:schemeClr val="bg1"/>
              </a:solidFill>
            </a:endParaRPr>
          </a:p>
        </p:txBody>
      </p:sp>
      <p:sp>
        <p:nvSpPr>
          <p:cNvPr id="37" name="Rectangle: Diagonal Corners Rounded 36"/>
          <p:cNvSpPr/>
          <p:nvPr/>
        </p:nvSpPr>
        <p:spPr>
          <a:xfrm>
            <a:off x="5431509" y="3262593"/>
            <a:ext cx="1242142" cy="936625"/>
          </a:xfrm>
          <a:prstGeom prst="round2DiagRect">
            <a:avLst/>
          </a:prstGeom>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r>
              <a:rPr lang="fi-FI" sz="1200" dirty="0">
                <a:solidFill>
                  <a:schemeClr val="bg1"/>
                </a:solidFill>
              </a:rPr>
              <a:t>Assessment</a:t>
            </a:r>
            <a:endParaRPr lang="en-US" sz="1200" dirty="0">
              <a:solidFill>
                <a:schemeClr val="bg1"/>
              </a:solidFill>
            </a:endParaRPr>
          </a:p>
        </p:txBody>
      </p:sp>
      <p:sp>
        <p:nvSpPr>
          <p:cNvPr id="83" name="Arrow: Right 82">
            <a:extLst>
              <a:ext uri="{FF2B5EF4-FFF2-40B4-BE49-F238E27FC236}">
                <a16:creationId xmlns:a16="http://schemas.microsoft.com/office/drawing/2014/main" id="{2F84DD71-0C10-461D-9ADA-104A6CA64660}"/>
              </a:ext>
            </a:extLst>
          </p:cNvPr>
          <p:cNvSpPr/>
          <p:nvPr/>
        </p:nvSpPr>
        <p:spPr>
          <a:xfrm>
            <a:off x="3460715" y="1800440"/>
            <a:ext cx="170121" cy="113414"/>
          </a:xfrm>
          <a:prstGeom prst="rightArrow">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4" name="Arrow: Right 83">
            <a:extLst>
              <a:ext uri="{FF2B5EF4-FFF2-40B4-BE49-F238E27FC236}">
                <a16:creationId xmlns:a16="http://schemas.microsoft.com/office/drawing/2014/main" id="{5D903492-96F4-42CD-BB67-DD843F914452}"/>
              </a:ext>
            </a:extLst>
          </p:cNvPr>
          <p:cNvSpPr/>
          <p:nvPr/>
        </p:nvSpPr>
        <p:spPr>
          <a:xfrm>
            <a:off x="3466143" y="3083497"/>
            <a:ext cx="170121" cy="113414"/>
          </a:xfrm>
          <a:prstGeom prst="rightArrow">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5" name="Arrow: Right 84">
            <a:extLst>
              <a:ext uri="{FF2B5EF4-FFF2-40B4-BE49-F238E27FC236}">
                <a16:creationId xmlns:a16="http://schemas.microsoft.com/office/drawing/2014/main" id="{65E9DD1F-03AD-47E3-9CAD-B9411FABF19D}"/>
              </a:ext>
            </a:extLst>
          </p:cNvPr>
          <p:cNvSpPr/>
          <p:nvPr/>
        </p:nvSpPr>
        <p:spPr>
          <a:xfrm>
            <a:off x="3456243" y="4407985"/>
            <a:ext cx="170121" cy="113414"/>
          </a:xfrm>
          <a:prstGeom prst="rightArrow">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6" name="Arrow: Right 85">
            <a:extLst>
              <a:ext uri="{FF2B5EF4-FFF2-40B4-BE49-F238E27FC236}">
                <a16:creationId xmlns:a16="http://schemas.microsoft.com/office/drawing/2014/main" id="{767ED420-E345-48E0-A738-1D7C3317C493}"/>
              </a:ext>
            </a:extLst>
          </p:cNvPr>
          <p:cNvSpPr/>
          <p:nvPr/>
        </p:nvSpPr>
        <p:spPr>
          <a:xfrm>
            <a:off x="4521957" y="3106505"/>
            <a:ext cx="810087" cy="87054"/>
          </a:xfrm>
          <a:prstGeom prst="rightArrow">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1" name="Rectangle: Diagonal Corners Rounded 10"/>
          <p:cNvSpPr/>
          <p:nvPr/>
        </p:nvSpPr>
        <p:spPr>
          <a:xfrm>
            <a:off x="3721323" y="2600908"/>
            <a:ext cx="810087" cy="1080120"/>
          </a:xfrm>
          <a:prstGeom prst="round2DiagRect">
            <a:avLst/>
          </a:prstGeom>
          <a:solidFill>
            <a:schemeClr val="bg2"/>
          </a:solidFill>
          <a:ln/>
        </p:spPr>
        <p:style>
          <a:lnRef idx="3">
            <a:schemeClr val="lt1"/>
          </a:lnRef>
          <a:fillRef idx="1">
            <a:schemeClr val="accent5"/>
          </a:fillRef>
          <a:effectRef idx="1">
            <a:schemeClr val="accent5"/>
          </a:effectRef>
          <a:fontRef idx="minor">
            <a:schemeClr val="lt1"/>
          </a:fontRef>
        </p:style>
        <p:txBody>
          <a:bodyPr rtlCol="0" anchor="ctr"/>
          <a:lstStyle/>
          <a:p>
            <a:pPr algn="ctr"/>
            <a:r>
              <a:rPr lang="fi-FI" sz="1200" dirty="0">
                <a:solidFill>
                  <a:srgbClr val="000000"/>
                </a:solidFill>
              </a:rPr>
              <a:t>Results</a:t>
            </a:r>
            <a:endParaRPr lang="en-US" sz="1200" dirty="0">
              <a:solidFill>
                <a:srgbClr val="000000"/>
              </a:solidFill>
            </a:endParaRPr>
          </a:p>
        </p:txBody>
      </p:sp>
      <p:cxnSp>
        <p:nvCxnSpPr>
          <p:cNvPr id="93" name="Straight Connector 92">
            <a:extLst>
              <a:ext uri="{FF2B5EF4-FFF2-40B4-BE49-F238E27FC236}">
                <a16:creationId xmlns:a16="http://schemas.microsoft.com/office/drawing/2014/main" id="{6C57C812-20A2-43B9-8842-051059F8CD9B}"/>
              </a:ext>
            </a:extLst>
          </p:cNvPr>
          <p:cNvCxnSpPr/>
          <p:nvPr/>
        </p:nvCxnSpPr>
        <p:spPr>
          <a:xfrm>
            <a:off x="4428851" y="1848904"/>
            <a:ext cx="255180" cy="0"/>
          </a:xfrm>
          <a:prstGeom prst="line">
            <a:avLst/>
          </a:prstGeom>
          <a:ln w="38100">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Rectangle: Diagonal Corners Rounded 9"/>
          <p:cNvSpPr/>
          <p:nvPr/>
        </p:nvSpPr>
        <p:spPr>
          <a:xfrm>
            <a:off x="3721323" y="1304764"/>
            <a:ext cx="810087" cy="1080120"/>
          </a:xfrm>
          <a:prstGeom prst="round2DiagRect">
            <a:avLst/>
          </a:prstGeom>
          <a:solidFill>
            <a:schemeClr val="bg2"/>
          </a:solidFill>
          <a:ln/>
        </p:spPr>
        <p:style>
          <a:lnRef idx="3">
            <a:schemeClr val="lt1"/>
          </a:lnRef>
          <a:fillRef idx="1">
            <a:schemeClr val="accent5"/>
          </a:fillRef>
          <a:effectRef idx="1">
            <a:schemeClr val="accent5"/>
          </a:effectRef>
          <a:fontRef idx="minor">
            <a:schemeClr val="lt1"/>
          </a:fontRef>
        </p:style>
        <p:txBody>
          <a:bodyPr rtlCol="0" anchor="ctr"/>
          <a:lstStyle/>
          <a:p>
            <a:pPr algn="ctr"/>
            <a:r>
              <a:rPr lang="fi-FI" sz="1200" dirty="0">
                <a:solidFill>
                  <a:srgbClr val="000000"/>
                </a:solidFill>
              </a:rPr>
              <a:t>Results</a:t>
            </a:r>
            <a:endParaRPr lang="en-US" sz="1200" dirty="0">
              <a:solidFill>
                <a:srgbClr val="000000"/>
              </a:solidFill>
            </a:endParaRPr>
          </a:p>
        </p:txBody>
      </p:sp>
      <p:cxnSp>
        <p:nvCxnSpPr>
          <p:cNvPr id="94" name="Straight Connector 93">
            <a:extLst>
              <a:ext uri="{FF2B5EF4-FFF2-40B4-BE49-F238E27FC236}">
                <a16:creationId xmlns:a16="http://schemas.microsoft.com/office/drawing/2014/main" id="{54BE2E70-B5E1-4A25-A732-70A4427F7643}"/>
              </a:ext>
            </a:extLst>
          </p:cNvPr>
          <p:cNvCxnSpPr/>
          <p:nvPr/>
        </p:nvCxnSpPr>
        <p:spPr>
          <a:xfrm>
            <a:off x="4421763" y="4453671"/>
            <a:ext cx="255180" cy="0"/>
          </a:xfrm>
          <a:prstGeom prst="line">
            <a:avLst/>
          </a:prstGeom>
          <a:ln w="38100">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2" name="Rectangle: Diagonal Corners Rounded 11"/>
          <p:cNvSpPr/>
          <p:nvPr/>
        </p:nvSpPr>
        <p:spPr>
          <a:xfrm>
            <a:off x="3721323" y="3933056"/>
            <a:ext cx="810087" cy="1080120"/>
          </a:xfrm>
          <a:prstGeom prst="round2DiagRect">
            <a:avLst/>
          </a:prstGeom>
          <a:solidFill>
            <a:schemeClr val="bg2"/>
          </a:solidFill>
          <a:ln/>
        </p:spPr>
        <p:style>
          <a:lnRef idx="3">
            <a:schemeClr val="lt1"/>
          </a:lnRef>
          <a:fillRef idx="1">
            <a:schemeClr val="accent5"/>
          </a:fillRef>
          <a:effectRef idx="1">
            <a:schemeClr val="accent5"/>
          </a:effectRef>
          <a:fontRef idx="minor">
            <a:schemeClr val="lt1"/>
          </a:fontRef>
        </p:style>
        <p:txBody>
          <a:bodyPr rtlCol="0" anchor="ctr"/>
          <a:lstStyle/>
          <a:p>
            <a:pPr algn="ctr"/>
            <a:r>
              <a:rPr lang="fi-FI" sz="1200" dirty="0">
                <a:solidFill>
                  <a:srgbClr val="000000"/>
                </a:solidFill>
              </a:rPr>
              <a:t> </a:t>
            </a:r>
          </a:p>
          <a:p>
            <a:pPr algn="ctr"/>
            <a:r>
              <a:rPr lang="fi-FI" sz="1200" dirty="0">
                <a:solidFill>
                  <a:srgbClr val="000000"/>
                </a:solidFill>
              </a:rPr>
              <a:t>Results</a:t>
            </a:r>
          </a:p>
          <a:p>
            <a:pPr algn="ctr"/>
            <a:endParaRPr lang="en-US" sz="1200" dirty="0">
              <a:solidFill>
                <a:srgbClr val="000000"/>
              </a:solidFill>
            </a:endParaRPr>
          </a:p>
        </p:txBody>
      </p:sp>
      <p:sp>
        <p:nvSpPr>
          <p:cNvPr id="89" name="Arrow: Right 88">
            <a:extLst>
              <a:ext uri="{FF2B5EF4-FFF2-40B4-BE49-F238E27FC236}">
                <a16:creationId xmlns:a16="http://schemas.microsoft.com/office/drawing/2014/main" id="{CD36117C-BAE4-497A-A809-62FCA43B706C}"/>
              </a:ext>
            </a:extLst>
          </p:cNvPr>
          <p:cNvSpPr/>
          <p:nvPr/>
        </p:nvSpPr>
        <p:spPr>
          <a:xfrm rot="5400000">
            <a:off x="3046383" y="3410242"/>
            <a:ext cx="3250457" cy="99431"/>
          </a:xfrm>
          <a:prstGeom prst="rightArrow">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5" name="Arrow: Right 94">
            <a:extLst>
              <a:ext uri="{FF2B5EF4-FFF2-40B4-BE49-F238E27FC236}">
                <a16:creationId xmlns:a16="http://schemas.microsoft.com/office/drawing/2014/main" id="{6AE035FA-C4E5-48F3-AE8E-CAAB11F7508E}"/>
              </a:ext>
            </a:extLst>
          </p:cNvPr>
          <p:cNvSpPr/>
          <p:nvPr/>
        </p:nvSpPr>
        <p:spPr>
          <a:xfrm>
            <a:off x="6617059" y="3105093"/>
            <a:ext cx="246075" cy="87054"/>
          </a:xfrm>
          <a:prstGeom prst="rightArrow">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6" name="Arrow: Right 95">
            <a:extLst>
              <a:ext uri="{FF2B5EF4-FFF2-40B4-BE49-F238E27FC236}">
                <a16:creationId xmlns:a16="http://schemas.microsoft.com/office/drawing/2014/main" id="{CDD41F0B-3703-4A74-BE10-D0DD1FE844C5}"/>
              </a:ext>
            </a:extLst>
          </p:cNvPr>
          <p:cNvSpPr/>
          <p:nvPr/>
        </p:nvSpPr>
        <p:spPr>
          <a:xfrm>
            <a:off x="7954704" y="3112181"/>
            <a:ext cx="239623" cy="87054"/>
          </a:xfrm>
          <a:prstGeom prst="rightArrow">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8" name="Arrow: Right 97">
            <a:extLst>
              <a:ext uri="{FF2B5EF4-FFF2-40B4-BE49-F238E27FC236}">
                <a16:creationId xmlns:a16="http://schemas.microsoft.com/office/drawing/2014/main" id="{254CC320-8380-4DDE-9135-E1E23F05AF46}"/>
              </a:ext>
            </a:extLst>
          </p:cNvPr>
          <p:cNvSpPr/>
          <p:nvPr/>
        </p:nvSpPr>
        <p:spPr>
          <a:xfrm rot="5400000">
            <a:off x="6469742" y="4100161"/>
            <a:ext cx="1915457" cy="99431"/>
          </a:xfrm>
          <a:prstGeom prst="rightArrow">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Rectangle: Diagonal Corners Rounded 13"/>
          <p:cNvSpPr/>
          <p:nvPr/>
        </p:nvSpPr>
        <p:spPr>
          <a:xfrm>
            <a:off x="6973044" y="2600908"/>
            <a:ext cx="900100" cy="1080120"/>
          </a:xfrm>
          <a:prstGeom prst="round2DiagRec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r>
              <a:rPr lang="fi-FI" sz="1200" b="1" dirty="0">
                <a:solidFill>
                  <a:schemeClr val="bg1"/>
                </a:solidFill>
              </a:rPr>
              <a:t>Valmet  </a:t>
            </a:r>
          </a:p>
          <a:p>
            <a:pPr algn="ctr"/>
            <a:r>
              <a:rPr lang="fi-FI" sz="1200" b="1" dirty="0">
                <a:solidFill>
                  <a:schemeClr val="bg1"/>
                </a:solidFill>
              </a:rPr>
              <a:t>Results</a:t>
            </a:r>
            <a:endParaRPr lang="en-US" sz="1200" b="1" dirty="0">
              <a:solidFill>
                <a:schemeClr val="bg1"/>
              </a:solidFill>
            </a:endParaRPr>
          </a:p>
        </p:txBody>
      </p:sp>
      <p:sp>
        <p:nvSpPr>
          <p:cNvPr id="99" name="Arrow: Right 98">
            <a:extLst>
              <a:ext uri="{FF2B5EF4-FFF2-40B4-BE49-F238E27FC236}">
                <a16:creationId xmlns:a16="http://schemas.microsoft.com/office/drawing/2014/main" id="{79D241F3-CD90-4FC4-B5D6-2007C52E1DAE}"/>
              </a:ext>
            </a:extLst>
          </p:cNvPr>
          <p:cNvSpPr/>
          <p:nvPr/>
        </p:nvSpPr>
        <p:spPr>
          <a:xfrm rot="18300248">
            <a:off x="7849186" y="2753881"/>
            <a:ext cx="576854" cy="85677"/>
          </a:xfrm>
          <a:prstGeom prst="rightArrow">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0" name="Arrow: Right 99">
            <a:extLst>
              <a:ext uri="{FF2B5EF4-FFF2-40B4-BE49-F238E27FC236}">
                <a16:creationId xmlns:a16="http://schemas.microsoft.com/office/drawing/2014/main" id="{3B354828-FBB1-416D-B2A3-2C2AF1E172BB}"/>
              </a:ext>
            </a:extLst>
          </p:cNvPr>
          <p:cNvSpPr/>
          <p:nvPr/>
        </p:nvSpPr>
        <p:spPr>
          <a:xfrm rot="2885539">
            <a:off x="7870402" y="3418446"/>
            <a:ext cx="523833" cy="83021"/>
          </a:xfrm>
          <a:prstGeom prst="rightArrow">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Footer Placeholder 3">
            <a:extLst>
              <a:ext uri="{FF2B5EF4-FFF2-40B4-BE49-F238E27FC236}">
                <a16:creationId xmlns:a16="http://schemas.microsoft.com/office/drawing/2014/main" id="{3B56F2CD-A1DA-40ED-BA7B-0F16062726A6}"/>
              </a:ext>
            </a:extLst>
          </p:cNvPr>
          <p:cNvSpPr>
            <a:spLocks noGrp="1"/>
          </p:cNvSpPr>
          <p:nvPr>
            <p:ph type="ftr" sz="quarter" idx="11"/>
          </p:nvPr>
        </p:nvSpPr>
        <p:spPr/>
        <p:txBody>
          <a:bodyPr/>
          <a:lstStyle/>
          <a:p>
            <a:r>
              <a:rPr lang="en-US"/>
              <a:t>© Valmet   |   Asko Partti / Valmet Risk Management</a:t>
            </a:r>
            <a:endParaRPr lang="fi-FI" dirty="0"/>
          </a:p>
        </p:txBody>
      </p:sp>
      <p:sp>
        <p:nvSpPr>
          <p:cNvPr id="5" name="Date Placeholder 4">
            <a:extLst>
              <a:ext uri="{FF2B5EF4-FFF2-40B4-BE49-F238E27FC236}">
                <a16:creationId xmlns:a16="http://schemas.microsoft.com/office/drawing/2014/main" id="{35778A16-0CAF-47FF-9788-C88ED9AE9B4C}"/>
              </a:ext>
            </a:extLst>
          </p:cNvPr>
          <p:cNvSpPr>
            <a:spLocks noGrp="1"/>
          </p:cNvSpPr>
          <p:nvPr>
            <p:ph type="dt" sz="half" idx="10"/>
          </p:nvPr>
        </p:nvSpPr>
        <p:spPr/>
        <p:txBody>
          <a:bodyPr/>
          <a:lstStyle/>
          <a:p>
            <a:r>
              <a:rPr lang="fi-FI"/>
              <a:t>11.01.2020</a:t>
            </a:r>
          </a:p>
        </p:txBody>
      </p:sp>
    </p:spTree>
    <p:extLst>
      <p:ext uri="{BB962C8B-B14F-4D97-AF65-F5344CB8AC3E}">
        <p14:creationId xmlns:p14="http://schemas.microsoft.com/office/powerpoint/2010/main" val="962506369"/>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title"/>
          </p:nvPr>
        </p:nvSpPr>
        <p:spPr/>
        <p:txBody>
          <a:bodyPr/>
          <a:lstStyle/>
          <a:p>
            <a:r>
              <a:rPr lang="en-US" dirty="0"/>
              <a:t>Risk assessment principles</a:t>
            </a:r>
          </a:p>
        </p:txBody>
      </p:sp>
      <p:sp>
        <p:nvSpPr>
          <p:cNvPr id="6148" name="Date Placeholder 2"/>
          <p:cNvSpPr>
            <a:spLocks noGrp="1"/>
          </p:cNvSpPr>
          <p:nvPr>
            <p:ph type="dt" sz="half" idx="10"/>
          </p:nvPr>
        </p:nvSpPr>
        <p:spPr/>
        <p:txBody>
          <a:bodyPr/>
          <a:lstStyle/>
          <a:p>
            <a:r>
              <a:rPr lang="fi-FI"/>
              <a:t>May, 28 2022</a:t>
            </a:r>
            <a:endParaRPr lang="en-US"/>
          </a:p>
        </p:txBody>
      </p:sp>
      <p:sp>
        <p:nvSpPr>
          <p:cNvPr id="4" name="Text Placeholder 3">
            <a:extLst>
              <a:ext uri="{FF2B5EF4-FFF2-40B4-BE49-F238E27FC236}">
                <a16:creationId xmlns:a16="http://schemas.microsoft.com/office/drawing/2014/main" id="{04201284-BA40-46F1-8BF9-D19A1742228B}"/>
              </a:ext>
            </a:extLst>
          </p:cNvPr>
          <p:cNvSpPr>
            <a:spLocks noGrp="1"/>
          </p:cNvSpPr>
          <p:nvPr>
            <p:ph type="body" sz="quarter" idx="13"/>
          </p:nvPr>
        </p:nvSpPr>
        <p:spPr/>
        <p:txBody>
          <a:bodyPr/>
          <a:lstStyle/>
          <a:p>
            <a:endParaRPr lang="en-US"/>
          </a:p>
        </p:txBody>
      </p:sp>
      <p:graphicFrame>
        <p:nvGraphicFramePr>
          <p:cNvPr id="6146" name="Object 2"/>
          <p:cNvGraphicFramePr>
            <a:graphicFrameLocks noChangeAspect="1"/>
          </p:cNvGraphicFramePr>
          <p:nvPr/>
        </p:nvGraphicFramePr>
        <p:xfrm>
          <a:off x="3168223" y="1841121"/>
          <a:ext cx="5530204" cy="3532855"/>
        </p:xfrm>
        <a:graphic>
          <a:graphicData uri="http://schemas.openxmlformats.org/presentationml/2006/ole">
            <mc:AlternateContent xmlns:mc="http://schemas.openxmlformats.org/markup-compatibility/2006">
              <mc:Choice xmlns:v="urn:schemas-microsoft-com:vml" Requires="v">
                <p:oleObj name="Worksheet" r:id="rId2" imgW="7200900" imgH="4600651" progId="Excel.Sheet.12">
                  <p:embed/>
                </p:oleObj>
              </mc:Choice>
              <mc:Fallback>
                <p:oleObj name="Worksheet" r:id="rId2" imgW="7200900" imgH="4600651" progId="Excel.Sheet.12">
                  <p:embed/>
                  <p:pic>
                    <p:nvPicPr>
                      <p:cNvPr id="6146"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8223" y="1841121"/>
                        <a:ext cx="5530204" cy="3532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Rectangle 8"/>
          <p:cNvSpPr/>
          <p:nvPr/>
        </p:nvSpPr>
        <p:spPr>
          <a:xfrm>
            <a:off x="8452031" y="2689815"/>
            <a:ext cx="930826" cy="355904"/>
          </a:xfrm>
          <a:prstGeom prst="rect">
            <a:avLst/>
          </a:prstGeom>
          <a:solidFill>
            <a:schemeClr val="accent1">
              <a:lumMod val="75000"/>
            </a:schemeClr>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dirty="0">
                <a:solidFill>
                  <a:schemeClr val="bg1"/>
                </a:solidFill>
              </a:rPr>
              <a:t>No actions needed</a:t>
            </a:r>
          </a:p>
        </p:txBody>
      </p:sp>
      <p:sp>
        <p:nvSpPr>
          <p:cNvPr id="10" name="Rectangle 9"/>
          <p:cNvSpPr/>
          <p:nvPr/>
        </p:nvSpPr>
        <p:spPr>
          <a:xfrm>
            <a:off x="8452031" y="3182605"/>
            <a:ext cx="930826" cy="355904"/>
          </a:xfrm>
          <a:prstGeom prst="rect">
            <a:avLst/>
          </a:prstGeom>
          <a:solidFill>
            <a:schemeClr val="accent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dirty="0">
                <a:solidFill>
                  <a:schemeClr val="bg1"/>
                </a:solidFill>
              </a:rPr>
              <a:t>Follow-up</a:t>
            </a:r>
          </a:p>
        </p:txBody>
      </p:sp>
      <p:sp>
        <p:nvSpPr>
          <p:cNvPr id="11" name="Rectangle 10"/>
          <p:cNvSpPr/>
          <p:nvPr/>
        </p:nvSpPr>
        <p:spPr>
          <a:xfrm>
            <a:off x="8452031" y="3675395"/>
            <a:ext cx="930826" cy="355904"/>
          </a:xfrm>
          <a:prstGeom prst="rect">
            <a:avLst/>
          </a:prstGeom>
          <a:solidFill>
            <a:srgbClr val="FFC000"/>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dirty="0">
                <a:solidFill>
                  <a:schemeClr val="bg1"/>
                </a:solidFill>
              </a:rPr>
              <a:t>Long term solutions</a:t>
            </a:r>
          </a:p>
        </p:txBody>
      </p:sp>
      <p:sp>
        <p:nvSpPr>
          <p:cNvPr id="12" name="Rectangle 11"/>
          <p:cNvSpPr/>
          <p:nvPr/>
        </p:nvSpPr>
        <p:spPr>
          <a:xfrm>
            <a:off x="8452031" y="4140810"/>
            <a:ext cx="930826" cy="355905"/>
          </a:xfrm>
          <a:prstGeom prst="rect">
            <a:avLst/>
          </a:prstGeom>
          <a:solidFill>
            <a:schemeClr val="bg2"/>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dirty="0">
                <a:solidFill>
                  <a:schemeClr val="bg1"/>
                </a:solidFill>
              </a:rPr>
              <a:t>Operational solutions</a:t>
            </a:r>
          </a:p>
        </p:txBody>
      </p:sp>
      <p:sp>
        <p:nvSpPr>
          <p:cNvPr id="13" name="Rectangle 12"/>
          <p:cNvSpPr/>
          <p:nvPr/>
        </p:nvSpPr>
        <p:spPr>
          <a:xfrm>
            <a:off x="8452031" y="4606222"/>
            <a:ext cx="930826" cy="355904"/>
          </a:xfrm>
          <a:prstGeom prst="rect">
            <a:avLst/>
          </a:prstGeom>
          <a:solidFill>
            <a:schemeClr val="bg2">
              <a:lumMod val="75000"/>
            </a:schemeClr>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dirty="0">
                <a:solidFill>
                  <a:schemeClr val="bg1"/>
                </a:solidFill>
              </a:rPr>
              <a:t>Immediate actions</a:t>
            </a:r>
          </a:p>
        </p:txBody>
      </p:sp>
      <p:sp>
        <p:nvSpPr>
          <p:cNvPr id="2" name="Footer Placeholder 1">
            <a:extLst>
              <a:ext uri="{FF2B5EF4-FFF2-40B4-BE49-F238E27FC236}">
                <a16:creationId xmlns:a16="http://schemas.microsoft.com/office/drawing/2014/main" id="{06207E6A-2AC1-4D5F-9006-B4A01CA4F72D}"/>
              </a:ext>
            </a:extLst>
          </p:cNvPr>
          <p:cNvSpPr>
            <a:spLocks noGrp="1"/>
          </p:cNvSpPr>
          <p:nvPr>
            <p:ph type="ftr" sz="quarter" idx="11"/>
          </p:nvPr>
        </p:nvSpPr>
        <p:spPr/>
        <p:txBody>
          <a:bodyPr/>
          <a:lstStyle/>
          <a:p>
            <a:pPr>
              <a:defRPr/>
            </a:pPr>
            <a:r>
              <a:rPr lang="en-US"/>
              <a:t>Audit Committee</a:t>
            </a:r>
          </a:p>
        </p:txBody>
      </p:sp>
      <p:sp>
        <p:nvSpPr>
          <p:cNvPr id="3" name="Slide Number Placeholder 2">
            <a:extLst>
              <a:ext uri="{FF2B5EF4-FFF2-40B4-BE49-F238E27FC236}">
                <a16:creationId xmlns:a16="http://schemas.microsoft.com/office/drawing/2014/main" id="{910588A2-E290-4D7F-AF38-5D6EBA6C3A85}"/>
              </a:ext>
            </a:extLst>
          </p:cNvPr>
          <p:cNvSpPr>
            <a:spLocks noGrp="1"/>
          </p:cNvSpPr>
          <p:nvPr>
            <p:ph type="sldNum" sz="quarter" idx="12"/>
          </p:nvPr>
        </p:nvSpPr>
        <p:spPr/>
        <p:txBody>
          <a:bodyPr/>
          <a:lstStyle/>
          <a:p>
            <a:pPr>
              <a:defRPr/>
            </a:pPr>
            <a:fld id="{BD35CEBF-EEAA-45F5-BAD2-1450CBDB4A96}" type="slidenum">
              <a:rPr lang="en-US" smtClean="0"/>
              <a:pPr>
                <a:defRPr/>
              </a:pPr>
              <a:t>23</a:t>
            </a:fld>
            <a:endParaRPr lang="en-US"/>
          </a:p>
        </p:txBody>
      </p:sp>
    </p:spTree>
    <p:extLst>
      <p:ext uri="{BB962C8B-B14F-4D97-AF65-F5344CB8AC3E}">
        <p14:creationId xmlns:p14="http://schemas.microsoft.com/office/powerpoint/2010/main" val="6528112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Remedies</a:t>
            </a:r>
          </a:p>
        </p:txBody>
      </p:sp>
      <p:sp>
        <p:nvSpPr>
          <p:cNvPr id="48133" name="Date Placeholder 4"/>
          <p:cNvSpPr>
            <a:spLocks noGrp="1"/>
          </p:cNvSpPr>
          <p:nvPr>
            <p:ph type="dt" sz="half" idx="10"/>
          </p:nvPr>
        </p:nvSpPr>
        <p:spPr/>
        <p:txBody>
          <a:bodyPr/>
          <a:lstStyle/>
          <a:p>
            <a:r>
              <a:rPr lang="fi-FI"/>
              <a:t>May, 28 2022</a:t>
            </a:r>
            <a:endParaRPr lang="en-US"/>
          </a:p>
        </p:txBody>
      </p:sp>
      <p:sp>
        <p:nvSpPr>
          <p:cNvPr id="33" name="Text Placeholder 32"/>
          <p:cNvSpPr>
            <a:spLocks noGrp="1"/>
          </p:cNvSpPr>
          <p:nvPr>
            <p:ph type="body" sz="quarter" idx="14"/>
          </p:nvPr>
        </p:nvSpPr>
        <p:spPr/>
        <p:txBody>
          <a:bodyPr/>
          <a:lstStyle/>
          <a:p>
            <a:endParaRPr lang="en-US"/>
          </a:p>
        </p:txBody>
      </p:sp>
      <p:pic>
        <p:nvPicPr>
          <p:cNvPr id="86017" name="Picture 1"/>
          <p:cNvPicPr>
            <a:picLocks noChangeAspect="1" noChangeArrowheads="1"/>
          </p:cNvPicPr>
          <p:nvPr/>
        </p:nvPicPr>
        <p:blipFill>
          <a:blip r:embed="rId2" cstate="print"/>
          <a:srcRect/>
          <a:stretch>
            <a:fillRect/>
          </a:stretch>
        </p:blipFill>
        <p:spPr bwMode="auto">
          <a:xfrm>
            <a:off x="8797887" y="1345890"/>
            <a:ext cx="1638300" cy="1543050"/>
          </a:xfrm>
          <a:prstGeom prst="rect">
            <a:avLst/>
          </a:prstGeom>
          <a:noFill/>
          <a:ln w="9525">
            <a:noFill/>
            <a:miter lim="800000"/>
            <a:headEnd/>
            <a:tailEnd/>
          </a:ln>
        </p:spPr>
      </p:pic>
      <p:graphicFrame>
        <p:nvGraphicFramePr>
          <p:cNvPr id="8" name="Diagram 7"/>
          <p:cNvGraphicFramePr/>
          <p:nvPr/>
        </p:nvGraphicFramePr>
        <p:xfrm>
          <a:off x="2641203" y="1844824"/>
          <a:ext cx="6096000" cy="3919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pPr>
              <a:defRPr/>
            </a:pPr>
            <a:r>
              <a:rPr lang="en-US"/>
              <a:t>Audit Committee</a:t>
            </a:r>
          </a:p>
        </p:txBody>
      </p:sp>
      <p:sp>
        <p:nvSpPr>
          <p:cNvPr id="3" name="Slide Number Placeholder 2">
            <a:extLst>
              <a:ext uri="{FF2B5EF4-FFF2-40B4-BE49-F238E27FC236}">
                <a16:creationId xmlns:a16="http://schemas.microsoft.com/office/drawing/2014/main" id="{3DC1741E-A41B-45B9-968A-447C180B610A}"/>
              </a:ext>
            </a:extLst>
          </p:cNvPr>
          <p:cNvSpPr>
            <a:spLocks noGrp="1"/>
          </p:cNvSpPr>
          <p:nvPr>
            <p:ph type="sldNum" sz="quarter" idx="12"/>
          </p:nvPr>
        </p:nvSpPr>
        <p:spPr/>
        <p:txBody>
          <a:bodyPr/>
          <a:lstStyle/>
          <a:p>
            <a:pPr>
              <a:defRPr/>
            </a:pPr>
            <a:fld id="{226C06A4-E5C7-47AE-9F2C-FD181B248088}" type="slidenum">
              <a:rPr lang="en-US" smtClean="0"/>
              <a:pPr>
                <a:defRPr/>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Risk management evaluations </a:t>
            </a:r>
            <a:br>
              <a:rPr lang="en-US" dirty="0"/>
            </a:br>
            <a:br>
              <a:rPr lang="fi-FI" dirty="0"/>
            </a:br>
            <a:endParaRPr lang="en-US" dirty="0"/>
          </a:p>
        </p:txBody>
      </p:sp>
      <p:sp>
        <p:nvSpPr>
          <p:cNvPr id="32" name="Text Placeholder 31"/>
          <p:cNvSpPr>
            <a:spLocks noGrp="1"/>
          </p:cNvSpPr>
          <p:nvPr>
            <p:ph type="body" sz="quarter" idx="13"/>
          </p:nvPr>
        </p:nvSpPr>
        <p:spPr/>
        <p:txBody>
          <a:bodyPr>
            <a:normAutofit/>
          </a:bodyPr>
          <a:lstStyle/>
          <a:p>
            <a:r>
              <a:rPr lang="en-US" sz="2400" dirty="0"/>
              <a:t>FRiME audits, Compliance audits, </a:t>
            </a:r>
            <a:r>
              <a:rPr lang="en-US" sz="2400" dirty="0" err="1"/>
              <a:t>Valmet</a:t>
            </a:r>
            <a:r>
              <a:rPr lang="en-US" sz="2400" dirty="0"/>
              <a:t> IT audits, Insurers’ audits, other</a:t>
            </a:r>
            <a:endParaRPr lang="en-US" dirty="0"/>
          </a:p>
        </p:txBody>
      </p:sp>
      <p:sp>
        <p:nvSpPr>
          <p:cNvPr id="48133" name="Date Placeholder 4"/>
          <p:cNvSpPr>
            <a:spLocks noGrp="1"/>
          </p:cNvSpPr>
          <p:nvPr>
            <p:ph type="dt" sz="half" idx="10"/>
          </p:nvPr>
        </p:nvSpPr>
        <p:spPr/>
        <p:txBody>
          <a:bodyPr/>
          <a:lstStyle/>
          <a:p>
            <a:r>
              <a:rPr lang="fi-FI"/>
              <a:t>May, 28 2022</a:t>
            </a:r>
            <a:endParaRPr lang="en-US"/>
          </a:p>
        </p:txBody>
      </p:sp>
      <p:sp>
        <p:nvSpPr>
          <p:cNvPr id="33" name="Text Placeholder 32"/>
          <p:cNvSpPr>
            <a:spLocks noGrp="1"/>
          </p:cNvSpPr>
          <p:nvPr>
            <p:ph type="body" sz="quarter" idx="14"/>
          </p:nvPr>
        </p:nvSpPr>
        <p:spPr/>
        <p:txBody>
          <a:bodyPr/>
          <a:lstStyle/>
          <a:p>
            <a:endParaRPr lang="en-US"/>
          </a:p>
        </p:txBody>
      </p:sp>
      <p:graphicFrame>
        <p:nvGraphicFramePr>
          <p:cNvPr id="6" name="Diagram 5"/>
          <p:cNvGraphicFramePr/>
          <p:nvPr/>
        </p:nvGraphicFramePr>
        <p:xfrm>
          <a:off x="3037247" y="177281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6017" name="Picture 1"/>
          <p:cNvPicPr>
            <a:picLocks noChangeAspect="1" noChangeArrowheads="1"/>
          </p:cNvPicPr>
          <p:nvPr/>
        </p:nvPicPr>
        <p:blipFill>
          <a:blip r:embed="rId7" cstate="print"/>
          <a:srcRect/>
          <a:stretch>
            <a:fillRect/>
          </a:stretch>
        </p:blipFill>
        <p:spPr bwMode="auto">
          <a:xfrm>
            <a:off x="8797887" y="1345890"/>
            <a:ext cx="1638300" cy="154305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a:t>Audit Committee</a:t>
            </a:r>
          </a:p>
        </p:txBody>
      </p:sp>
      <p:sp>
        <p:nvSpPr>
          <p:cNvPr id="3" name="Slide Number Placeholder 2">
            <a:extLst>
              <a:ext uri="{FF2B5EF4-FFF2-40B4-BE49-F238E27FC236}">
                <a16:creationId xmlns:a16="http://schemas.microsoft.com/office/drawing/2014/main" id="{DCC12C67-D39A-4951-AFCA-04BE92EC0C7A}"/>
              </a:ext>
            </a:extLst>
          </p:cNvPr>
          <p:cNvSpPr>
            <a:spLocks noGrp="1"/>
          </p:cNvSpPr>
          <p:nvPr>
            <p:ph type="sldNum" sz="quarter" idx="12"/>
          </p:nvPr>
        </p:nvSpPr>
        <p:spPr/>
        <p:txBody>
          <a:bodyPr/>
          <a:lstStyle/>
          <a:p>
            <a:pPr>
              <a:defRPr/>
            </a:pPr>
            <a:fld id="{226C06A4-E5C7-47AE-9F2C-FD181B248088}" type="slidenum">
              <a:rPr lang="en-US" smtClean="0"/>
              <a:pPr>
                <a:defRPr/>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r>
              <a:rPr lang="en-US" sz="1600" dirty="0"/>
              <a:t>Risk management evaluation means evaluation of the risk management level at Valmet's units globally.</a:t>
            </a:r>
            <a:br>
              <a:rPr lang="en-US" sz="1600" dirty="0"/>
            </a:br>
            <a:br>
              <a:rPr lang="en-US" sz="1600" dirty="0"/>
            </a:br>
            <a:r>
              <a:rPr lang="en-US" sz="1600" dirty="0"/>
              <a:t>The purpose of the risk management evaluation is to help Valmet's units to identify potential risks, find the best ways to manage risks and to train the unit’s personnel to use existing tools and procedures to manage risks. It is also important to unify and improve the practices and to share the information and best practices across the company.</a:t>
            </a:r>
          </a:p>
          <a:p>
            <a:r>
              <a:rPr lang="en-US" sz="1600" dirty="0"/>
              <a:t>The level of risk management and actions taken are evaluated by Group Risk Management function using Valmet's insurance broker's "Flexible Risk Management Evaluation" -tool (called FRIME). </a:t>
            </a:r>
          </a:p>
          <a:p>
            <a:r>
              <a:rPr lang="en-US" sz="1600" dirty="0"/>
              <a:t>The intention is to cover about 80% of Valmet’s annual net sales and have a selection of units representing also a wide geographical and functional coverage. Based on the definition, the number of the key units is about 50. The evaluation is conducted annually in five of those fifty most significant units. </a:t>
            </a:r>
          </a:p>
          <a:p>
            <a:r>
              <a:rPr lang="en-US" sz="1600" dirty="0"/>
              <a:t>The two-day evaluation consists of first day's part of operational and hazard risks management evaluation. Second day starts by introducing the results to the management of the unit/function. Strategic risk and financial risk management evaluation is conducted after the introduction. </a:t>
            </a:r>
          </a:p>
          <a:p>
            <a:r>
              <a:rPr lang="en-US" sz="1600" dirty="0"/>
              <a:t>The tool consists ca. 185 questions relating to strategic, financial, operational and hazardous risks. The operational risks section includes questions related to compliance and crime as well as equal opportunity and freedom of association. </a:t>
            </a:r>
          </a:p>
          <a:p>
            <a:r>
              <a:rPr lang="en-US" sz="1600" dirty="0"/>
              <a:t>More information about FRiME audits can be found in 1.3 Risk and Crisis management.</a:t>
            </a:r>
          </a:p>
          <a:p>
            <a:endParaRPr lang="en-US" sz="1600" dirty="0"/>
          </a:p>
        </p:txBody>
      </p:sp>
      <p:sp>
        <p:nvSpPr>
          <p:cNvPr id="11" name="Text Placeholder 10">
            <a:extLst>
              <a:ext uri="{FF2B5EF4-FFF2-40B4-BE49-F238E27FC236}">
                <a16:creationId xmlns:a16="http://schemas.microsoft.com/office/drawing/2014/main" id="{9373CB1D-FD0D-4AAF-9922-61783F8B1129}"/>
              </a:ext>
            </a:extLst>
          </p:cNvPr>
          <p:cNvSpPr>
            <a:spLocks noGrp="1"/>
          </p:cNvSpPr>
          <p:nvPr>
            <p:ph type="body" sz="quarter" idx="14"/>
          </p:nvPr>
        </p:nvSpPr>
        <p:spPr/>
        <p:txBody>
          <a:bodyPr/>
          <a:lstStyle/>
          <a:p>
            <a:endParaRPr lang="en-US"/>
          </a:p>
        </p:txBody>
      </p:sp>
      <p:sp>
        <p:nvSpPr>
          <p:cNvPr id="2" name="Title 1"/>
          <p:cNvSpPr>
            <a:spLocks noGrp="1"/>
          </p:cNvSpPr>
          <p:nvPr>
            <p:ph type="title"/>
          </p:nvPr>
        </p:nvSpPr>
        <p:spPr/>
        <p:txBody>
          <a:bodyPr/>
          <a:lstStyle/>
          <a:p>
            <a:r>
              <a:rPr lang="fi-FI" dirty="0"/>
              <a:t>Risk management evaluation (FRiME)</a:t>
            </a:r>
            <a:endParaRPr lang="en-US" dirty="0"/>
          </a:p>
        </p:txBody>
      </p:sp>
      <p:sp>
        <p:nvSpPr>
          <p:cNvPr id="6" name="Date Placeholder 5"/>
          <p:cNvSpPr>
            <a:spLocks noGrp="1"/>
          </p:cNvSpPr>
          <p:nvPr>
            <p:ph type="dt" sz="half" idx="4294967295"/>
          </p:nvPr>
        </p:nvSpPr>
        <p:spPr>
          <a:xfrm>
            <a:off x="790066" y="6452893"/>
            <a:ext cx="1223963" cy="144462"/>
          </a:xfrm>
          <a:prstGeom prst="rect">
            <a:avLst/>
          </a:prstGeom>
        </p:spPr>
        <p:txBody>
          <a:bodyPr vert="horz" lIns="0" tIns="0" rIns="0" bIns="0" rtlCol="0" anchor="ctr">
            <a:noAutofit/>
          </a:bodyPr>
          <a:lstStyle>
            <a:defPPr>
              <a:defRPr lang="fi-FI"/>
            </a:defPPr>
            <a:lvl1pPr marL="0" algn="l" defTabSz="914400" rtl="0" eaLnBrk="1" latinLnBrk="0" hangingPunct="1">
              <a:defRPr sz="7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a:t>May, 28 2022</a:t>
            </a:r>
            <a:endParaRPr lang="en-US" dirty="0"/>
          </a:p>
        </p:txBody>
      </p:sp>
      <p:sp>
        <p:nvSpPr>
          <p:cNvPr id="7" name="Footer Placeholder 6"/>
          <p:cNvSpPr>
            <a:spLocks noGrp="1"/>
          </p:cNvSpPr>
          <p:nvPr>
            <p:ph type="ftr" sz="quarter" idx="4294967295"/>
          </p:nvPr>
        </p:nvSpPr>
        <p:spPr>
          <a:xfrm>
            <a:off x="2256123" y="6452893"/>
            <a:ext cx="2881313" cy="144462"/>
          </a:xfrm>
          <a:prstGeom prst="rect">
            <a:avLst/>
          </a:prstGeom>
        </p:spPr>
        <p:txBody>
          <a:bodyPr vert="horz" lIns="0" tIns="0" rIns="0" bIns="0" rtlCol="0" anchor="ctr">
            <a:noAutofit/>
          </a:bodyPr>
          <a:lstStyle>
            <a:defPPr>
              <a:defRPr lang="fi-FI"/>
            </a:defPPr>
            <a:lvl1pPr marL="0" algn="l" defTabSz="914400" rtl="0" eaLnBrk="1" latinLnBrk="0" hangingPunct="1">
              <a:defRPr sz="7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Audit Committee</a:t>
            </a:r>
          </a:p>
        </p:txBody>
      </p:sp>
      <p:sp>
        <p:nvSpPr>
          <p:cNvPr id="8" name="Slide Number Placeholder 7"/>
          <p:cNvSpPr>
            <a:spLocks noGrp="1"/>
          </p:cNvSpPr>
          <p:nvPr>
            <p:ph type="sldNum" sz="quarter" idx="4294967295"/>
          </p:nvPr>
        </p:nvSpPr>
        <p:spPr>
          <a:xfrm>
            <a:off x="178328" y="6452893"/>
            <a:ext cx="369888" cy="144462"/>
          </a:xfrm>
          <a:prstGeom prst="rect">
            <a:avLst/>
          </a:prstGeom>
        </p:spPr>
        <p:txBody>
          <a:bodyPr vert="horz" lIns="0" tIns="0" rIns="0" bIns="0" rtlCol="0" anchor="ctr">
            <a:noAutofit/>
          </a:bodyPr>
          <a:lstStyle>
            <a:defPPr>
              <a:defRPr lang="fi-FI"/>
            </a:defPPr>
            <a:lvl1pPr marL="0" algn="l" defTabSz="914400" rtl="0" eaLnBrk="1" latinLnBrk="0" hangingPunct="1">
              <a:defRPr sz="7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BE4C6D7-4186-49A5-9C3D-90F360D290DF}" type="slidenum">
              <a:rPr lang="fi-FI" smtClean="0"/>
              <a:pPr/>
              <a:t>26</a:t>
            </a:fld>
            <a:endParaRPr lang="en-US" dirty="0"/>
          </a:p>
        </p:txBody>
      </p:sp>
    </p:spTree>
    <p:extLst>
      <p:ext uri="{BB962C8B-B14F-4D97-AF65-F5344CB8AC3E}">
        <p14:creationId xmlns:p14="http://schemas.microsoft.com/office/powerpoint/2010/main" val="3881363226"/>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2168497" y="361932"/>
            <a:ext cx="8143932" cy="906828"/>
          </a:xfrm>
        </p:spPr>
        <p:txBody>
          <a:bodyPr/>
          <a:lstStyle/>
          <a:p>
            <a:r>
              <a:rPr lang="en-US" dirty="0"/>
              <a:t>Quality</a:t>
            </a:r>
            <a:r>
              <a:rPr lang="fi-FI" dirty="0"/>
              <a:t> systems</a:t>
            </a:r>
            <a:br>
              <a:rPr lang="fi-FI" dirty="0"/>
            </a:br>
            <a:r>
              <a:rPr lang="fi-FI" sz="3200" dirty="0">
                <a:solidFill>
                  <a:schemeClr val="tx1"/>
                </a:solidFill>
              </a:rPr>
              <a:t>ISO9001, ISO14001, OHSAS18001</a:t>
            </a:r>
            <a:endParaRPr lang="en-US" dirty="0">
              <a:solidFill>
                <a:schemeClr val="tx1"/>
              </a:solidFill>
            </a:endParaRPr>
          </a:p>
        </p:txBody>
      </p:sp>
      <p:sp>
        <p:nvSpPr>
          <p:cNvPr id="48133" name="Date Placeholder 4"/>
          <p:cNvSpPr>
            <a:spLocks noGrp="1"/>
          </p:cNvSpPr>
          <p:nvPr>
            <p:ph type="dt" sz="half" idx="10"/>
          </p:nvPr>
        </p:nvSpPr>
        <p:spPr/>
        <p:txBody>
          <a:bodyPr/>
          <a:lstStyle/>
          <a:p>
            <a:r>
              <a:rPr lang="fi-FI"/>
              <a:t>May, 28 2022</a:t>
            </a:r>
            <a:endParaRPr lang="en-US"/>
          </a:p>
        </p:txBody>
      </p:sp>
      <p:sp>
        <p:nvSpPr>
          <p:cNvPr id="33" name="Text Placeholder 32"/>
          <p:cNvSpPr>
            <a:spLocks noGrp="1"/>
          </p:cNvSpPr>
          <p:nvPr>
            <p:ph type="body" sz="quarter" idx="14"/>
          </p:nvPr>
        </p:nvSpPr>
        <p:spPr/>
        <p:txBody>
          <a:bodyPr/>
          <a:lstStyle/>
          <a:p>
            <a:endParaRPr lang="en-US"/>
          </a:p>
        </p:txBody>
      </p:sp>
      <p:graphicFrame>
        <p:nvGraphicFramePr>
          <p:cNvPr id="11" name="Diagram 10"/>
          <p:cNvGraphicFramePr/>
          <p:nvPr/>
        </p:nvGraphicFramePr>
        <p:xfrm>
          <a:off x="2569195" y="177281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Picture 2"/>
          <p:cNvPicPr>
            <a:picLocks noChangeAspect="1" noChangeArrowheads="1"/>
          </p:cNvPicPr>
          <p:nvPr/>
        </p:nvPicPr>
        <p:blipFill>
          <a:blip r:embed="rId7" cstate="print"/>
          <a:srcRect/>
          <a:stretch>
            <a:fillRect/>
          </a:stretch>
        </p:blipFill>
        <p:spPr bwMode="auto">
          <a:xfrm>
            <a:off x="8869896" y="656693"/>
            <a:ext cx="1647825" cy="1628775"/>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a:t>Audit Committee</a:t>
            </a:r>
          </a:p>
        </p:txBody>
      </p:sp>
      <p:sp>
        <p:nvSpPr>
          <p:cNvPr id="3" name="Slide Number Placeholder 2">
            <a:extLst>
              <a:ext uri="{FF2B5EF4-FFF2-40B4-BE49-F238E27FC236}">
                <a16:creationId xmlns:a16="http://schemas.microsoft.com/office/drawing/2014/main" id="{9F67D1D2-4D95-46AB-8CE5-9478A69B7A7E}"/>
              </a:ext>
            </a:extLst>
          </p:cNvPr>
          <p:cNvSpPr>
            <a:spLocks noGrp="1"/>
          </p:cNvSpPr>
          <p:nvPr>
            <p:ph type="sldNum" sz="quarter" idx="12"/>
          </p:nvPr>
        </p:nvSpPr>
        <p:spPr/>
        <p:txBody>
          <a:bodyPr/>
          <a:lstStyle/>
          <a:p>
            <a:pPr>
              <a:defRPr/>
            </a:pPr>
            <a:fld id="{226C06A4-E5C7-47AE-9F2C-FD181B248088}" type="slidenum">
              <a:rPr lang="en-US" smtClean="0"/>
              <a:pPr>
                <a:defRPr/>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Other enforcement processes </a:t>
            </a:r>
          </a:p>
        </p:txBody>
      </p:sp>
      <p:sp>
        <p:nvSpPr>
          <p:cNvPr id="48133" name="Date Placeholder 4"/>
          <p:cNvSpPr>
            <a:spLocks noGrp="1"/>
          </p:cNvSpPr>
          <p:nvPr>
            <p:ph type="dt" sz="half" idx="10"/>
          </p:nvPr>
        </p:nvSpPr>
        <p:spPr/>
        <p:txBody>
          <a:bodyPr/>
          <a:lstStyle/>
          <a:p>
            <a:r>
              <a:rPr lang="fi-FI"/>
              <a:t>May, 28 2022</a:t>
            </a:r>
            <a:endParaRPr lang="en-US"/>
          </a:p>
        </p:txBody>
      </p:sp>
      <p:sp>
        <p:nvSpPr>
          <p:cNvPr id="33" name="Text Placeholder 32"/>
          <p:cNvSpPr>
            <a:spLocks noGrp="1"/>
          </p:cNvSpPr>
          <p:nvPr>
            <p:ph type="body" sz="quarter" idx="14"/>
          </p:nvPr>
        </p:nvSpPr>
        <p:spPr/>
        <p:txBody>
          <a:bodyPr/>
          <a:lstStyle/>
          <a:p>
            <a:endParaRPr lang="en-US"/>
          </a:p>
        </p:txBody>
      </p:sp>
      <p:graphicFrame>
        <p:nvGraphicFramePr>
          <p:cNvPr id="7" name="Diagram 6"/>
          <p:cNvGraphicFramePr/>
          <p:nvPr/>
        </p:nvGraphicFramePr>
        <p:xfrm>
          <a:off x="2281163" y="1092169"/>
          <a:ext cx="6096000" cy="50387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1"/>
          <p:cNvPicPr>
            <a:picLocks noChangeAspect="1" noChangeArrowheads="1"/>
          </p:cNvPicPr>
          <p:nvPr/>
        </p:nvPicPr>
        <p:blipFill>
          <a:blip r:embed="rId7" cstate="print"/>
          <a:srcRect/>
          <a:stretch>
            <a:fillRect/>
          </a:stretch>
        </p:blipFill>
        <p:spPr bwMode="auto">
          <a:xfrm>
            <a:off x="8761884" y="805830"/>
            <a:ext cx="1647825" cy="154305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a:t>Audit Committee</a:t>
            </a:r>
          </a:p>
        </p:txBody>
      </p:sp>
      <p:sp>
        <p:nvSpPr>
          <p:cNvPr id="3" name="Slide Number Placeholder 2">
            <a:extLst>
              <a:ext uri="{FF2B5EF4-FFF2-40B4-BE49-F238E27FC236}">
                <a16:creationId xmlns:a16="http://schemas.microsoft.com/office/drawing/2014/main" id="{471480DA-2457-40C7-8994-601BDA9382A4}"/>
              </a:ext>
            </a:extLst>
          </p:cNvPr>
          <p:cNvSpPr>
            <a:spLocks noGrp="1"/>
          </p:cNvSpPr>
          <p:nvPr>
            <p:ph type="sldNum" sz="quarter" idx="12"/>
          </p:nvPr>
        </p:nvSpPr>
        <p:spPr/>
        <p:txBody>
          <a:bodyPr/>
          <a:lstStyle/>
          <a:p>
            <a:pPr>
              <a:defRPr/>
            </a:pPr>
            <a:fld id="{226C06A4-E5C7-47AE-9F2C-FD181B248088}" type="slidenum">
              <a:rPr lang="en-US" smtClean="0"/>
              <a:pPr>
                <a:defRPr/>
              </a:pPr>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907638" y="1484784"/>
            <a:ext cx="3777974" cy="2016224"/>
          </a:xfrm>
          <a:prstGeom prst="rect">
            <a:avLst/>
          </a:prstGeom>
        </p:spPr>
      </p:pic>
      <p:sp>
        <p:nvSpPr>
          <p:cNvPr id="48130" name="Title 1"/>
          <p:cNvSpPr>
            <a:spLocks noGrp="1"/>
          </p:cNvSpPr>
          <p:nvPr>
            <p:ph type="title"/>
          </p:nvPr>
        </p:nvSpPr>
        <p:spPr/>
        <p:txBody>
          <a:bodyPr/>
          <a:lstStyle/>
          <a:p>
            <a:r>
              <a:rPr lang="en-US" dirty="0"/>
              <a:t>Crisis management</a:t>
            </a:r>
          </a:p>
        </p:txBody>
      </p:sp>
      <p:sp>
        <p:nvSpPr>
          <p:cNvPr id="48133" name="Date Placeholder 4"/>
          <p:cNvSpPr>
            <a:spLocks noGrp="1"/>
          </p:cNvSpPr>
          <p:nvPr>
            <p:ph type="dt" sz="half" idx="10"/>
          </p:nvPr>
        </p:nvSpPr>
        <p:spPr/>
        <p:txBody>
          <a:bodyPr/>
          <a:lstStyle/>
          <a:p>
            <a:r>
              <a:rPr lang="fi-FI"/>
              <a:t>May, 28 2022</a:t>
            </a:r>
            <a:endParaRPr lang="en-US"/>
          </a:p>
        </p:txBody>
      </p:sp>
      <p:sp>
        <p:nvSpPr>
          <p:cNvPr id="33" name="Text Placeholder 32"/>
          <p:cNvSpPr>
            <a:spLocks noGrp="1"/>
          </p:cNvSpPr>
          <p:nvPr>
            <p:ph type="body" sz="quarter" idx="14"/>
          </p:nvPr>
        </p:nvSpPr>
        <p:spPr/>
        <p:txBody>
          <a:bodyPr/>
          <a:lstStyle/>
          <a:p>
            <a:endParaRPr lang="en-US"/>
          </a:p>
        </p:txBody>
      </p:sp>
      <p:graphicFrame>
        <p:nvGraphicFramePr>
          <p:cNvPr id="11" name="Diagram 10"/>
          <p:cNvGraphicFramePr/>
          <p:nvPr/>
        </p:nvGraphicFramePr>
        <p:xfrm>
          <a:off x="1633091" y="196212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 Placeholder 10"/>
          <p:cNvSpPr>
            <a:spLocks noGrp="1"/>
          </p:cNvSpPr>
          <p:nvPr>
            <p:ph type="body" sz="quarter" idx="13"/>
          </p:nvPr>
        </p:nvSpPr>
        <p:spPr>
          <a:xfrm>
            <a:off x="2168525" y="857232"/>
            <a:ext cx="8143200" cy="428628"/>
          </a:xfrm>
        </p:spPr>
        <p:txBody>
          <a:bodyPr/>
          <a:lstStyle/>
          <a:p>
            <a:r>
              <a:rPr lang="en-US" dirty="0">
                <a:solidFill>
                  <a:srgbClr val="00B050"/>
                </a:solidFill>
              </a:rPr>
              <a:t>Priority of actions taken in crisis</a:t>
            </a:r>
          </a:p>
        </p:txBody>
      </p:sp>
      <p:pic>
        <p:nvPicPr>
          <p:cNvPr id="8" name="Picture 1"/>
          <p:cNvPicPr>
            <a:picLocks noChangeAspect="1" noChangeArrowheads="1"/>
          </p:cNvPicPr>
          <p:nvPr/>
        </p:nvPicPr>
        <p:blipFill>
          <a:blip r:embed="rId8" cstate="print"/>
          <a:srcRect/>
          <a:stretch>
            <a:fillRect/>
          </a:stretch>
        </p:blipFill>
        <p:spPr bwMode="auto">
          <a:xfrm>
            <a:off x="8559125" y="305968"/>
            <a:ext cx="1752600" cy="1543050"/>
          </a:xfrm>
          <a:prstGeom prst="rect">
            <a:avLst/>
          </a:prstGeom>
          <a:noFill/>
          <a:ln w="9525">
            <a:noFill/>
            <a:miter lim="800000"/>
            <a:headEnd/>
            <a:tailEnd/>
          </a:ln>
        </p:spPr>
      </p:pic>
      <p:sp>
        <p:nvSpPr>
          <p:cNvPr id="3" name="Footer Placeholder 2"/>
          <p:cNvSpPr>
            <a:spLocks noGrp="1"/>
          </p:cNvSpPr>
          <p:nvPr>
            <p:ph type="ftr" sz="quarter" idx="11"/>
          </p:nvPr>
        </p:nvSpPr>
        <p:spPr/>
        <p:txBody>
          <a:bodyPr/>
          <a:lstStyle/>
          <a:p>
            <a:pPr>
              <a:defRPr/>
            </a:pPr>
            <a:r>
              <a:rPr lang="en-US"/>
              <a:t>Audit Committee</a:t>
            </a:r>
          </a:p>
        </p:txBody>
      </p:sp>
      <p:sp>
        <p:nvSpPr>
          <p:cNvPr id="4" name="Slide Number Placeholder 3">
            <a:extLst>
              <a:ext uri="{FF2B5EF4-FFF2-40B4-BE49-F238E27FC236}">
                <a16:creationId xmlns:a16="http://schemas.microsoft.com/office/drawing/2014/main" id="{F3C73548-DFD4-4B95-9D36-9CCC52D46F3E}"/>
              </a:ext>
            </a:extLst>
          </p:cNvPr>
          <p:cNvSpPr>
            <a:spLocks noGrp="1"/>
          </p:cNvSpPr>
          <p:nvPr>
            <p:ph type="sldNum" sz="quarter" idx="12"/>
          </p:nvPr>
        </p:nvSpPr>
        <p:spPr/>
        <p:txBody>
          <a:bodyPr/>
          <a:lstStyle/>
          <a:p>
            <a:pPr>
              <a:defRPr/>
            </a:pPr>
            <a:fld id="{226C06A4-E5C7-47AE-9F2C-FD181B248088}" type="slidenum">
              <a:rPr lang="en-US" smtClean="0"/>
              <a:pPr>
                <a:defRPr/>
              </a:pPr>
              <a:t>29</a:t>
            </a:fld>
            <a:endParaRPr lang="en-US"/>
          </a:p>
        </p:txBody>
      </p:sp>
    </p:spTree>
    <p:extLst>
      <p:ext uri="{BB962C8B-B14F-4D97-AF65-F5344CB8AC3E}">
        <p14:creationId xmlns:p14="http://schemas.microsoft.com/office/powerpoint/2010/main" val="2380709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Risk Management at Valmet</a:t>
            </a:r>
            <a:endParaRPr lang="fi-FI" dirty="0"/>
          </a:p>
        </p:txBody>
      </p:sp>
    </p:spTree>
    <p:extLst>
      <p:ext uri="{BB962C8B-B14F-4D97-AF65-F5344CB8AC3E}">
        <p14:creationId xmlns:p14="http://schemas.microsoft.com/office/powerpoint/2010/main" val="3081402635"/>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eaLnBrk="1" hangingPunct="1"/>
            <a:r>
              <a:rPr lang="en-US" dirty="0"/>
              <a:t>Crisis management organization</a:t>
            </a:r>
          </a:p>
        </p:txBody>
      </p:sp>
      <p:sp>
        <p:nvSpPr>
          <p:cNvPr id="52228" name="Date Placeholder 3"/>
          <p:cNvSpPr>
            <a:spLocks noGrp="1"/>
          </p:cNvSpPr>
          <p:nvPr>
            <p:ph type="dt" sz="half" idx="10"/>
          </p:nvPr>
        </p:nvSpPr>
        <p:spPr bwMode="auto">
          <a:noFill/>
          <a:ln>
            <a:miter lim="800000"/>
            <a:headEnd/>
            <a:tailEnd/>
          </a:ln>
        </p:spPr>
        <p:txBody>
          <a:bodyPr wrap="square" numCol="1" anchorCtr="0" compatLnSpc="1">
            <a:prstTxWarp prst="textNoShape">
              <a:avLst/>
            </a:prstTxWarp>
          </a:bodyPr>
          <a:lstStyle/>
          <a:p>
            <a:r>
              <a:rPr lang="fi-FI"/>
              <a:t>May, 28 2022</a:t>
            </a:r>
            <a:endParaRPr lang="en-US"/>
          </a:p>
        </p:txBody>
      </p:sp>
      <p:sp>
        <p:nvSpPr>
          <p:cNvPr id="52227" name="Text Placeholder 2"/>
          <p:cNvSpPr>
            <a:spLocks noGrp="1"/>
          </p:cNvSpPr>
          <p:nvPr>
            <p:ph type="body" sz="quarter" idx="13"/>
          </p:nvPr>
        </p:nvSpPr>
        <p:spPr/>
        <p:txBody>
          <a:bodyPr/>
          <a:lstStyle/>
          <a:p>
            <a:pPr eaLnBrk="1" hangingPunct="1"/>
            <a:endParaRPr lang="en-US"/>
          </a:p>
        </p:txBody>
      </p:sp>
      <p:graphicFrame>
        <p:nvGraphicFramePr>
          <p:cNvPr id="7" name="Diagram 6"/>
          <p:cNvGraphicFramePr/>
          <p:nvPr>
            <p:extLst>
              <p:ext uri="{D42A27DB-BD31-4B8C-83A1-F6EECF244321}">
                <p14:modId xmlns:p14="http://schemas.microsoft.com/office/powerpoint/2010/main" val="1836758178"/>
              </p:ext>
            </p:extLst>
          </p:nvPr>
        </p:nvGraphicFramePr>
        <p:xfrm>
          <a:off x="2173152" y="1124745"/>
          <a:ext cx="8032859" cy="44053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p:cNvSpPr txBox="1"/>
          <p:nvPr/>
        </p:nvSpPr>
        <p:spPr>
          <a:xfrm>
            <a:off x="2281163" y="5733256"/>
            <a:ext cx="4356484" cy="523220"/>
          </a:xfrm>
          <a:prstGeom prst="rect">
            <a:avLst/>
          </a:prstGeom>
          <a:noFill/>
        </p:spPr>
        <p:txBody>
          <a:bodyPr wrap="square" rtlCol="0">
            <a:spAutoFit/>
          </a:bodyPr>
          <a:lstStyle/>
          <a:p>
            <a:pPr marL="342900" indent="-342900">
              <a:buAutoNum type="arabicParenR"/>
            </a:pPr>
            <a:r>
              <a:rPr lang="en-US" sz="1400" dirty="0">
                <a:solidFill>
                  <a:schemeClr val="tx2"/>
                </a:solidFill>
              </a:rPr>
              <a:t>Crisis Management Team</a:t>
            </a:r>
          </a:p>
          <a:p>
            <a:pPr marL="342900" indent="-342900">
              <a:buAutoNum type="arabicParenR"/>
            </a:pPr>
            <a:r>
              <a:rPr lang="en-US" sz="1400" dirty="0">
                <a:solidFill>
                  <a:schemeClr val="tx2"/>
                </a:solidFill>
              </a:rPr>
              <a:t>Incident Management Team</a:t>
            </a:r>
          </a:p>
        </p:txBody>
      </p:sp>
      <p:pic>
        <p:nvPicPr>
          <p:cNvPr id="10" name="Picture 1"/>
          <p:cNvPicPr>
            <a:picLocks noChangeAspect="1" noChangeArrowheads="1"/>
          </p:cNvPicPr>
          <p:nvPr/>
        </p:nvPicPr>
        <p:blipFill>
          <a:blip r:embed="rId7" cstate="print"/>
          <a:srcRect/>
          <a:stretch>
            <a:fillRect/>
          </a:stretch>
        </p:blipFill>
        <p:spPr bwMode="auto">
          <a:xfrm>
            <a:off x="8653871" y="620688"/>
            <a:ext cx="1752600" cy="154305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a:t>Audit Committee</a:t>
            </a:r>
          </a:p>
        </p:txBody>
      </p:sp>
      <p:sp>
        <p:nvSpPr>
          <p:cNvPr id="3" name="Slide Number Placeholder 2">
            <a:extLst>
              <a:ext uri="{FF2B5EF4-FFF2-40B4-BE49-F238E27FC236}">
                <a16:creationId xmlns:a16="http://schemas.microsoft.com/office/drawing/2014/main" id="{3049BF96-3811-47E7-A2F8-0AF97FAC778E}"/>
              </a:ext>
            </a:extLst>
          </p:cNvPr>
          <p:cNvSpPr>
            <a:spLocks noGrp="1"/>
          </p:cNvSpPr>
          <p:nvPr>
            <p:ph type="sldNum" sz="quarter" idx="12"/>
          </p:nvPr>
        </p:nvSpPr>
        <p:spPr/>
        <p:txBody>
          <a:bodyPr/>
          <a:lstStyle/>
          <a:p>
            <a:pPr>
              <a:defRPr/>
            </a:pPr>
            <a:fld id="{BD35CEBF-EEAA-45F5-BAD2-1450CBDB4A96}" type="slidenum">
              <a:rPr lang="en-US" smtClean="0"/>
              <a:pPr>
                <a:defRPr/>
              </a:pPr>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Crisis Management Team (CMT)</a:t>
            </a:r>
          </a:p>
        </p:txBody>
      </p:sp>
      <p:sp>
        <p:nvSpPr>
          <p:cNvPr id="53252" name="Date Placeholder 3"/>
          <p:cNvSpPr>
            <a:spLocks noGrp="1"/>
          </p:cNvSpPr>
          <p:nvPr>
            <p:ph type="dt" sz="half" idx="10"/>
          </p:nvPr>
        </p:nvSpPr>
        <p:spPr bwMode="auto">
          <a:noFill/>
          <a:ln>
            <a:miter lim="800000"/>
            <a:headEnd/>
            <a:tailEnd/>
          </a:ln>
        </p:spPr>
        <p:txBody>
          <a:bodyPr wrap="square" numCol="1" anchorCtr="0" compatLnSpc="1">
            <a:prstTxWarp prst="textNoShape">
              <a:avLst/>
            </a:prstTxWarp>
          </a:bodyPr>
          <a:lstStyle/>
          <a:p>
            <a:r>
              <a:rPr lang="fi-FI"/>
              <a:t>May, 28 2022</a:t>
            </a:r>
            <a:endParaRPr lang="en-US"/>
          </a:p>
        </p:txBody>
      </p:sp>
      <p:sp>
        <p:nvSpPr>
          <p:cNvPr id="53251" name="Text Placeholder 2"/>
          <p:cNvSpPr>
            <a:spLocks noGrp="1"/>
          </p:cNvSpPr>
          <p:nvPr>
            <p:ph type="body" sz="quarter" idx="13"/>
          </p:nvPr>
        </p:nvSpPr>
        <p:spPr/>
        <p:txBody>
          <a:bodyPr/>
          <a:lstStyle/>
          <a:p>
            <a:pPr eaLnBrk="1" hangingPunct="1"/>
            <a:endParaRPr lang="en-US"/>
          </a:p>
        </p:txBody>
      </p:sp>
      <p:graphicFrame>
        <p:nvGraphicFramePr>
          <p:cNvPr id="7" name="Diagram 6"/>
          <p:cNvGraphicFramePr/>
          <p:nvPr/>
        </p:nvGraphicFramePr>
        <p:xfrm>
          <a:off x="3049587"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Rounded Rectangle 12"/>
          <p:cNvSpPr/>
          <p:nvPr/>
        </p:nvSpPr>
        <p:spPr>
          <a:xfrm>
            <a:off x="2227209" y="1484784"/>
            <a:ext cx="6714694" cy="3413898"/>
          </a:xfrm>
          <a:prstGeom prst="roundRect">
            <a:avLst/>
          </a:prstGeom>
          <a:solidFill>
            <a:schemeClr val="accent1"/>
          </a:solidFill>
          <a:ln/>
        </p:spPr>
        <p:style>
          <a:lnRef idx="0">
            <a:schemeClr val="accent2"/>
          </a:lnRef>
          <a:fillRef idx="3">
            <a:schemeClr val="accent2"/>
          </a:fillRef>
          <a:effectRef idx="3">
            <a:schemeClr val="accent2"/>
          </a:effectRef>
          <a:fontRef idx="minor">
            <a:schemeClr val="lt1"/>
          </a:fontRef>
        </p:style>
        <p:txBody>
          <a:bodyPr anchor="ctr"/>
          <a:lstStyle/>
          <a:p>
            <a:pPr>
              <a:buFont typeface="Wingdings" pitchFamily="2" charset="2"/>
              <a:buChar char="q"/>
              <a:defRPr/>
            </a:pPr>
            <a:r>
              <a:rPr lang="en-US" sz="2000" dirty="0"/>
              <a:t>CFO (Chairman of the CMT)</a:t>
            </a:r>
          </a:p>
          <a:p>
            <a:pPr>
              <a:buFont typeface="Wingdings" pitchFamily="2" charset="2"/>
              <a:buChar char="q"/>
              <a:defRPr/>
            </a:pPr>
            <a:r>
              <a:rPr lang="en-US" sz="2000" dirty="0"/>
              <a:t>SVP, General Counsel</a:t>
            </a:r>
          </a:p>
          <a:p>
            <a:pPr>
              <a:buFont typeface="Wingdings" pitchFamily="2" charset="2"/>
              <a:buChar char="q"/>
              <a:defRPr/>
            </a:pPr>
            <a:r>
              <a:rPr lang="en-US" sz="2000" dirty="0"/>
              <a:t>SVP, Human Resources</a:t>
            </a:r>
          </a:p>
          <a:p>
            <a:pPr>
              <a:buFont typeface="Wingdings" pitchFamily="2" charset="2"/>
              <a:buChar char="q"/>
              <a:defRPr/>
            </a:pPr>
            <a:r>
              <a:rPr lang="en-US" sz="2000" dirty="0"/>
              <a:t>VP, Group Risk Management (</a:t>
            </a:r>
            <a:r>
              <a:rPr lang="en-US" sz="2000" dirty="0" err="1"/>
              <a:t>Vice.chairman</a:t>
            </a:r>
            <a:r>
              <a:rPr lang="en-US" sz="2000" dirty="0"/>
              <a:t>)</a:t>
            </a:r>
          </a:p>
          <a:p>
            <a:pPr>
              <a:buFont typeface="Wingdings" pitchFamily="2" charset="2"/>
              <a:buChar char="q"/>
              <a:defRPr/>
            </a:pPr>
            <a:r>
              <a:rPr lang="en-US" sz="2000" dirty="0"/>
              <a:t>SVP, Group Communications</a:t>
            </a:r>
          </a:p>
        </p:txBody>
      </p:sp>
      <p:pic>
        <p:nvPicPr>
          <p:cNvPr id="79873" name="Picture 1"/>
          <p:cNvPicPr>
            <a:picLocks noChangeAspect="1" noChangeArrowheads="1"/>
          </p:cNvPicPr>
          <p:nvPr/>
        </p:nvPicPr>
        <p:blipFill>
          <a:blip r:embed="rId7" cstate="print"/>
          <a:srcRect/>
          <a:stretch>
            <a:fillRect/>
          </a:stretch>
        </p:blipFill>
        <p:spPr bwMode="auto">
          <a:xfrm>
            <a:off x="8941904" y="1183594"/>
            <a:ext cx="1533525" cy="1057275"/>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a:t>Audit Committee</a:t>
            </a:r>
          </a:p>
        </p:txBody>
      </p:sp>
      <p:sp>
        <p:nvSpPr>
          <p:cNvPr id="3" name="Slide Number Placeholder 2">
            <a:extLst>
              <a:ext uri="{FF2B5EF4-FFF2-40B4-BE49-F238E27FC236}">
                <a16:creationId xmlns:a16="http://schemas.microsoft.com/office/drawing/2014/main" id="{2BF05E75-BA47-49D7-B527-23E968FC38C4}"/>
              </a:ext>
            </a:extLst>
          </p:cNvPr>
          <p:cNvSpPr>
            <a:spLocks noGrp="1"/>
          </p:cNvSpPr>
          <p:nvPr>
            <p:ph type="sldNum" sz="quarter" idx="12"/>
          </p:nvPr>
        </p:nvSpPr>
        <p:spPr/>
        <p:txBody>
          <a:bodyPr/>
          <a:lstStyle/>
          <a:p>
            <a:pPr>
              <a:defRPr/>
            </a:pPr>
            <a:fld id="{BD35CEBF-EEAA-45F5-BAD2-1450CBDB4A96}" type="slidenum">
              <a:rPr lang="en-US" smtClean="0"/>
              <a:pPr>
                <a:defRPr/>
              </a:pPr>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eaLnBrk="1" hangingPunct="1"/>
            <a:r>
              <a:rPr lang="en-US" dirty="0"/>
              <a:t>Internal support </a:t>
            </a:r>
          </a:p>
        </p:txBody>
      </p:sp>
      <p:sp>
        <p:nvSpPr>
          <p:cNvPr id="54276" name="Date Placeholder 3"/>
          <p:cNvSpPr>
            <a:spLocks noGrp="1"/>
          </p:cNvSpPr>
          <p:nvPr>
            <p:ph type="dt" sz="half" idx="10"/>
          </p:nvPr>
        </p:nvSpPr>
        <p:spPr bwMode="auto">
          <a:noFill/>
          <a:ln>
            <a:miter lim="800000"/>
            <a:headEnd/>
            <a:tailEnd/>
          </a:ln>
        </p:spPr>
        <p:txBody>
          <a:bodyPr wrap="square" numCol="1" anchorCtr="0" compatLnSpc="1">
            <a:prstTxWarp prst="textNoShape">
              <a:avLst/>
            </a:prstTxWarp>
          </a:bodyPr>
          <a:lstStyle/>
          <a:p>
            <a:r>
              <a:rPr lang="fi-FI"/>
              <a:t>May, 28 2022</a:t>
            </a:r>
            <a:endParaRPr lang="en-US"/>
          </a:p>
        </p:txBody>
      </p:sp>
      <p:sp>
        <p:nvSpPr>
          <p:cNvPr id="54275" name="Text Placeholder 2"/>
          <p:cNvSpPr>
            <a:spLocks noGrp="1"/>
          </p:cNvSpPr>
          <p:nvPr>
            <p:ph type="body" sz="quarter" idx="13"/>
          </p:nvPr>
        </p:nvSpPr>
        <p:spPr/>
        <p:txBody>
          <a:bodyPr/>
          <a:lstStyle/>
          <a:p>
            <a:pPr eaLnBrk="1" hangingPunct="1"/>
            <a:endParaRPr lang="en-US"/>
          </a:p>
        </p:txBody>
      </p:sp>
      <p:graphicFrame>
        <p:nvGraphicFramePr>
          <p:cNvPr id="7" name="Diagram 6"/>
          <p:cNvGraphicFramePr/>
          <p:nvPr/>
        </p:nvGraphicFramePr>
        <p:xfrm>
          <a:off x="3049587"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Rounded Rectangle 12"/>
          <p:cNvSpPr/>
          <p:nvPr/>
        </p:nvSpPr>
        <p:spPr>
          <a:xfrm>
            <a:off x="2227209" y="1700808"/>
            <a:ext cx="6426288" cy="3305886"/>
          </a:xfrm>
          <a:prstGeom prst="roundRect">
            <a:avLst/>
          </a:prstGeom>
          <a:solidFill>
            <a:schemeClr val="accent1"/>
          </a:solidFill>
          <a:ln/>
        </p:spPr>
        <p:style>
          <a:lnRef idx="0">
            <a:schemeClr val="accent2"/>
          </a:lnRef>
          <a:fillRef idx="3">
            <a:schemeClr val="accent2"/>
          </a:fillRef>
          <a:effectRef idx="3">
            <a:schemeClr val="accent2"/>
          </a:effectRef>
          <a:fontRef idx="minor">
            <a:schemeClr val="lt1"/>
          </a:fontRef>
        </p:style>
        <p:txBody>
          <a:bodyPr anchor="ctr"/>
          <a:lstStyle/>
          <a:p>
            <a:pPr>
              <a:buFont typeface="Wingdings" pitchFamily="2" charset="2"/>
              <a:buChar char="q"/>
              <a:defRPr/>
            </a:pPr>
            <a:r>
              <a:rPr lang="en-US" sz="2000"/>
              <a:t>Occupational Health and Safety</a:t>
            </a:r>
          </a:p>
          <a:p>
            <a:pPr>
              <a:buFont typeface="Wingdings" pitchFamily="2" charset="2"/>
              <a:buChar char="q"/>
              <a:defRPr/>
            </a:pPr>
            <a:r>
              <a:rPr lang="en-US" sz="2000"/>
              <a:t>Production</a:t>
            </a:r>
          </a:p>
          <a:p>
            <a:pPr>
              <a:buFont typeface="Wingdings" pitchFamily="2" charset="2"/>
              <a:buChar char="q"/>
              <a:defRPr/>
            </a:pPr>
            <a:r>
              <a:rPr lang="en-US" sz="2000"/>
              <a:t>Environment</a:t>
            </a:r>
          </a:p>
          <a:p>
            <a:pPr>
              <a:buFont typeface="Wingdings" pitchFamily="2" charset="2"/>
              <a:buChar char="q"/>
              <a:defRPr/>
            </a:pPr>
            <a:r>
              <a:rPr lang="en-US" sz="2000"/>
              <a:t>Information Technology</a:t>
            </a:r>
          </a:p>
          <a:p>
            <a:pPr>
              <a:buFont typeface="Wingdings" pitchFamily="2" charset="2"/>
              <a:buChar char="q"/>
              <a:defRPr/>
            </a:pPr>
            <a:r>
              <a:rPr lang="en-US" sz="2000"/>
              <a:t>Other</a:t>
            </a:r>
          </a:p>
          <a:p>
            <a:pPr>
              <a:buFont typeface="Wingdings" pitchFamily="2" charset="2"/>
              <a:buChar char="q"/>
              <a:defRPr/>
            </a:pPr>
            <a:endParaRPr lang="en-US" sz="2000"/>
          </a:p>
        </p:txBody>
      </p:sp>
      <p:pic>
        <p:nvPicPr>
          <p:cNvPr id="78849" name="Picture 1"/>
          <p:cNvPicPr>
            <a:picLocks noChangeAspect="1" noChangeArrowheads="1"/>
          </p:cNvPicPr>
          <p:nvPr/>
        </p:nvPicPr>
        <p:blipFill>
          <a:blip r:embed="rId7" cstate="print"/>
          <a:srcRect/>
          <a:stretch>
            <a:fillRect/>
          </a:stretch>
        </p:blipFill>
        <p:spPr bwMode="auto">
          <a:xfrm>
            <a:off x="8905899" y="872717"/>
            <a:ext cx="1600200" cy="981075"/>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a:t>Audit Committee</a:t>
            </a:r>
          </a:p>
        </p:txBody>
      </p:sp>
      <p:sp>
        <p:nvSpPr>
          <p:cNvPr id="3" name="Slide Number Placeholder 2">
            <a:extLst>
              <a:ext uri="{FF2B5EF4-FFF2-40B4-BE49-F238E27FC236}">
                <a16:creationId xmlns:a16="http://schemas.microsoft.com/office/drawing/2014/main" id="{720E4BC7-F742-47A0-83F5-7E46BFD0D86F}"/>
              </a:ext>
            </a:extLst>
          </p:cNvPr>
          <p:cNvSpPr>
            <a:spLocks noGrp="1"/>
          </p:cNvSpPr>
          <p:nvPr>
            <p:ph type="sldNum" sz="quarter" idx="12"/>
          </p:nvPr>
        </p:nvSpPr>
        <p:spPr/>
        <p:txBody>
          <a:bodyPr/>
          <a:lstStyle/>
          <a:p>
            <a:pPr>
              <a:defRPr/>
            </a:pPr>
            <a:fld id="{BD35CEBF-EEAA-45F5-BAD2-1450CBDB4A96}" type="slidenum">
              <a:rPr lang="en-US" smtClean="0"/>
              <a:pPr>
                <a:defRPr/>
              </a:pPr>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pPr eaLnBrk="1" hangingPunct="1"/>
            <a:r>
              <a:rPr lang="en-US"/>
              <a:t>External support </a:t>
            </a:r>
          </a:p>
        </p:txBody>
      </p:sp>
      <p:sp>
        <p:nvSpPr>
          <p:cNvPr id="55300" name="Date Placeholder 3"/>
          <p:cNvSpPr>
            <a:spLocks noGrp="1"/>
          </p:cNvSpPr>
          <p:nvPr>
            <p:ph type="dt" sz="half" idx="10"/>
          </p:nvPr>
        </p:nvSpPr>
        <p:spPr bwMode="auto">
          <a:noFill/>
          <a:ln>
            <a:miter lim="800000"/>
            <a:headEnd/>
            <a:tailEnd/>
          </a:ln>
        </p:spPr>
        <p:txBody>
          <a:bodyPr wrap="square" numCol="1" anchorCtr="0" compatLnSpc="1">
            <a:prstTxWarp prst="textNoShape">
              <a:avLst/>
            </a:prstTxWarp>
          </a:bodyPr>
          <a:lstStyle/>
          <a:p>
            <a:r>
              <a:rPr lang="fi-FI"/>
              <a:t>May, 28 2022</a:t>
            </a:r>
            <a:endParaRPr lang="en-US"/>
          </a:p>
        </p:txBody>
      </p:sp>
      <p:sp>
        <p:nvSpPr>
          <p:cNvPr id="55299" name="Text Placeholder 2"/>
          <p:cNvSpPr>
            <a:spLocks noGrp="1"/>
          </p:cNvSpPr>
          <p:nvPr>
            <p:ph type="body" sz="quarter" idx="13"/>
          </p:nvPr>
        </p:nvSpPr>
        <p:spPr/>
        <p:txBody>
          <a:bodyPr/>
          <a:lstStyle/>
          <a:p>
            <a:pPr eaLnBrk="1" hangingPunct="1"/>
            <a:endParaRPr lang="en-US"/>
          </a:p>
        </p:txBody>
      </p:sp>
      <p:graphicFrame>
        <p:nvGraphicFramePr>
          <p:cNvPr id="7" name="Diagram 6"/>
          <p:cNvGraphicFramePr/>
          <p:nvPr/>
        </p:nvGraphicFramePr>
        <p:xfrm>
          <a:off x="3049587"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Rounded Rectangle 12"/>
          <p:cNvSpPr/>
          <p:nvPr/>
        </p:nvSpPr>
        <p:spPr>
          <a:xfrm>
            <a:off x="2227209" y="1628800"/>
            <a:ext cx="6426288" cy="3305886"/>
          </a:xfrm>
          <a:prstGeom prst="roundRect">
            <a:avLst/>
          </a:prstGeom>
          <a:solidFill>
            <a:schemeClr val="accent1"/>
          </a:solidFill>
          <a:ln/>
        </p:spPr>
        <p:style>
          <a:lnRef idx="0">
            <a:schemeClr val="accent2"/>
          </a:lnRef>
          <a:fillRef idx="3">
            <a:schemeClr val="accent2"/>
          </a:fillRef>
          <a:effectRef idx="3">
            <a:schemeClr val="accent2"/>
          </a:effectRef>
          <a:fontRef idx="minor">
            <a:schemeClr val="lt1"/>
          </a:fontRef>
        </p:style>
        <p:txBody>
          <a:bodyPr anchor="ctr"/>
          <a:lstStyle/>
          <a:p>
            <a:pPr>
              <a:buFont typeface="Wingdings" pitchFamily="2" charset="2"/>
              <a:buChar char="q"/>
              <a:defRPr/>
            </a:pPr>
            <a:r>
              <a:rPr lang="en-GB" sz="2000" dirty="0">
                <a:solidFill>
                  <a:schemeClr val="bg1"/>
                </a:solidFill>
              </a:rPr>
              <a:t>Security consultants</a:t>
            </a:r>
          </a:p>
          <a:p>
            <a:pPr>
              <a:buFont typeface="Wingdings" pitchFamily="2" charset="2"/>
              <a:buChar char="q"/>
              <a:defRPr/>
            </a:pPr>
            <a:r>
              <a:rPr lang="en-GB" sz="2000" dirty="0">
                <a:solidFill>
                  <a:schemeClr val="bg1"/>
                </a:solidFill>
              </a:rPr>
              <a:t>Travel agencies</a:t>
            </a:r>
          </a:p>
          <a:p>
            <a:pPr>
              <a:buFont typeface="Wingdings" pitchFamily="2" charset="2"/>
              <a:buChar char="q"/>
              <a:defRPr/>
            </a:pPr>
            <a:r>
              <a:rPr lang="en-GB" sz="2000" dirty="0">
                <a:solidFill>
                  <a:schemeClr val="bg1"/>
                </a:solidFill>
              </a:rPr>
              <a:t>Insurance companies</a:t>
            </a:r>
          </a:p>
          <a:p>
            <a:pPr>
              <a:buFont typeface="Wingdings" pitchFamily="2" charset="2"/>
              <a:buChar char="q"/>
              <a:defRPr/>
            </a:pPr>
            <a:r>
              <a:rPr lang="en-GB" sz="2000" dirty="0">
                <a:solidFill>
                  <a:schemeClr val="bg1"/>
                </a:solidFill>
              </a:rPr>
              <a:t>Foreign Ministries</a:t>
            </a:r>
          </a:p>
          <a:p>
            <a:pPr>
              <a:buFont typeface="Wingdings" pitchFamily="2" charset="2"/>
              <a:buChar char="q"/>
              <a:defRPr/>
            </a:pPr>
            <a:r>
              <a:rPr lang="en-GB" sz="2000" dirty="0">
                <a:solidFill>
                  <a:schemeClr val="bg1"/>
                </a:solidFill>
              </a:rPr>
              <a:t>Other authorities in question (Police, Frontier authorities, Customs etc.)</a:t>
            </a:r>
            <a:endParaRPr lang="en-US" sz="2000" dirty="0">
              <a:solidFill>
                <a:schemeClr val="bg1"/>
              </a:solidFill>
            </a:endParaRPr>
          </a:p>
        </p:txBody>
      </p:sp>
      <p:pic>
        <p:nvPicPr>
          <p:cNvPr id="77825" name="Picture 1"/>
          <p:cNvPicPr>
            <a:picLocks noChangeAspect="1" noChangeArrowheads="1"/>
          </p:cNvPicPr>
          <p:nvPr/>
        </p:nvPicPr>
        <p:blipFill>
          <a:blip r:embed="rId7" cstate="print"/>
          <a:srcRect/>
          <a:stretch>
            <a:fillRect/>
          </a:stretch>
        </p:blipFill>
        <p:spPr bwMode="auto">
          <a:xfrm>
            <a:off x="8941904" y="755738"/>
            <a:ext cx="1647825" cy="981075"/>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a:t>Audit Committee</a:t>
            </a:r>
          </a:p>
        </p:txBody>
      </p:sp>
      <p:sp>
        <p:nvSpPr>
          <p:cNvPr id="3" name="Slide Number Placeholder 2">
            <a:extLst>
              <a:ext uri="{FF2B5EF4-FFF2-40B4-BE49-F238E27FC236}">
                <a16:creationId xmlns:a16="http://schemas.microsoft.com/office/drawing/2014/main" id="{4DBF7184-705A-4AF2-8E60-990CC3FBEA1A}"/>
              </a:ext>
            </a:extLst>
          </p:cNvPr>
          <p:cNvSpPr>
            <a:spLocks noGrp="1"/>
          </p:cNvSpPr>
          <p:nvPr>
            <p:ph type="sldNum" sz="quarter" idx="12"/>
          </p:nvPr>
        </p:nvSpPr>
        <p:spPr/>
        <p:txBody>
          <a:bodyPr/>
          <a:lstStyle/>
          <a:p>
            <a:pPr>
              <a:defRPr/>
            </a:pPr>
            <a:fld id="{BD35CEBF-EEAA-45F5-BAD2-1450CBDB4A96}" type="slidenum">
              <a:rPr lang="en-US" smtClean="0"/>
              <a:pPr>
                <a:defRPr/>
              </a:pPr>
              <a:t>33</a:t>
            </a:fld>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Global insurance programs</a:t>
            </a:r>
          </a:p>
        </p:txBody>
      </p:sp>
      <p:sp>
        <p:nvSpPr>
          <p:cNvPr id="48133" name="Date Placeholder 4"/>
          <p:cNvSpPr>
            <a:spLocks noGrp="1"/>
          </p:cNvSpPr>
          <p:nvPr>
            <p:ph type="dt" sz="half" idx="10"/>
          </p:nvPr>
        </p:nvSpPr>
        <p:spPr/>
        <p:txBody>
          <a:bodyPr/>
          <a:lstStyle/>
          <a:p>
            <a:r>
              <a:rPr lang="fi-FI"/>
              <a:t>May, 28 2022</a:t>
            </a:r>
            <a:endParaRPr lang="en-US"/>
          </a:p>
        </p:txBody>
      </p:sp>
      <p:sp>
        <p:nvSpPr>
          <p:cNvPr id="33" name="Text Placeholder 32"/>
          <p:cNvSpPr>
            <a:spLocks noGrp="1"/>
          </p:cNvSpPr>
          <p:nvPr>
            <p:ph type="body" sz="quarter" idx="14"/>
          </p:nvPr>
        </p:nvSpPr>
        <p:spPr/>
        <p:txBody>
          <a:bodyPr/>
          <a:lstStyle/>
          <a:p>
            <a:endParaRPr lang="en-US"/>
          </a:p>
        </p:txBody>
      </p:sp>
      <p:graphicFrame>
        <p:nvGraphicFramePr>
          <p:cNvPr id="7" name="Diagram 6"/>
          <p:cNvGraphicFramePr/>
          <p:nvPr>
            <p:extLst>
              <p:ext uri="{D42A27DB-BD31-4B8C-83A1-F6EECF244321}">
                <p14:modId xmlns:p14="http://schemas.microsoft.com/office/powerpoint/2010/main" val="808474505"/>
              </p:ext>
            </p:extLst>
          </p:nvPr>
        </p:nvGraphicFramePr>
        <p:xfrm>
          <a:off x="2641203" y="1412776"/>
          <a:ext cx="6096000"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1"/>
          <p:cNvPicPr>
            <a:picLocks noChangeAspect="1" noChangeArrowheads="1"/>
          </p:cNvPicPr>
          <p:nvPr/>
        </p:nvPicPr>
        <p:blipFill>
          <a:blip r:embed="rId7" cstate="print"/>
          <a:srcRect/>
          <a:stretch>
            <a:fillRect/>
          </a:stretch>
        </p:blipFill>
        <p:spPr bwMode="auto">
          <a:xfrm>
            <a:off x="8482211" y="692696"/>
            <a:ext cx="1647825" cy="154305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a:t>Audit Committee</a:t>
            </a:r>
          </a:p>
        </p:txBody>
      </p:sp>
      <p:sp>
        <p:nvSpPr>
          <p:cNvPr id="3" name="Slide Number Placeholder 2">
            <a:extLst>
              <a:ext uri="{FF2B5EF4-FFF2-40B4-BE49-F238E27FC236}">
                <a16:creationId xmlns:a16="http://schemas.microsoft.com/office/drawing/2014/main" id="{F01287C9-45CD-453F-8766-AB8A699D686E}"/>
              </a:ext>
            </a:extLst>
          </p:cNvPr>
          <p:cNvSpPr>
            <a:spLocks noGrp="1"/>
          </p:cNvSpPr>
          <p:nvPr>
            <p:ph type="sldNum" sz="quarter" idx="12"/>
          </p:nvPr>
        </p:nvSpPr>
        <p:spPr/>
        <p:txBody>
          <a:bodyPr/>
          <a:lstStyle/>
          <a:p>
            <a:pPr>
              <a:defRPr/>
            </a:pPr>
            <a:fld id="{226C06A4-E5C7-47AE-9F2C-FD181B248088}" type="slidenum">
              <a:rPr lang="en-US" smtClean="0"/>
              <a:pPr>
                <a:defRPr/>
              </a:pPr>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i-FI" dirty="0"/>
              <a:t>Risk Categories</a:t>
            </a:r>
          </a:p>
        </p:txBody>
      </p:sp>
      <p:sp>
        <p:nvSpPr>
          <p:cNvPr id="3" name="Date Placeholder 2"/>
          <p:cNvSpPr>
            <a:spLocks noGrp="1"/>
          </p:cNvSpPr>
          <p:nvPr>
            <p:ph type="dt" sz="half" idx="10"/>
          </p:nvPr>
        </p:nvSpPr>
        <p:spPr>
          <a:xfrm>
            <a:off x="827584" y="6453336"/>
            <a:ext cx="1224136" cy="144016"/>
          </a:xfrm>
          <a:prstGeom prst="rect">
            <a:avLst/>
          </a:prstGeom>
        </p:spPr>
        <p:txBody>
          <a:bodyPr vert="horz" lIns="0" tIns="0" rIns="0" bIns="0" rtlCol="0" anchor="ctr">
            <a:noAutofit/>
          </a:bodyPr>
          <a:lstStyle>
            <a:defPPr>
              <a:defRPr lang="fi-FI"/>
            </a:defPPr>
            <a:lvl1pPr marL="0" algn="l" defTabSz="914400" rtl="0" eaLnBrk="1" latinLnBrk="0" hangingPunct="1">
              <a:defRPr sz="7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a:t>May, 28 2022</a:t>
            </a:r>
          </a:p>
        </p:txBody>
      </p:sp>
      <p:sp>
        <p:nvSpPr>
          <p:cNvPr id="4" name="Footer Placeholder 3"/>
          <p:cNvSpPr>
            <a:spLocks noGrp="1"/>
          </p:cNvSpPr>
          <p:nvPr>
            <p:ph type="ftr" sz="quarter" idx="11"/>
          </p:nvPr>
        </p:nvSpPr>
        <p:spPr>
          <a:xfrm>
            <a:off x="2051720" y="6453336"/>
            <a:ext cx="2880643" cy="144016"/>
          </a:xfrm>
          <a:prstGeom prst="rect">
            <a:avLst/>
          </a:prstGeom>
        </p:spPr>
        <p:txBody>
          <a:bodyPr vert="horz" lIns="0" tIns="0" rIns="0" bIns="0" rtlCol="0" anchor="ctr">
            <a:noAutofit/>
          </a:bodyPr>
          <a:lstStyle>
            <a:defPPr>
              <a:defRPr lang="fi-FI"/>
            </a:defPPr>
            <a:lvl1pPr marL="0" algn="l" defTabSz="914400" rtl="0" eaLnBrk="1" latinLnBrk="0" hangingPunct="1">
              <a:defRPr sz="7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Audit Committee</a:t>
            </a:r>
            <a:endParaRPr lang="fi-FI"/>
          </a:p>
        </p:txBody>
      </p:sp>
    </p:spTree>
    <p:extLst>
      <p:ext uri="{BB962C8B-B14F-4D97-AF65-F5344CB8AC3E}">
        <p14:creationId xmlns:p14="http://schemas.microsoft.com/office/powerpoint/2010/main" val="2652507399"/>
      </p:ext>
    </p:extLst>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4" name="Title 1"/>
          <p:cNvSpPr>
            <a:spLocks noGrp="1"/>
          </p:cNvSpPr>
          <p:nvPr>
            <p:ph type="title"/>
          </p:nvPr>
        </p:nvSpPr>
        <p:spPr/>
        <p:txBody>
          <a:bodyPr/>
          <a:lstStyle/>
          <a:p>
            <a:r>
              <a:rPr lang="fi-FI" dirty="0"/>
              <a:t>Definition of Risk</a:t>
            </a:r>
          </a:p>
        </p:txBody>
      </p:sp>
      <p:sp>
        <p:nvSpPr>
          <p:cNvPr id="17411" name="Date Placeholder 5"/>
          <p:cNvSpPr>
            <a:spLocks noGrp="1"/>
          </p:cNvSpPr>
          <p:nvPr>
            <p:ph type="dt" sz="half" idx="10"/>
          </p:nvPr>
        </p:nvSpPr>
        <p:spPr/>
        <p:txBody>
          <a:bodyPr/>
          <a:lstStyle/>
          <a:p>
            <a:r>
              <a:rPr lang="fi-FI"/>
              <a:t>May, 28 2022</a:t>
            </a:r>
            <a:endParaRPr lang="en-US" dirty="0"/>
          </a:p>
        </p:txBody>
      </p:sp>
      <p:sp>
        <p:nvSpPr>
          <p:cNvPr id="24" name="Text Placeholder 23"/>
          <p:cNvSpPr>
            <a:spLocks noGrp="1"/>
          </p:cNvSpPr>
          <p:nvPr>
            <p:ph type="body" sz="quarter" idx="13"/>
          </p:nvPr>
        </p:nvSpPr>
        <p:spPr/>
        <p:txBody>
          <a:bodyPr/>
          <a:lstStyle/>
          <a:p>
            <a:endParaRPr lang="en-US"/>
          </a:p>
        </p:txBody>
      </p:sp>
      <p:sp>
        <p:nvSpPr>
          <p:cNvPr id="5" name="Rounded Rectangle 4"/>
          <p:cNvSpPr/>
          <p:nvPr/>
        </p:nvSpPr>
        <p:spPr>
          <a:xfrm>
            <a:off x="2533191" y="3284984"/>
            <a:ext cx="7339012" cy="1080120"/>
          </a:xfrm>
          <a:prstGeom prst="roundRect">
            <a:avLst/>
          </a:prstGeom>
          <a:solidFill>
            <a:schemeClr val="accent1">
              <a:lumMod val="40000"/>
              <a:lumOff val="60000"/>
            </a:schemeClr>
          </a:solidFill>
          <a:ln/>
        </p:spPr>
        <p:style>
          <a:lnRef idx="3">
            <a:schemeClr val="lt1"/>
          </a:lnRef>
          <a:fillRef idx="1">
            <a:schemeClr val="accent1"/>
          </a:fillRef>
          <a:effectRef idx="1">
            <a:schemeClr val="accent1"/>
          </a:effectRef>
          <a:fontRef idx="minor">
            <a:schemeClr val="lt1"/>
          </a:fontRef>
        </p:style>
        <p:txBody>
          <a:bodyPr anchor="ctr"/>
          <a:lstStyle/>
          <a:p>
            <a:pPr marL="180000" indent="-180000">
              <a:buFont typeface="Wingdings" pitchFamily="2" charset="2"/>
              <a:buChar char="q"/>
              <a:defRPr/>
            </a:pPr>
            <a:r>
              <a:rPr lang="en-GB" sz="2000" dirty="0">
                <a:solidFill>
                  <a:schemeClr val="tx1"/>
                </a:solidFill>
              </a:rPr>
              <a:t>Risk is a combination of the probability of an event and its consequences (ISO/IEC Guide 73)</a:t>
            </a:r>
          </a:p>
        </p:txBody>
      </p:sp>
      <p:sp>
        <p:nvSpPr>
          <p:cNvPr id="8" name="Rounded Rectangle 7"/>
          <p:cNvSpPr/>
          <p:nvPr/>
        </p:nvSpPr>
        <p:spPr>
          <a:xfrm>
            <a:off x="2569195" y="1952836"/>
            <a:ext cx="7339012" cy="1080120"/>
          </a:xfrm>
          <a:prstGeom prst="roundRect">
            <a:avLst/>
          </a:prstGeom>
          <a:solidFill>
            <a:schemeClr val="accent1">
              <a:lumMod val="40000"/>
              <a:lumOff val="60000"/>
            </a:schemeClr>
          </a:solidFill>
          <a:ln/>
        </p:spPr>
        <p:style>
          <a:lnRef idx="3">
            <a:schemeClr val="lt1"/>
          </a:lnRef>
          <a:fillRef idx="1">
            <a:schemeClr val="accent1"/>
          </a:fillRef>
          <a:effectRef idx="1">
            <a:schemeClr val="accent1"/>
          </a:effectRef>
          <a:fontRef idx="minor">
            <a:schemeClr val="lt1"/>
          </a:fontRef>
        </p:style>
        <p:txBody>
          <a:bodyPr anchor="ctr"/>
          <a:lstStyle/>
          <a:p>
            <a:pPr marL="180000" indent="-180000">
              <a:buFont typeface="Wingdings" pitchFamily="2" charset="2"/>
              <a:buChar char="q"/>
              <a:defRPr/>
            </a:pPr>
            <a:r>
              <a:rPr lang="en-GB" sz="2000" dirty="0">
                <a:solidFill>
                  <a:schemeClr val="tx1"/>
                </a:solidFill>
              </a:rPr>
              <a:t>Effect of uncertainty on objectives (ISO31000:2009E)</a:t>
            </a:r>
          </a:p>
        </p:txBody>
      </p:sp>
      <p:sp>
        <p:nvSpPr>
          <p:cNvPr id="7" name="Rounded Rectangle 6"/>
          <p:cNvSpPr/>
          <p:nvPr/>
        </p:nvSpPr>
        <p:spPr>
          <a:xfrm>
            <a:off x="2569195" y="4725144"/>
            <a:ext cx="7339012" cy="1080120"/>
          </a:xfrm>
          <a:prstGeom prst="roundRect">
            <a:avLst/>
          </a:prstGeom>
          <a:solidFill>
            <a:schemeClr val="accent1">
              <a:lumMod val="40000"/>
              <a:lumOff val="60000"/>
            </a:schemeClr>
          </a:solidFill>
          <a:ln/>
        </p:spPr>
        <p:style>
          <a:lnRef idx="3">
            <a:schemeClr val="lt1"/>
          </a:lnRef>
          <a:fillRef idx="1">
            <a:schemeClr val="accent1"/>
          </a:fillRef>
          <a:effectRef idx="1">
            <a:schemeClr val="accent1"/>
          </a:effectRef>
          <a:fontRef idx="minor">
            <a:schemeClr val="lt1"/>
          </a:fontRef>
        </p:style>
        <p:txBody>
          <a:bodyPr anchor="ctr"/>
          <a:lstStyle/>
          <a:p>
            <a:pPr marL="180000" indent="-180000">
              <a:buFont typeface="Wingdings" pitchFamily="2" charset="2"/>
              <a:buChar char="q"/>
              <a:defRPr/>
            </a:pPr>
            <a:r>
              <a:rPr lang="en-US" sz="2000" dirty="0">
                <a:solidFill>
                  <a:schemeClr val="tx1"/>
                </a:solidFill>
              </a:rPr>
              <a:t>Risk is either an opportunity or threat or combination of both aspects</a:t>
            </a:r>
          </a:p>
          <a:p>
            <a:pPr marL="180000" indent="-180000">
              <a:buFont typeface="Wingdings" pitchFamily="2" charset="2"/>
              <a:buChar char="q"/>
              <a:defRPr/>
            </a:pPr>
            <a:endParaRPr lang="en-GB" sz="2000" dirty="0">
              <a:solidFill>
                <a:schemeClr val="tx1"/>
              </a:solidFill>
            </a:endParaRPr>
          </a:p>
        </p:txBody>
      </p:sp>
      <p:sp>
        <p:nvSpPr>
          <p:cNvPr id="2" name="Footer Placeholder 1"/>
          <p:cNvSpPr>
            <a:spLocks noGrp="1"/>
          </p:cNvSpPr>
          <p:nvPr>
            <p:ph type="ftr" sz="quarter" idx="11"/>
          </p:nvPr>
        </p:nvSpPr>
        <p:spPr/>
        <p:txBody>
          <a:bodyPr/>
          <a:lstStyle/>
          <a:p>
            <a:r>
              <a:rPr lang="en-US"/>
              <a:t>Audit Committee</a:t>
            </a:r>
          </a:p>
        </p:txBody>
      </p:sp>
      <p:sp>
        <p:nvSpPr>
          <p:cNvPr id="3" name="Slide Number Placeholder 2">
            <a:extLst>
              <a:ext uri="{FF2B5EF4-FFF2-40B4-BE49-F238E27FC236}">
                <a16:creationId xmlns:a16="http://schemas.microsoft.com/office/drawing/2014/main" id="{BCB9F663-BE8A-49B7-9669-EDAF593A9DCA}"/>
              </a:ext>
            </a:extLst>
          </p:cNvPr>
          <p:cNvSpPr>
            <a:spLocks noGrp="1"/>
          </p:cNvSpPr>
          <p:nvPr>
            <p:ph type="sldNum" sz="quarter" idx="12"/>
          </p:nvPr>
        </p:nvSpPr>
        <p:spPr/>
        <p:txBody>
          <a:bodyPr/>
          <a:lstStyle/>
          <a:p>
            <a:pPr>
              <a:defRPr/>
            </a:pPr>
            <a:fld id="{0C6A8943-1B58-4162-B486-5EB9848BB316}" type="slidenum">
              <a:rPr lang="en-US" smtClean="0"/>
              <a:pPr>
                <a:defRPr/>
              </a:pPr>
              <a:t>36</a:t>
            </a:fld>
            <a:endParaRPr lang="en-US"/>
          </a:p>
        </p:txBody>
      </p:sp>
    </p:spTree>
    <p:extLst>
      <p:ext uri="{BB962C8B-B14F-4D97-AF65-F5344CB8AC3E}">
        <p14:creationId xmlns:p14="http://schemas.microsoft.com/office/powerpoint/2010/main" val="32500164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4" name="Title 1"/>
          <p:cNvSpPr>
            <a:spLocks noGrp="1"/>
          </p:cNvSpPr>
          <p:nvPr>
            <p:ph type="title"/>
          </p:nvPr>
        </p:nvSpPr>
        <p:spPr/>
        <p:txBody>
          <a:bodyPr/>
          <a:lstStyle/>
          <a:p>
            <a:r>
              <a:rPr lang="fi-FI" dirty="0"/>
              <a:t>Definition of Risk and </a:t>
            </a:r>
            <a:r>
              <a:rPr lang="en-US" dirty="0"/>
              <a:t>Risk categories &amp; implications in Valmet</a:t>
            </a:r>
            <a:endParaRPr lang="fi-FI" dirty="0"/>
          </a:p>
        </p:txBody>
      </p:sp>
      <p:sp>
        <p:nvSpPr>
          <p:cNvPr id="10" name="Content Placeholder 2"/>
          <p:cNvSpPr>
            <a:spLocks noGrp="1"/>
          </p:cNvSpPr>
          <p:nvPr>
            <p:ph sz="half" idx="1"/>
          </p:nvPr>
        </p:nvSpPr>
        <p:spPr/>
        <p:txBody>
          <a:bodyPr/>
          <a:lstStyle/>
          <a:p>
            <a:r>
              <a:rPr lang="en-GB" sz="1600" dirty="0"/>
              <a:t>Definition of Risk</a:t>
            </a:r>
          </a:p>
          <a:p>
            <a:r>
              <a:rPr lang="en-GB" sz="1600" dirty="0"/>
              <a:t>Effect of uncertainty on objectives (ISO31000:2009E)</a:t>
            </a:r>
          </a:p>
          <a:p>
            <a:r>
              <a:rPr lang="en-US" sz="1600" dirty="0"/>
              <a:t>Risk is either an opportunity or threat or combination of both aspects</a:t>
            </a:r>
          </a:p>
          <a:p>
            <a:r>
              <a:rPr lang="en-GB" sz="1600" dirty="0"/>
              <a:t>Risk categories &amp; implications </a:t>
            </a:r>
          </a:p>
          <a:p>
            <a:endParaRPr lang="en-GB" sz="1600" dirty="0"/>
          </a:p>
        </p:txBody>
      </p:sp>
      <p:graphicFrame>
        <p:nvGraphicFramePr>
          <p:cNvPr id="11" name="Content Placeholder 7"/>
          <p:cNvGraphicFramePr>
            <a:graphicFrameLocks/>
          </p:cNvGraphicFramePr>
          <p:nvPr/>
        </p:nvGraphicFramePr>
        <p:xfrm>
          <a:off x="2137147" y="2996952"/>
          <a:ext cx="7540588" cy="33843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Date Placeholder 1">
            <a:extLst>
              <a:ext uri="{FF2B5EF4-FFF2-40B4-BE49-F238E27FC236}">
                <a16:creationId xmlns:a16="http://schemas.microsoft.com/office/drawing/2014/main" id="{307AF43C-8362-40BD-A5A7-8F9B054054A1}"/>
              </a:ext>
            </a:extLst>
          </p:cNvPr>
          <p:cNvSpPr>
            <a:spLocks noGrp="1"/>
          </p:cNvSpPr>
          <p:nvPr>
            <p:ph type="dt" sz="half" idx="10"/>
          </p:nvPr>
        </p:nvSpPr>
        <p:spPr/>
        <p:txBody>
          <a:bodyPr/>
          <a:lstStyle/>
          <a:p>
            <a:pPr>
              <a:defRPr/>
            </a:pPr>
            <a:r>
              <a:rPr lang="fi-FI"/>
              <a:t>May, 28 2022</a:t>
            </a:r>
            <a:endParaRPr lang="en-US"/>
          </a:p>
        </p:txBody>
      </p:sp>
      <p:sp>
        <p:nvSpPr>
          <p:cNvPr id="3" name="Footer Placeholder 2">
            <a:extLst>
              <a:ext uri="{FF2B5EF4-FFF2-40B4-BE49-F238E27FC236}">
                <a16:creationId xmlns:a16="http://schemas.microsoft.com/office/drawing/2014/main" id="{5171F1C4-90F1-4744-9CCD-FC54DE64DA36}"/>
              </a:ext>
            </a:extLst>
          </p:cNvPr>
          <p:cNvSpPr>
            <a:spLocks noGrp="1"/>
          </p:cNvSpPr>
          <p:nvPr>
            <p:ph type="ftr" sz="quarter" idx="11"/>
          </p:nvPr>
        </p:nvSpPr>
        <p:spPr/>
        <p:txBody>
          <a:bodyPr/>
          <a:lstStyle/>
          <a:p>
            <a:pPr>
              <a:defRPr/>
            </a:pPr>
            <a:r>
              <a:rPr lang="en-US"/>
              <a:t>Audit Committee</a:t>
            </a:r>
          </a:p>
        </p:txBody>
      </p:sp>
      <p:sp>
        <p:nvSpPr>
          <p:cNvPr id="4" name="Slide Number Placeholder 3">
            <a:extLst>
              <a:ext uri="{FF2B5EF4-FFF2-40B4-BE49-F238E27FC236}">
                <a16:creationId xmlns:a16="http://schemas.microsoft.com/office/drawing/2014/main" id="{6FC0C0F8-DE99-447C-A1FC-F917C4932B6E}"/>
              </a:ext>
            </a:extLst>
          </p:cNvPr>
          <p:cNvSpPr>
            <a:spLocks noGrp="1"/>
          </p:cNvSpPr>
          <p:nvPr>
            <p:ph type="sldNum" sz="quarter" idx="12"/>
          </p:nvPr>
        </p:nvSpPr>
        <p:spPr/>
        <p:txBody>
          <a:bodyPr/>
          <a:lstStyle/>
          <a:p>
            <a:pPr>
              <a:defRPr/>
            </a:pPr>
            <a:fld id="{0C6A8943-1B58-4162-B486-5EB9848BB316}" type="slidenum">
              <a:rPr lang="en-US" smtClean="0"/>
              <a:pPr>
                <a:defRPr/>
              </a:pPr>
              <a:t>37</a:t>
            </a:fld>
            <a:endParaRPr lang="en-US"/>
          </a:p>
        </p:txBody>
      </p:sp>
    </p:spTree>
    <p:extLst>
      <p:ext uri="{BB962C8B-B14F-4D97-AF65-F5344CB8AC3E}">
        <p14:creationId xmlns:p14="http://schemas.microsoft.com/office/powerpoint/2010/main" val="22275049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25"/>
          <p:cNvSpPr/>
          <p:nvPr/>
        </p:nvSpPr>
        <p:spPr>
          <a:xfrm>
            <a:off x="2137147" y="1448780"/>
            <a:ext cx="8172908" cy="4284476"/>
          </a:xfrm>
          <a:prstGeom prst="roundRect">
            <a:avLst/>
          </a:prstGeom>
          <a:solidFill>
            <a:schemeClr val="accent1">
              <a:lumMod val="20000"/>
              <a:lumOff val="8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err="1">
              <a:solidFill>
                <a:srgbClr val="000000"/>
              </a:solidFill>
            </a:endParaRPr>
          </a:p>
        </p:txBody>
      </p:sp>
      <p:sp>
        <p:nvSpPr>
          <p:cNvPr id="2" name="Title 1"/>
          <p:cNvSpPr>
            <a:spLocks noGrp="1"/>
          </p:cNvSpPr>
          <p:nvPr>
            <p:ph type="title"/>
          </p:nvPr>
        </p:nvSpPr>
        <p:spPr/>
        <p:txBody>
          <a:bodyPr/>
          <a:lstStyle/>
          <a:p>
            <a:r>
              <a:rPr lang="en-US" dirty="0"/>
              <a:t>Risk categories</a:t>
            </a:r>
          </a:p>
        </p:txBody>
      </p:sp>
      <p:sp>
        <p:nvSpPr>
          <p:cNvPr id="28" name="Text Placeholder 27"/>
          <p:cNvSpPr>
            <a:spLocks noGrp="1"/>
          </p:cNvSpPr>
          <p:nvPr>
            <p:ph type="body" sz="quarter" idx="13"/>
          </p:nvPr>
        </p:nvSpPr>
        <p:spPr/>
        <p:txBody>
          <a:bodyPr/>
          <a:lstStyle/>
          <a:p>
            <a:r>
              <a:rPr lang="en-US" dirty="0"/>
              <a:t>Risk is either an opportunity or a threat or combination of both aspects</a:t>
            </a:r>
          </a:p>
        </p:txBody>
      </p:sp>
      <p:sp>
        <p:nvSpPr>
          <p:cNvPr id="4" name="Date Placeholder 3"/>
          <p:cNvSpPr>
            <a:spLocks noGrp="1"/>
          </p:cNvSpPr>
          <p:nvPr>
            <p:ph type="dt" sz="half" idx="10"/>
          </p:nvPr>
        </p:nvSpPr>
        <p:spPr/>
        <p:txBody>
          <a:bodyPr/>
          <a:lstStyle/>
          <a:p>
            <a:r>
              <a:rPr lang="fi-FI"/>
              <a:t>May, 28 2022</a:t>
            </a:r>
            <a:endParaRPr lang="en-US" dirty="0"/>
          </a:p>
        </p:txBody>
      </p:sp>
      <p:sp>
        <p:nvSpPr>
          <p:cNvPr id="3" name="Footer Placeholder 2"/>
          <p:cNvSpPr>
            <a:spLocks noGrp="1"/>
          </p:cNvSpPr>
          <p:nvPr>
            <p:ph type="ftr" sz="quarter" idx="11"/>
          </p:nvPr>
        </p:nvSpPr>
        <p:spPr/>
        <p:txBody>
          <a:bodyPr/>
          <a:lstStyle/>
          <a:p>
            <a:r>
              <a:rPr lang="en-US"/>
              <a:t>Audit Committee</a:t>
            </a:r>
            <a:endParaRPr lang="en-US" dirty="0"/>
          </a:p>
        </p:txBody>
      </p:sp>
      <p:sp>
        <p:nvSpPr>
          <p:cNvPr id="5" name="Slide Number Placeholder 4"/>
          <p:cNvSpPr>
            <a:spLocks noGrp="1"/>
          </p:cNvSpPr>
          <p:nvPr>
            <p:ph type="sldNum" sz="quarter" idx="12"/>
          </p:nvPr>
        </p:nvSpPr>
        <p:spPr/>
        <p:txBody>
          <a:bodyPr/>
          <a:lstStyle/>
          <a:p>
            <a:fld id="{226C06A4-E5C7-47AE-9F2C-FD181B248088}" type="slidenum">
              <a:rPr lang="en-US" smtClean="0"/>
              <a:pPr/>
              <a:t>38</a:t>
            </a:fld>
            <a:endParaRPr lang="en-US"/>
          </a:p>
        </p:txBody>
      </p:sp>
      <p:sp>
        <p:nvSpPr>
          <p:cNvPr id="18" name="Text Placeholder 17">
            <a:extLst>
              <a:ext uri="{FF2B5EF4-FFF2-40B4-BE49-F238E27FC236}">
                <a16:creationId xmlns:a16="http://schemas.microsoft.com/office/drawing/2014/main" id="{488DF522-240A-45E7-B250-E649E9A0AA5A}"/>
              </a:ext>
            </a:extLst>
          </p:cNvPr>
          <p:cNvSpPr>
            <a:spLocks noGrp="1"/>
          </p:cNvSpPr>
          <p:nvPr>
            <p:ph type="body" sz="quarter" idx="14"/>
          </p:nvPr>
        </p:nvSpPr>
        <p:spPr/>
        <p:txBody>
          <a:bodyPr/>
          <a:lstStyle/>
          <a:p>
            <a:endParaRPr lang="en-US"/>
          </a:p>
        </p:txBody>
      </p:sp>
      <p:sp>
        <p:nvSpPr>
          <p:cNvPr id="8" name="Left-Right Arrow 7"/>
          <p:cNvSpPr/>
          <p:nvPr/>
        </p:nvSpPr>
        <p:spPr>
          <a:xfrm>
            <a:off x="4153371" y="2708920"/>
            <a:ext cx="3348372" cy="576064"/>
          </a:xfrm>
          <a:prstGeom prst="leftRightArrow">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chemeClr val="bg1"/>
                </a:solidFill>
              </a:rPr>
              <a:t>Financial risks</a:t>
            </a:r>
          </a:p>
        </p:txBody>
      </p:sp>
      <p:sp>
        <p:nvSpPr>
          <p:cNvPr id="9" name="Left-Right Arrow 8"/>
          <p:cNvSpPr/>
          <p:nvPr/>
        </p:nvSpPr>
        <p:spPr>
          <a:xfrm>
            <a:off x="4153371" y="1664804"/>
            <a:ext cx="3348372" cy="576064"/>
          </a:xfrm>
          <a:prstGeom prst="leftRightArrow">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chemeClr val="bg1"/>
                </a:solidFill>
              </a:rPr>
              <a:t>Strategic risks</a:t>
            </a:r>
          </a:p>
        </p:txBody>
      </p:sp>
      <p:sp>
        <p:nvSpPr>
          <p:cNvPr id="10" name="Left-Right Arrow 9"/>
          <p:cNvSpPr/>
          <p:nvPr/>
        </p:nvSpPr>
        <p:spPr>
          <a:xfrm>
            <a:off x="4153371" y="3681028"/>
            <a:ext cx="3348372" cy="576064"/>
          </a:xfrm>
          <a:prstGeom prst="leftRightArrow">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chemeClr val="bg1"/>
                </a:solidFill>
              </a:rPr>
              <a:t>Operational risks</a:t>
            </a:r>
          </a:p>
        </p:txBody>
      </p:sp>
      <p:sp>
        <p:nvSpPr>
          <p:cNvPr id="12" name="Left Arrow 11"/>
          <p:cNvSpPr/>
          <p:nvPr/>
        </p:nvSpPr>
        <p:spPr>
          <a:xfrm>
            <a:off x="4117367" y="4653136"/>
            <a:ext cx="3348372" cy="576064"/>
          </a:xfrm>
          <a:prstGeom prst="leftArrow">
            <a:avLst/>
          </a:prstGeom>
          <a:gradFill>
            <a:gsLst>
              <a:gs pos="0">
                <a:schemeClr val="bg2">
                  <a:lumMod val="90000"/>
                </a:schemeClr>
              </a:gs>
              <a:gs pos="80000">
                <a:schemeClr val="accent2">
                  <a:shade val="93000"/>
                  <a:satMod val="130000"/>
                </a:schemeClr>
              </a:gs>
              <a:gs pos="100000">
                <a:schemeClr val="accent2">
                  <a:shade val="94000"/>
                  <a:satMod val="135000"/>
                </a:schemeClr>
              </a:gs>
            </a:gsLst>
          </a:gra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dirty="0">
                <a:solidFill>
                  <a:schemeClr val="bg1"/>
                </a:solidFill>
              </a:rPr>
              <a:t>Hazard risks</a:t>
            </a:r>
          </a:p>
        </p:txBody>
      </p:sp>
      <p:sp>
        <p:nvSpPr>
          <p:cNvPr id="15" name="TextBox 14"/>
          <p:cNvSpPr txBox="1"/>
          <p:nvPr/>
        </p:nvSpPr>
        <p:spPr>
          <a:xfrm>
            <a:off x="2245159" y="2744925"/>
            <a:ext cx="1440160" cy="461665"/>
          </a:xfrm>
          <a:prstGeom prst="rect">
            <a:avLst/>
          </a:prstGeom>
          <a:noFill/>
        </p:spPr>
        <p:txBody>
          <a:bodyPr wrap="square" rtlCol="0">
            <a:spAutoFit/>
          </a:bodyPr>
          <a:lstStyle/>
          <a:p>
            <a:pPr algn="ctr"/>
            <a:r>
              <a:rPr lang="en-US" sz="2400" b="1" dirty="0">
                <a:solidFill>
                  <a:srgbClr val="FF0000"/>
                </a:solidFill>
              </a:rPr>
              <a:t>Threats</a:t>
            </a:r>
          </a:p>
        </p:txBody>
      </p:sp>
      <p:sp>
        <p:nvSpPr>
          <p:cNvPr id="16" name="TextBox 15"/>
          <p:cNvSpPr txBox="1"/>
          <p:nvPr/>
        </p:nvSpPr>
        <p:spPr>
          <a:xfrm>
            <a:off x="8113811" y="2744925"/>
            <a:ext cx="2196244" cy="461665"/>
          </a:xfrm>
          <a:prstGeom prst="rect">
            <a:avLst/>
          </a:prstGeom>
          <a:noFill/>
        </p:spPr>
        <p:txBody>
          <a:bodyPr wrap="square" rtlCol="0">
            <a:spAutoFit/>
          </a:bodyPr>
          <a:lstStyle/>
          <a:p>
            <a:r>
              <a:rPr lang="en-US" sz="2400" b="1" dirty="0">
                <a:solidFill>
                  <a:schemeClr val="tx2"/>
                </a:solidFill>
              </a:rPr>
              <a:t>Opportunities</a:t>
            </a:r>
          </a:p>
        </p:txBody>
      </p:sp>
      <p:sp>
        <p:nvSpPr>
          <p:cNvPr id="20" name="TextBox 19"/>
          <p:cNvSpPr txBox="1"/>
          <p:nvPr/>
        </p:nvSpPr>
        <p:spPr>
          <a:xfrm>
            <a:off x="2245159" y="1736813"/>
            <a:ext cx="1440160" cy="461665"/>
          </a:xfrm>
          <a:prstGeom prst="rect">
            <a:avLst/>
          </a:prstGeom>
          <a:noFill/>
        </p:spPr>
        <p:txBody>
          <a:bodyPr wrap="square" rtlCol="0">
            <a:spAutoFit/>
          </a:bodyPr>
          <a:lstStyle/>
          <a:p>
            <a:pPr algn="ctr"/>
            <a:r>
              <a:rPr lang="en-US" sz="2400" b="1" dirty="0">
                <a:solidFill>
                  <a:srgbClr val="FF0000"/>
                </a:solidFill>
              </a:rPr>
              <a:t>Threats</a:t>
            </a:r>
          </a:p>
        </p:txBody>
      </p:sp>
      <p:sp>
        <p:nvSpPr>
          <p:cNvPr id="21" name="TextBox 20"/>
          <p:cNvSpPr txBox="1"/>
          <p:nvPr/>
        </p:nvSpPr>
        <p:spPr>
          <a:xfrm>
            <a:off x="8113811" y="1736813"/>
            <a:ext cx="2196244" cy="461665"/>
          </a:xfrm>
          <a:prstGeom prst="rect">
            <a:avLst/>
          </a:prstGeom>
          <a:noFill/>
        </p:spPr>
        <p:txBody>
          <a:bodyPr wrap="square" rtlCol="0">
            <a:spAutoFit/>
          </a:bodyPr>
          <a:lstStyle/>
          <a:p>
            <a:r>
              <a:rPr lang="en-US" sz="2400" b="1" dirty="0">
                <a:solidFill>
                  <a:schemeClr val="tx2"/>
                </a:solidFill>
              </a:rPr>
              <a:t>Opportunities</a:t>
            </a:r>
          </a:p>
        </p:txBody>
      </p:sp>
      <p:sp>
        <p:nvSpPr>
          <p:cNvPr id="22" name="TextBox 21"/>
          <p:cNvSpPr txBox="1"/>
          <p:nvPr/>
        </p:nvSpPr>
        <p:spPr>
          <a:xfrm>
            <a:off x="2245159" y="3753037"/>
            <a:ext cx="1440160" cy="461665"/>
          </a:xfrm>
          <a:prstGeom prst="rect">
            <a:avLst/>
          </a:prstGeom>
          <a:noFill/>
        </p:spPr>
        <p:txBody>
          <a:bodyPr wrap="square" rtlCol="0">
            <a:spAutoFit/>
          </a:bodyPr>
          <a:lstStyle/>
          <a:p>
            <a:pPr algn="ctr"/>
            <a:r>
              <a:rPr lang="en-US" sz="2400" b="1" dirty="0">
                <a:solidFill>
                  <a:srgbClr val="FF0000"/>
                </a:solidFill>
              </a:rPr>
              <a:t>Threats</a:t>
            </a:r>
          </a:p>
        </p:txBody>
      </p:sp>
      <p:sp>
        <p:nvSpPr>
          <p:cNvPr id="23" name="TextBox 22"/>
          <p:cNvSpPr txBox="1"/>
          <p:nvPr/>
        </p:nvSpPr>
        <p:spPr>
          <a:xfrm>
            <a:off x="8113811" y="3717033"/>
            <a:ext cx="2196244" cy="461665"/>
          </a:xfrm>
          <a:prstGeom prst="rect">
            <a:avLst/>
          </a:prstGeom>
          <a:noFill/>
        </p:spPr>
        <p:txBody>
          <a:bodyPr wrap="square" rtlCol="0">
            <a:spAutoFit/>
          </a:bodyPr>
          <a:lstStyle/>
          <a:p>
            <a:r>
              <a:rPr lang="en-US" sz="2400" b="1" dirty="0">
                <a:solidFill>
                  <a:schemeClr val="tx2"/>
                </a:solidFill>
              </a:rPr>
              <a:t>Opportunities</a:t>
            </a:r>
          </a:p>
        </p:txBody>
      </p:sp>
      <p:sp>
        <p:nvSpPr>
          <p:cNvPr id="24" name="TextBox 23"/>
          <p:cNvSpPr txBox="1"/>
          <p:nvPr/>
        </p:nvSpPr>
        <p:spPr>
          <a:xfrm>
            <a:off x="2245159" y="4689141"/>
            <a:ext cx="1440160" cy="461665"/>
          </a:xfrm>
          <a:prstGeom prst="rect">
            <a:avLst/>
          </a:prstGeom>
          <a:noFill/>
        </p:spPr>
        <p:txBody>
          <a:bodyPr wrap="square" rtlCol="0">
            <a:spAutoFit/>
          </a:bodyPr>
          <a:lstStyle/>
          <a:p>
            <a:pPr algn="ctr"/>
            <a:r>
              <a:rPr lang="en-US" sz="2400" b="1" dirty="0">
                <a:solidFill>
                  <a:srgbClr val="FF0000"/>
                </a:solidFill>
              </a:rPr>
              <a:t>Threats</a:t>
            </a:r>
          </a:p>
        </p:txBody>
      </p:sp>
    </p:spTree>
    <p:extLst>
      <p:ext uri="{BB962C8B-B14F-4D97-AF65-F5344CB8AC3E}">
        <p14:creationId xmlns:p14="http://schemas.microsoft.com/office/powerpoint/2010/main" val="54955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Date Placeholder 7"/>
          <p:cNvSpPr>
            <a:spLocks noGrp="1"/>
          </p:cNvSpPr>
          <p:nvPr>
            <p:ph type="dt" sz="half" idx="10"/>
          </p:nvPr>
        </p:nvSpPr>
        <p:spPr/>
        <p:txBody>
          <a:bodyPr/>
          <a:lstStyle/>
          <a:p>
            <a:r>
              <a:rPr lang="fi-FI"/>
              <a:t>May, 28 2022</a:t>
            </a:r>
            <a:endParaRPr lang="en-US" dirty="0"/>
          </a:p>
        </p:txBody>
      </p:sp>
      <p:sp>
        <p:nvSpPr>
          <p:cNvPr id="2" name="Footer Placeholder 1"/>
          <p:cNvSpPr>
            <a:spLocks noGrp="1"/>
          </p:cNvSpPr>
          <p:nvPr>
            <p:ph type="ftr" sz="quarter" idx="11"/>
          </p:nvPr>
        </p:nvSpPr>
        <p:spPr/>
        <p:txBody>
          <a:bodyPr/>
          <a:lstStyle/>
          <a:p>
            <a:r>
              <a:rPr lang="en-US" dirty="0"/>
              <a:t>Audit Committee</a:t>
            </a:r>
          </a:p>
        </p:txBody>
      </p:sp>
      <p:sp>
        <p:nvSpPr>
          <p:cNvPr id="3" name="Slide Number Placeholder 2"/>
          <p:cNvSpPr>
            <a:spLocks noGrp="1"/>
          </p:cNvSpPr>
          <p:nvPr>
            <p:ph type="sldNum" sz="quarter" idx="12"/>
          </p:nvPr>
        </p:nvSpPr>
        <p:spPr/>
        <p:txBody>
          <a:bodyPr/>
          <a:lstStyle/>
          <a:p>
            <a:fld id="{43A3B5FA-9D18-4EF2-B512-AF862C510E53}" type="slidenum">
              <a:rPr lang="en-US" smtClean="0"/>
              <a:pPr/>
              <a:t>39</a:t>
            </a:fld>
            <a:endParaRPr lang="en-US"/>
          </a:p>
        </p:txBody>
      </p:sp>
      <p:sp>
        <p:nvSpPr>
          <p:cNvPr id="8" name="Text Placeholder 7">
            <a:extLst>
              <a:ext uri="{FF2B5EF4-FFF2-40B4-BE49-F238E27FC236}">
                <a16:creationId xmlns:a16="http://schemas.microsoft.com/office/drawing/2014/main" id="{265FAC89-8A16-449A-93A2-827BBEB5557C}"/>
              </a:ext>
            </a:extLst>
          </p:cNvPr>
          <p:cNvSpPr>
            <a:spLocks noGrp="1"/>
          </p:cNvSpPr>
          <p:nvPr>
            <p:ph type="body" sz="quarter" idx="13"/>
          </p:nvPr>
        </p:nvSpPr>
        <p:spPr/>
        <p:txBody>
          <a:bodyPr/>
          <a:lstStyle/>
          <a:p>
            <a:endParaRPr lang="en-US"/>
          </a:p>
        </p:txBody>
      </p:sp>
      <p:sp>
        <p:nvSpPr>
          <p:cNvPr id="21510" name="Title 3"/>
          <p:cNvSpPr>
            <a:spLocks noGrp="1"/>
          </p:cNvSpPr>
          <p:nvPr>
            <p:ph type="title" idx="4294967295"/>
          </p:nvPr>
        </p:nvSpPr>
        <p:spPr>
          <a:xfrm>
            <a:off x="481014" y="310170"/>
            <a:ext cx="8077200" cy="914400"/>
          </a:xfrm>
        </p:spPr>
        <p:txBody>
          <a:bodyPr/>
          <a:lstStyle/>
          <a:p>
            <a:pPr eaLnBrk="1" hangingPunct="1"/>
            <a:r>
              <a:rPr lang="en-US" dirty="0"/>
              <a:t>Strategic risks</a:t>
            </a:r>
            <a:endParaRPr lang="en-US" i="1" dirty="0"/>
          </a:p>
        </p:txBody>
      </p:sp>
      <p:sp>
        <p:nvSpPr>
          <p:cNvPr id="7" name="Rounded Rectangle 6"/>
          <p:cNvSpPr/>
          <p:nvPr/>
        </p:nvSpPr>
        <p:spPr>
          <a:xfrm>
            <a:off x="2263722" y="1412777"/>
            <a:ext cx="4016430" cy="4418073"/>
          </a:xfrm>
          <a:prstGeom prst="roundRect">
            <a:avLst/>
          </a:prstGeom>
          <a:solidFill>
            <a:schemeClr val="accent1"/>
          </a:solidFill>
          <a:ln/>
        </p:spPr>
        <p:style>
          <a:lnRef idx="3">
            <a:schemeClr val="lt1"/>
          </a:lnRef>
          <a:fillRef idx="1">
            <a:schemeClr val="accent1"/>
          </a:fillRef>
          <a:effectRef idx="1">
            <a:schemeClr val="accent1"/>
          </a:effectRef>
          <a:fontRef idx="minor">
            <a:schemeClr val="lt1"/>
          </a:fontRef>
        </p:style>
        <p:txBody>
          <a:bodyPr anchor="ctr"/>
          <a:lstStyle/>
          <a:p>
            <a:pPr marL="342900" indent="-342900">
              <a:buFont typeface="+mj-lt"/>
              <a:buAutoNum type="arabicPeriod"/>
              <a:defRPr/>
            </a:pPr>
            <a:r>
              <a:rPr lang="en-GB" sz="1900" dirty="0">
                <a:solidFill>
                  <a:schemeClr val="bg1"/>
                </a:solidFill>
              </a:rPr>
              <a:t>Business development risks </a:t>
            </a:r>
          </a:p>
          <a:p>
            <a:pPr marL="342900" indent="-342900">
              <a:buFont typeface="+mj-lt"/>
              <a:buAutoNum type="arabicPeriod"/>
              <a:defRPr/>
            </a:pPr>
            <a:r>
              <a:rPr lang="en-GB" sz="1900" dirty="0">
                <a:solidFill>
                  <a:schemeClr val="bg1"/>
                </a:solidFill>
              </a:rPr>
              <a:t>Business environment risks</a:t>
            </a:r>
          </a:p>
          <a:p>
            <a:pPr marL="342900" indent="-342900">
              <a:buFont typeface="+mj-lt"/>
              <a:buAutoNum type="arabicPeriod"/>
              <a:defRPr/>
            </a:pPr>
            <a:r>
              <a:rPr lang="en-GB" sz="1900" dirty="0">
                <a:solidFill>
                  <a:schemeClr val="bg1"/>
                </a:solidFill>
              </a:rPr>
              <a:t>Market risks 	</a:t>
            </a:r>
          </a:p>
          <a:p>
            <a:pPr marL="342900" indent="-342900">
              <a:buFont typeface="+mj-lt"/>
              <a:buAutoNum type="arabicPeriod"/>
              <a:defRPr/>
            </a:pPr>
            <a:r>
              <a:rPr lang="en-GB" sz="1900" dirty="0">
                <a:solidFill>
                  <a:schemeClr val="bg1"/>
                </a:solidFill>
              </a:rPr>
              <a:t>Technology risks 	</a:t>
            </a:r>
          </a:p>
          <a:p>
            <a:pPr marL="342900" indent="-342900">
              <a:buFont typeface="+mj-lt"/>
              <a:buAutoNum type="arabicPeriod"/>
              <a:defRPr/>
            </a:pPr>
            <a:r>
              <a:rPr lang="en-GB" sz="1900" dirty="0">
                <a:solidFill>
                  <a:schemeClr val="bg1"/>
                </a:solidFill>
              </a:rPr>
              <a:t>Political, regulatory, legislative and cultural development </a:t>
            </a:r>
          </a:p>
          <a:p>
            <a:pPr marL="342900" indent="-342900">
              <a:buFont typeface="+mj-lt"/>
              <a:buAutoNum type="arabicPeriod"/>
              <a:defRPr/>
            </a:pPr>
            <a:r>
              <a:rPr lang="en-GB" sz="1900" dirty="0">
                <a:solidFill>
                  <a:schemeClr val="bg1"/>
                </a:solidFill>
              </a:rPr>
              <a:t>Global climate, environmental and other phenomena </a:t>
            </a:r>
            <a:endParaRPr lang="fi-FI" sz="1900" dirty="0">
              <a:solidFill>
                <a:schemeClr val="bg1"/>
              </a:solidFill>
            </a:endParaRPr>
          </a:p>
        </p:txBody>
      </p:sp>
      <p:pic>
        <p:nvPicPr>
          <p:cNvPr id="9" name="Picture 2" descr="F:\Communications\Kuvat\world Around Metso\2010\China\st_38692747_ECIRGB.jpg"/>
          <p:cNvPicPr>
            <a:picLocks noChangeAspect="1" noChangeArrowheads="1"/>
          </p:cNvPicPr>
          <p:nvPr/>
        </p:nvPicPr>
        <p:blipFill>
          <a:blip r:embed="rId2" cstate="print"/>
          <a:srcRect/>
          <a:stretch>
            <a:fillRect/>
          </a:stretch>
        </p:blipFill>
        <p:spPr bwMode="auto">
          <a:xfrm>
            <a:off x="7240587" y="1389856"/>
            <a:ext cx="2895600" cy="4343400"/>
          </a:xfrm>
          <a:prstGeom prst="rect">
            <a:avLst/>
          </a:prstGeom>
          <a:noFill/>
          <a:ln w="9525">
            <a:noFill/>
            <a:miter lim="800000"/>
            <a:headEnd/>
            <a:tailEnd/>
          </a:ln>
        </p:spPr>
      </p:pic>
    </p:spTree>
    <p:extLst>
      <p:ext uri="{BB962C8B-B14F-4D97-AF65-F5344CB8AC3E}">
        <p14:creationId xmlns:p14="http://schemas.microsoft.com/office/powerpoint/2010/main" val="1211167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endParaRPr lang="en-US" dirty="0"/>
          </a:p>
          <a:p>
            <a:endParaRPr lang="en-US" dirty="0"/>
          </a:p>
          <a:p>
            <a:endParaRPr lang="en-US" dirty="0"/>
          </a:p>
          <a:p>
            <a:endParaRPr lang="en-US" dirty="0"/>
          </a:p>
          <a:p>
            <a:endParaRPr lang="en-US" dirty="0"/>
          </a:p>
        </p:txBody>
      </p:sp>
      <p:sp>
        <p:nvSpPr>
          <p:cNvPr id="4" name="Date Placeholder 3"/>
          <p:cNvSpPr>
            <a:spLocks noGrp="1"/>
          </p:cNvSpPr>
          <p:nvPr>
            <p:ph type="dt" sz="half" idx="10"/>
          </p:nvPr>
        </p:nvSpPr>
        <p:spPr/>
        <p:txBody>
          <a:bodyPr/>
          <a:lstStyle/>
          <a:p>
            <a:r>
              <a:rPr lang="fi-FI"/>
              <a:t>May, 28 2022</a:t>
            </a:r>
            <a:endParaRPr lang="fi-FI" dirty="0"/>
          </a:p>
        </p:txBody>
      </p:sp>
      <p:sp>
        <p:nvSpPr>
          <p:cNvPr id="5" name="Footer Placeholder 4"/>
          <p:cNvSpPr>
            <a:spLocks noGrp="1"/>
          </p:cNvSpPr>
          <p:nvPr>
            <p:ph type="ftr" sz="quarter" idx="11"/>
          </p:nvPr>
        </p:nvSpPr>
        <p:spPr/>
        <p:txBody>
          <a:bodyPr/>
          <a:lstStyle/>
          <a:p>
            <a:r>
              <a:rPr lang="en-US"/>
              <a:t>Audit Committee</a:t>
            </a:r>
            <a:endParaRPr lang="fi-FI" dirty="0"/>
          </a:p>
        </p:txBody>
      </p:sp>
      <p:sp>
        <p:nvSpPr>
          <p:cNvPr id="6" name="Slide Number Placeholder 5"/>
          <p:cNvSpPr>
            <a:spLocks noGrp="1"/>
          </p:cNvSpPr>
          <p:nvPr>
            <p:ph type="sldNum" sz="quarter" idx="12"/>
          </p:nvPr>
        </p:nvSpPr>
        <p:spPr/>
        <p:txBody>
          <a:bodyPr/>
          <a:lstStyle/>
          <a:p>
            <a:fld id="{CBE4C6D7-4186-49A5-9C3D-90F360D290DF}" type="slidenum">
              <a:rPr lang="fi-FI" smtClean="0"/>
              <a:pPr/>
              <a:t>4</a:t>
            </a:fld>
            <a:endParaRPr lang="fi-FI"/>
          </a:p>
        </p:txBody>
      </p:sp>
      <p:sp>
        <p:nvSpPr>
          <p:cNvPr id="15" name="Text Placeholder 14">
            <a:extLst>
              <a:ext uri="{FF2B5EF4-FFF2-40B4-BE49-F238E27FC236}">
                <a16:creationId xmlns:a16="http://schemas.microsoft.com/office/drawing/2014/main" id="{4732C22E-61A9-46FB-B608-EF8D44814306}"/>
              </a:ext>
            </a:extLst>
          </p:cNvPr>
          <p:cNvSpPr>
            <a:spLocks noGrp="1"/>
          </p:cNvSpPr>
          <p:nvPr>
            <p:ph type="body" sz="quarter" idx="15"/>
          </p:nvPr>
        </p:nvSpPr>
        <p:spPr/>
        <p:txBody>
          <a:bodyPr/>
          <a:lstStyle/>
          <a:p>
            <a:endParaRPr lang="en-US"/>
          </a:p>
        </p:txBody>
      </p:sp>
      <p:sp>
        <p:nvSpPr>
          <p:cNvPr id="2" name="Title 1"/>
          <p:cNvSpPr>
            <a:spLocks noGrp="1"/>
          </p:cNvSpPr>
          <p:nvPr>
            <p:ph type="title"/>
          </p:nvPr>
        </p:nvSpPr>
        <p:spPr/>
        <p:txBody>
          <a:bodyPr/>
          <a:lstStyle/>
          <a:p>
            <a:r>
              <a:rPr lang="en-US" dirty="0"/>
              <a:t>Risk Management Processes in Valmet</a:t>
            </a:r>
            <a:br>
              <a:rPr lang="en-US" dirty="0"/>
            </a:br>
            <a:endParaRPr lang="en-US" dirty="0"/>
          </a:p>
        </p:txBody>
      </p:sp>
      <p:sp>
        <p:nvSpPr>
          <p:cNvPr id="7" name="Rounded Rectangle 6"/>
          <p:cNvSpPr/>
          <p:nvPr/>
        </p:nvSpPr>
        <p:spPr>
          <a:xfrm>
            <a:off x="1777108" y="1050522"/>
            <a:ext cx="2868311" cy="137036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dirty="0"/>
              <a:t>Risk Management Policy</a:t>
            </a:r>
          </a:p>
          <a:p>
            <a:pPr marL="285750" indent="-285750">
              <a:buFont typeface="Arial" panose="020B0604020202020204" pitchFamily="34" charset="0"/>
              <a:buChar char="•"/>
            </a:pPr>
            <a:r>
              <a:rPr lang="fi-FI" sz="1400"/>
              <a:t>Updated annually</a:t>
            </a:r>
            <a:endParaRPr lang="fi-FI" sz="1400" dirty="0"/>
          </a:p>
          <a:p>
            <a:pPr marL="285750" indent="-285750">
              <a:buFont typeface="Arial" panose="020B0604020202020204" pitchFamily="34" charset="0"/>
              <a:buChar char="•"/>
            </a:pPr>
            <a:r>
              <a:rPr lang="fi-FI" sz="1400" dirty="0"/>
              <a:t>Approved by BoD</a:t>
            </a:r>
            <a:endParaRPr lang="en-US" sz="1400" dirty="0"/>
          </a:p>
        </p:txBody>
      </p:sp>
      <p:sp>
        <p:nvSpPr>
          <p:cNvPr id="16" name="Rounded Rectangle 15"/>
          <p:cNvSpPr/>
          <p:nvPr/>
        </p:nvSpPr>
        <p:spPr>
          <a:xfrm>
            <a:off x="7753891" y="1035425"/>
            <a:ext cx="2740885" cy="138546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dirty="0"/>
              <a:t>Risk Treatment and Residual Risk</a:t>
            </a:r>
          </a:p>
          <a:p>
            <a:pPr marL="285750" indent="-285750">
              <a:buFont typeface="Arial" panose="020B0604020202020204" pitchFamily="34" charset="0"/>
              <a:buChar char="•"/>
            </a:pPr>
            <a:r>
              <a:rPr lang="fi-FI" sz="1400" dirty="0"/>
              <a:t>Treatment actions and accountability determined</a:t>
            </a:r>
            <a:endParaRPr lang="en-US" sz="1400" dirty="0"/>
          </a:p>
        </p:txBody>
      </p:sp>
      <p:sp>
        <p:nvSpPr>
          <p:cNvPr id="17" name="Rounded Rectangle 16"/>
          <p:cNvSpPr/>
          <p:nvPr/>
        </p:nvSpPr>
        <p:spPr>
          <a:xfrm>
            <a:off x="1777108" y="2737134"/>
            <a:ext cx="2868311" cy="14119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dirty="0"/>
              <a:t>Risk Management Evaluations</a:t>
            </a:r>
          </a:p>
          <a:p>
            <a:pPr marL="285750" indent="-285750">
              <a:buFont typeface="Arial" panose="020B0604020202020204" pitchFamily="34" charset="0"/>
              <a:buChar char="•"/>
            </a:pPr>
            <a:r>
              <a:rPr lang="fi-FI" sz="1400" dirty="0"/>
              <a:t>Frime, Logistics and Risk Engineering audits</a:t>
            </a:r>
          </a:p>
        </p:txBody>
      </p:sp>
      <p:sp>
        <p:nvSpPr>
          <p:cNvPr id="20" name="Rounded Rectangle 19"/>
          <p:cNvSpPr/>
          <p:nvPr/>
        </p:nvSpPr>
        <p:spPr>
          <a:xfrm>
            <a:off x="7760823" y="2768846"/>
            <a:ext cx="2744450" cy="13594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dirty="0"/>
              <a:t>Crisis Management Procedures</a:t>
            </a:r>
          </a:p>
          <a:p>
            <a:pPr marL="285750" indent="-285750">
              <a:buFont typeface="Arial" panose="020B0604020202020204" pitchFamily="34" charset="0"/>
              <a:buChar char="•"/>
            </a:pPr>
            <a:r>
              <a:rPr lang="fi-FI" sz="1400" dirty="0"/>
              <a:t>Crisis Mgmt Team</a:t>
            </a:r>
          </a:p>
          <a:p>
            <a:pPr marL="285750" indent="-285750">
              <a:buFont typeface="Arial" panose="020B0604020202020204" pitchFamily="34" charset="0"/>
              <a:buChar char="•"/>
            </a:pPr>
            <a:r>
              <a:rPr lang="fi-FI" sz="1400" dirty="0"/>
              <a:t>Incident Mgmt Team</a:t>
            </a:r>
            <a:endParaRPr lang="en-US" sz="1400" dirty="0"/>
          </a:p>
        </p:txBody>
      </p:sp>
      <p:sp>
        <p:nvSpPr>
          <p:cNvPr id="21" name="Rounded Rectangle 20"/>
          <p:cNvSpPr/>
          <p:nvPr/>
        </p:nvSpPr>
        <p:spPr>
          <a:xfrm>
            <a:off x="4801444" y="2736618"/>
            <a:ext cx="2754865" cy="139162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dirty="0"/>
              <a:t>Intenal and Extenal Benchmarks</a:t>
            </a:r>
          </a:p>
          <a:p>
            <a:pPr marL="285750" indent="-285750">
              <a:buFont typeface="Arial" panose="020B0604020202020204" pitchFamily="34" charset="0"/>
              <a:buChar char="•"/>
            </a:pPr>
            <a:r>
              <a:rPr lang="fi-FI" sz="1400" dirty="0"/>
              <a:t>Audit results and peformance evaluated against a peer group</a:t>
            </a:r>
            <a:endParaRPr lang="en-US" sz="1400" dirty="0"/>
          </a:p>
        </p:txBody>
      </p:sp>
      <p:sp>
        <p:nvSpPr>
          <p:cNvPr id="22" name="Rounded Rectangle 21"/>
          <p:cNvSpPr/>
          <p:nvPr/>
        </p:nvSpPr>
        <p:spPr>
          <a:xfrm>
            <a:off x="4801443" y="1050522"/>
            <a:ext cx="2754866" cy="137036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dirty="0"/>
              <a:t>Risk Map and Risk Assessment</a:t>
            </a:r>
          </a:p>
          <a:p>
            <a:pPr marL="285750" indent="-285750">
              <a:buFont typeface="Arial" panose="020B0604020202020204" pitchFamily="34" charset="0"/>
              <a:buChar char="•"/>
            </a:pPr>
            <a:r>
              <a:rPr lang="fi-FI" sz="1400" dirty="0"/>
              <a:t>In Risk Map key risks identified</a:t>
            </a:r>
          </a:p>
          <a:p>
            <a:pPr marL="285750" indent="-285750">
              <a:buFont typeface="Arial" panose="020B0604020202020204" pitchFamily="34" charset="0"/>
              <a:buChar char="•"/>
            </a:pPr>
            <a:r>
              <a:rPr lang="fi-FI" sz="1400" dirty="0"/>
              <a:t>Risks assessed annually</a:t>
            </a:r>
            <a:endParaRPr lang="en-US" sz="1400" dirty="0"/>
          </a:p>
        </p:txBody>
      </p:sp>
      <p:sp>
        <p:nvSpPr>
          <p:cNvPr id="23" name="Rounded Rectangle 22"/>
          <p:cNvSpPr/>
          <p:nvPr/>
        </p:nvSpPr>
        <p:spPr>
          <a:xfrm>
            <a:off x="1804861" y="4437907"/>
            <a:ext cx="2812802" cy="143936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dirty="0"/>
              <a:t>Global Insurance Programs</a:t>
            </a:r>
          </a:p>
          <a:p>
            <a:pPr marL="285750" indent="-285750">
              <a:buFont typeface="Arial" panose="020B0604020202020204" pitchFamily="34" charset="0"/>
              <a:buChar char="•"/>
            </a:pPr>
            <a:r>
              <a:rPr lang="fi-FI" sz="1300" dirty="0"/>
              <a:t>Liability, Marine Cargo, EAR, Property Damage, Business Interruption, Travel and Expat</a:t>
            </a:r>
            <a:endParaRPr lang="en-US" sz="1300" dirty="0"/>
          </a:p>
        </p:txBody>
      </p:sp>
      <p:sp>
        <p:nvSpPr>
          <p:cNvPr id="24" name="Rounded Rectangle 23"/>
          <p:cNvSpPr/>
          <p:nvPr/>
        </p:nvSpPr>
        <p:spPr>
          <a:xfrm>
            <a:off x="4801444" y="4437906"/>
            <a:ext cx="2754865" cy="143936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dirty="0"/>
              <a:t>Risk Management Network </a:t>
            </a:r>
          </a:p>
          <a:p>
            <a:pPr marL="285750" indent="-285750">
              <a:buFont typeface="Arial" panose="020B0604020202020204" pitchFamily="34" charset="0"/>
              <a:buChar char="•"/>
            </a:pPr>
            <a:r>
              <a:rPr lang="fi-FI" sz="1400" dirty="0"/>
              <a:t>Risk Mgmt Team</a:t>
            </a:r>
          </a:p>
          <a:p>
            <a:pPr marL="285750" indent="-285750">
              <a:buFont typeface="Arial" panose="020B0604020202020204" pitchFamily="34" charset="0"/>
              <a:buChar char="•"/>
            </a:pPr>
            <a:r>
              <a:rPr lang="fi-FI" sz="1400" dirty="0"/>
              <a:t>Controller network globally</a:t>
            </a:r>
            <a:endParaRPr lang="en-US" sz="1400" dirty="0"/>
          </a:p>
        </p:txBody>
      </p:sp>
      <p:sp>
        <p:nvSpPr>
          <p:cNvPr id="25" name="Rounded Rectangle 24"/>
          <p:cNvSpPr/>
          <p:nvPr/>
        </p:nvSpPr>
        <p:spPr>
          <a:xfrm>
            <a:off x="7760823" y="4437906"/>
            <a:ext cx="2733952" cy="143936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dirty="0"/>
              <a:t>Instructions, Awareness and Training</a:t>
            </a:r>
          </a:p>
          <a:p>
            <a:pPr marL="285750" indent="-285750">
              <a:buFont typeface="Arial" panose="020B0604020202020204" pitchFamily="34" charset="0"/>
              <a:buChar char="•"/>
            </a:pPr>
            <a:r>
              <a:rPr lang="fi-FI" sz="1400" dirty="0"/>
              <a:t>Flow and Notes database</a:t>
            </a:r>
          </a:p>
          <a:p>
            <a:pPr marL="285750" indent="-285750">
              <a:buFont typeface="Arial" panose="020B0604020202020204" pitchFamily="34" charset="0"/>
              <a:buChar char="•"/>
            </a:pPr>
            <a:r>
              <a:rPr lang="fi-FI" sz="1400" dirty="0"/>
              <a:t>Training sessions</a:t>
            </a:r>
            <a:endParaRPr lang="en-US" sz="1400" dirty="0"/>
          </a:p>
        </p:txBody>
      </p:sp>
    </p:spTree>
    <p:extLst>
      <p:ext uri="{BB962C8B-B14F-4D97-AF65-F5344CB8AC3E}">
        <p14:creationId xmlns:p14="http://schemas.microsoft.com/office/powerpoint/2010/main" val="1136131277"/>
      </p:ext>
    </p:extLst>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3"/>
          <p:cNvSpPr>
            <a:spLocks noGrp="1"/>
          </p:cNvSpPr>
          <p:nvPr>
            <p:ph type="title"/>
          </p:nvPr>
        </p:nvSpPr>
        <p:spPr/>
        <p:txBody>
          <a:bodyPr/>
          <a:lstStyle/>
          <a:p>
            <a:r>
              <a:rPr lang="en-US"/>
              <a:t>Financial risks</a:t>
            </a:r>
          </a:p>
        </p:txBody>
      </p:sp>
      <p:sp>
        <p:nvSpPr>
          <p:cNvPr id="22537" name="Date Placeholder 7"/>
          <p:cNvSpPr>
            <a:spLocks noGrp="1"/>
          </p:cNvSpPr>
          <p:nvPr>
            <p:ph type="dt" sz="half" idx="10"/>
          </p:nvPr>
        </p:nvSpPr>
        <p:spPr/>
        <p:txBody>
          <a:bodyPr/>
          <a:lstStyle/>
          <a:p>
            <a:r>
              <a:rPr lang="fi-FI"/>
              <a:t>May, 28 2022</a:t>
            </a:r>
            <a:endParaRPr lang="en-US" dirty="0"/>
          </a:p>
        </p:txBody>
      </p:sp>
      <p:sp>
        <p:nvSpPr>
          <p:cNvPr id="2" name="Footer Placeholder 1"/>
          <p:cNvSpPr>
            <a:spLocks noGrp="1"/>
          </p:cNvSpPr>
          <p:nvPr>
            <p:ph type="ftr" sz="quarter" idx="11"/>
          </p:nvPr>
        </p:nvSpPr>
        <p:spPr/>
        <p:txBody>
          <a:bodyPr/>
          <a:lstStyle/>
          <a:p>
            <a:r>
              <a:rPr lang="en-US"/>
              <a:t>Audit Committee</a:t>
            </a:r>
          </a:p>
        </p:txBody>
      </p:sp>
      <p:sp>
        <p:nvSpPr>
          <p:cNvPr id="3" name="Slide Number Placeholder 2"/>
          <p:cNvSpPr>
            <a:spLocks noGrp="1"/>
          </p:cNvSpPr>
          <p:nvPr>
            <p:ph type="sldNum" sz="quarter" idx="12"/>
          </p:nvPr>
        </p:nvSpPr>
        <p:spPr/>
        <p:txBody>
          <a:bodyPr/>
          <a:lstStyle/>
          <a:p>
            <a:fld id="{BD35CEBF-EEAA-45F5-BAD2-1450CBDB4A96}" type="slidenum">
              <a:rPr lang="en-US" smtClean="0"/>
              <a:pPr/>
              <a:t>40</a:t>
            </a:fld>
            <a:endParaRPr lang="en-US"/>
          </a:p>
        </p:txBody>
      </p:sp>
      <p:sp>
        <p:nvSpPr>
          <p:cNvPr id="9" name="Text Placeholder 8">
            <a:extLst>
              <a:ext uri="{FF2B5EF4-FFF2-40B4-BE49-F238E27FC236}">
                <a16:creationId xmlns:a16="http://schemas.microsoft.com/office/drawing/2014/main" id="{6D3C369F-CE24-4C45-B306-FFCD0B633D61}"/>
              </a:ext>
            </a:extLst>
          </p:cNvPr>
          <p:cNvSpPr>
            <a:spLocks noGrp="1"/>
          </p:cNvSpPr>
          <p:nvPr>
            <p:ph type="body" sz="quarter" idx="13"/>
          </p:nvPr>
        </p:nvSpPr>
        <p:spPr/>
        <p:txBody>
          <a:bodyPr/>
          <a:lstStyle/>
          <a:p>
            <a:endParaRPr lang="en-US"/>
          </a:p>
        </p:txBody>
      </p:sp>
      <p:pic>
        <p:nvPicPr>
          <p:cNvPr id="22536" name="Picture 10"/>
          <p:cNvPicPr>
            <a:picLocks noGrp="1" noChangeAspect="1" noChangeArrowheads="1"/>
          </p:cNvPicPr>
          <p:nvPr>
            <p:ph type="clipArt" sz="half" idx="4294967295"/>
          </p:nvPr>
        </p:nvPicPr>
        <p:blipFill>
          <a:blip r:embed="rId2" cstate="print"/>
          <a:srcRect/>
          <a:stretch>
            <a:fillRect/>
          </a:stretch>
        </p:blipFill>
        <p:spPr>
          <a:xfrm>
            <a:off x="7465739" y="1477172"/>
            <a:ext cx="3028950" cy="4451350"/>
          </a:xfrm>
          <a:noFill/>
        </p:spPr>
      </p:pic>
      <p:sp>
        <p:nvSpPr>
          <p:cNvPr id="7" name="Rounded Rectangle 6"/>
          <p:cNvSpPr/>
          <p:nvPr/>
        </p:nvSpPr>
        <p:spPr>
          <a:xfrm>
            <a:off x="2227209" y="1493811"/>
            <a:ext cx="4016430" cy="4418073"/>
          </a:xfrm>
          <a:prstGeom prst="roundRect">
            <a:avLst/>
          </a:prstGeom>
          <a:solidFill>
            <a:schemeClr val="accent1"/>
          </a:solidFill>
          <a:ln/>
        </p:spPr>
        <p:style>
          <a:lnRef idx="3">
            <a:schemeClr val="lt1"/>
          </a:lnRef>
          <a:fillRef idx="1">
            <a:schemeClr val="accent1"/>
          </a:fillRef>
          <a:effectRef idx="1">
            <a:schemeClr val="accent1"/>
          </a:effectRef>
          <a:fontRef idx="minor">
            <a:schemeClr val="lt1"/>
          </a:fontRef>
        </p:style>
        <p:txBody>
          <a:bodyPr anchor="ctr"/>
          <a:lstStyle/>
          <a:p>
            <a:pPr marL="342900" indent="-342900">
              <a:buFont typeface="+mj-lt"/>
              <a:buAutoNum type="arabicPeriod"/>
              <a:defRPr/>
            </a:pPr>
            <a:r>
              <a:rPr lang="en-GB" sz="1900" dirty="0">
                <a:solidFill>
                  <a:schemeClr val="bg1"/>
                </a:solidFill>
              </a:rPr>
              <a:t>Liquidity	</a:t>
            </a:r>
          </a:p>
          <a:p>
            <a:pPr marL="342900" indent="-342900">
              <a:buFont typeface="+mj-lt"/>
              <a:buAutoNum type="arabicPeriod"/>
              <a:defRPr/>
            </a:pPr>
            <a:r>
              <a:rPr lang="en-GB" sz="1900" dirty="0">
                <a:solidFill>
                  <a:schemeClr val="bg1"/>
                </a:solidFill>
              </a:rPr>
              <a:t>Interest rate risks	</a:t>
            </a:r>
          </a:p>
          <a:p>
            <a:pPr marL="342900" indent="-342900">
              <a:buFont typeface="+mj-lt"/>
              <a:buAutoNum type="arabicPeriod"/>
              <a:defRPr/>
            </a:pPr>
            <a:r>
              <a:rPr lang="en-GB" sz="1900" dirty="0">
                <a:solidFill>
                  <a:schemeClr val="bg1"/>
                </a:solidFill>
              </a:rPr>
              <a:t>Currency risks	</a:t>
            </a:r>
          </a:p>
          <a:p>
            <a:pPr marL="342900" indent="-342900">
              <a:buFont typeface="+mj-lt"/>
              <a:buAutoNum type="arabicPeriod"/>
              <a:defRPr/>
            </a:pPr>
            <a:r>
              <a:rPr lang="en-GB" sz="1900" dirty="0">
                <a:solidFill>
                  <a:schemeClr val="bg1"/>
                </a:solidFill>
              </a:rPr>
              <a:t>Credit and counterparty risks</a:t>
            </a:r>
          </a:p>
          <a:p>
            <a:pPr marL="342900" indent="-342900">
              <a:buFont typeface="+mj-lt"/>
              <a:buAutoNum type="arabicPeriod"/>
              <a:defRPr/>
            </a:pPr>
            <a:r>
              <a:rPr lang="en-GB" sz="1900" dirty="0">
                <a:solidFill>
                  <a:schemeClr val="bg1"/>
                </a:solidFill>
              </a:rPr>
              <a:t>Pension assets and liabilities risks</a:t>
            </a:r>
            <a:r>
              <a:rPr lang="en-GB" sz="2000" dirty="0">
                <a:solidFill>
                  <a:schemeClr val="tx1"/>
                </a:solidFill>
              </a:rPr>
              <a:t>		</a:t>
            </a:r>
          </a:p>
        </p:txBody>
      </p:sp>
    </p:spTree>
    <p:extLst>
      <p:ext uri="{BB962C8B-B14F-4D97-AF65-F5344CB8AC3E}">
        <p14:creationId xmlns:p14="http://schemas.microsoft.com/office/powerpoint/2010/main" val="17211163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Operational risks</a:t>
            </a:r>
          </a:p>
        </p:txBody>
      </p:sp>
      <p:sp>
        <p:nvSpPr>
          <p:cNvPr id="5" name="Date Placeholder 4"/>
          <p:cNvSpPr>
            <a:spLocks noGrp="1"/>
          </p:cNvSpPr>
          <p:nvPr>
            <p:ph type="dt" sz="half" idx="10"/>
          </p:nvPr>
        </p:nvSpPr>
        <p:spPr/>
        <p:txBody>
          <a:bodyPr/>
          <a:lstStyle/>
          <a:p>
            <a:r>
              <a:rPr lang="fi-FI"/>
              <a:t>May, 28 2022</a:t>
            </a:r>
            <a:endParaRPr lang="en-US" dirty="0"/>
          </a:p>
        </p:txBody>
      </p:sp>
      <p:sp>
        <p:nvSpPr>
          <p:cNvPr id="3" name="Footer Placeholder 2"/>
          <p:cNvSpPr>
            <a:spLocks noGrp="1"/>
          </p:cNvSpPr>
          <p:nvPr>
            <p:ph type="ftr" sz="quarter" idx="11"/>
          </p:nvPr>
        </p:nvSpPr>
        <p:spPr/>
        <p:txBody>
          <a:bodyPr/>
          <a:lstStyle/>
          <a:p>
            <a:r>
              <a:rPr lang="en-US"/>
              <a:t>Audit Committee</a:t>
            </a:r>
          </a:p>
        </p:txBody>
      </p:sp>
      <p:sp>
        <p:nvSpPr>
          <p:cNvPr id="4" name="Slide Number Placeholder 3"/>
          <p:cNvSpPr>
            <a:spLocks noGrp="1"/>
          </p:cNvSpPr>
          <p:nvPr>
            <p:ph type="sldNum" sz="quarter" idx="12"/>
          </p:nvPr>
        </p:nvSpPr>
        <p:spPr/>
        <p:txBody>
          <a:bodyPr/>
          <a:lstStyle/>
          <a:p>
            <a:fld id="{8B699700-7EFD-4261-A79E-A3E0EA907D48}" type="slidenum">
              <a:rPr lang="en-US" smtClean="0"/>
              <a:pPr/>
              <a:t>41</a:t>
            </a:fld>
            <a:endParaRPr lang="en-US"/>
          </a:p>
        </p:txBody>
      </p:sp>
      <p:sp>
        <p:nvSpPr>
          <p:cNvPr id="12" name="Text Placeholder 11">
            <a:extLst>
              <a:ext uri="{FF2B5EF4-FFF2-40B4-BE49-F238E27FC236}">
                <a16:creationId xmlns:a16="http://schemas.microsoft.com/office/drawing/2014/main" id="{71684251-1BA1-41DD-B0B9-0FE24CE2C1F5}"/>
              </a:ext>
            </a:extLst>
          </p:cNvPr>
          <p:cNvSpPr>
            <a:spLocks noGrp="1"/>
          </p:cNvSpPr>
          <p:nvPr>
            <p:ph type="body" sz="quarter" idx="14"/>
          </p:nvPr>
        </p:nvSpPr>
        <p:spPr/>
        <p:txBody>
          <a:bodyPr/>
          <a:lstStyle/>
          <a:p>
            <a:endParaRPr lang="en-US"/>
          </a:p>
        </p:txBody>
      </p:sp>
      <p:sp>
        <p:nvSpPr>
          <p:cNvPr id="14" name="TextBox 13"/>
          <p:cNvSpPr txBox="1"/>
          <p:nvPr/>
        </p:nvSpPr>
        <p:spPr>
          <a:xfrm>
            <a:off x="6961683" y="2020037"/>
            <a:ext cx="3672408" cy="1593765"/>
          </a:xfrm>
          <a:prstGeom prst="rect">
            <a:avLst/>
          </a:prstGeom>
          <a:blipFill>
            <a:blip r:embed="rId3" cstate="print"/>
            <a:stretch>
              <a:fillRect/>
            </a:stretch>
          </a:blipFill>
        </p:spPr>
        <p:txBody>
          <a:bodyPr wrap="square" lIns="180000" tIns="180000" rIns="180000" bIns="180000" rtlCol="0" anchor="b" anchorCtr="0">
            <a:noAutofit/>
          </a:bodyPr>
          <a:lstStyle/>
          <a:p>
            <a:pPr>
              <a:spcAft>
                <a:spcPts val="400"/>
              </a:spcAft>
              <a:buClr>
                <a:schemeClr val="accent1"/>
              </a:buClr>
            </a:pPr>
            <a:endParaRPr lang="fi-FI" sz="1400" dirty="0">
              <a:solidFill>
                <a:schemeClr val="bg1"/>
              </a:solidFill>
              <a:effectLst>
                <a:outerShdw blurRad="190500" algn="ctr" rotWithShape="0">
                  <a:prstClr val="black">
                    <a:alpha val="70000"/>
                  </a:prstClr>
                </a:outerShdw>
              </a:effectLst>
            </a:endParaRPr>
          </a:p>
        </p:txBody>
      </p:sp>
      <p:sp>
        <p:nvSpPr>
          <p:cNvPr id="15" name="Round Diagonal Corner Rectangle 41"/>
          <p:cNvSpPr/>
          <p:nvPr/>
        </p:nvSpPr>
        <p:spPr>
          <a:xfrm>
            <a:off x="6961683" y="3676221"/>
            <a:ext cx="3672408" cy="1583629"/>
          </a:xfrm>
          <a:custGeom>
            <a:avLst/>
            <a:gdLst>
              <a:gd name="connsiteX0" fmla="*/ 365945 w 2590800"/>
              <a:gd name="connsiteY0" fmla="*/ 0 h 1583630"/>
              <a:gd name="connsiteX1" fmla="*/ 2590800 w 2590800"/>
              <a:gd name="connsiteY1" fmla="*/ 0 h 1583630"/>
              <a:gd name="connsiteX2" fmla="*/ 2590800 w 2590800"/>
              <a:gd name="connsiteY2" fmla="*/ 0 h 1583630"/>
              <a:gd name="connsiteX3" fmla="*/ 2590800 w 2590800"/>
              <a:gd name="connsiteY3" fmla="*/ 1217685 h 1583630"/>
              <a:gd name="connsiteX4" fmla="*/ 2224855 w 2590800"/>
              <a:gd name="connsiteY4" fmla="*/ 1583630 h 1583630"/>
              <a:gd name="connsiteX5" fmla="*/ 0 w 2590800"/>
              <a:gd name="connsiteY5" fmla="*/ 1583630 h 1583630"/>
              <a:gd name="connsiteX6" fmla="*/ 0 w 2590800"/>
              <a:gd name="connsiteY6" fmla="*/ 1583630 h 1583630"/>
              <a:gd name="connsiteX7" fmla="*/ 0 w 2590800"/>
              <a:gd name="connsiteY7" fmla="*/ 365945 h 1583630"/>
              <a:gd name="connsiteX8" fmla="*/ 365945 w 2590800"/>
              <a:gd name="connsiteY8" fmla="*/ 0 h 1583630"/>
              <a:gd name="connsiteX0" fmla="*/ 365945 w 2590800"/>
              <a:gd name="connsiteY0" fmla="*/ 93731 h 1677361"/>
              <a:gd name="connsiteX1" fmla="*/ 2590800 w 2590800"/>
              <a:gd name="connsiteY1" fmla="*/ 93731 h 1677361"/>
              <a:gd name="connsiteX2" fmla="*/ 2590800 w 2590800"/>
              <a:gd name="connsiteY2" fmla="*/ 93731 h 1677361"/>
              <a:gd name="connsiteX3" fmla="*/ 2590800 w 2590800"/>
              <a:gd name="connsiteY3" fmla="*/ 1311416 h 1677361"/>
              <a:gd name="connsiteX4" fmla="*/ 2224855 w 2590800"/>
              <a:gd name="connsiteY4" fmla="*/ 1677361 h 1677361"/>
              <a:gd name="connsiteX5" fmla="*/ 0 w 2590800"/>
              <a:gd name="connsiteY5" fmla="*/ 1677361 h 1677361"/>
              <a:gd name="connsiteX6" fmla="*/ 0 w 2590800"/>
              <a:gd name="connsiteY6" fmla="*/ 1677361 h 1677361"/>
              <a:gd name="connsiteX7" fmla="*/ 0 w 2590800"/>
              <a:gd name="connsiteY7" fmla="*/ 88484 h 1677361"/>
              <a:gd name="connsiteX8" fmla="*/ 365945 w 2590800"/>
              <a:gd name="connsiteY8" fmla="*/ 93731 h 1677361"/>
              <a:gd name="connsiteX0" fmla="*/ 365945 w 2590800"/>
              <a:gd name="connsiteY0" fmla="*/ 5247 h 1588877"/>
              <a:gd name="connsiteX1" fmla="*/ 2590800 w 2590800"/>
              <a:gd name="connsiteY1" fmla="*/ 5247 h 1588877"/>
              <a:gd name="connsiteX2" fmla="*/ 2590800 w 2590800"/>
              <a:gd name="connsiteY2" fmla="*/ 5247 h 1588877"/>
              <a:gd name="connsiteX3" fmla="*/ 2590800 w 2590800"/>
              <a:gd name="connsiteY3" fmla="*/ 1222932 h 1588877"/>
              <a:gd name="connsiteX4" fmla="*/ 2224855 w 2590800"/>
              <a:gd name="connsiteY4" fmla="*/ 1588877 h 1588877"/>
              <a:gd name="connsiteX5" fmla="*/ 0 w 2590800"/>
              <a:gd name="connsiteY5" fmla="*/ 1588877 h 1588877"/>
              <a:gd name="connsiteX6" fmla="*/ 0 w 2590800"/>
              <a:gd name="connsiteY6" fmla="*/ 1588877 h 1588877"/>
              <a:gd name="connsiteX7" fmla="*/ 0 w 2590800"/>
              <a:gd name="connsiteY7" fmla="*/ 0 h 1588877"/>
              <a:gd name="connsiteX8" fmla="*/ 365945 w 2590800"/>
              <a:gd name="connsiteY8" fmla="*/ 5247 h 1588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0800" h="1588877">
                <a:moveTo>
                  <a:pt x="365945" y="5247"/>
                </a:moveTo>
                <a:lnTo>
                  <a:pt x="2590800" y="5247"/>
                </a:lnTo>
                <a:lnTo>
                  <a:pt x="2590800" y="5247"/>
                </a:lnTo>
                <a:lnTo>
                  <a:pt x="2590800" y="1222932"/>
                </a:lnTo>
                <a:cubicBezTo>
                  <a:pt x="2590800" y="1425038"/>
                  <a:pt x="2426961" y="1588877"/>
                  <a:pt x="2224855" y="1588877"/>
                </a:cubicBezTo>
                <a:lnTo>
                  <a:pt x="0" y="1588877"/>
                </a:lnTo>
                <a:lnTo>
                  <a:pt x="0" y="1588877"/>
                </a:lnTo>
                <a:lnTo>
                  <a:pt x="0" y="0"/>
                </a:lnTo>
                <a:cubicBezTo>
                  <a:pt x="247461" y="88"/>
                  <a:pt x="163839" y="5247"/>
                  <a:pt x="365945" y="5247"/>
                </a:cubicBezTo>
                <a:close/>
              </a:path>
            </a:pathLst>
          </a:custGeom>
          <a:blipFill>
            <a:blip r:embed="rId4"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b" anchorCtr="0"/>
          <a:lstStyle/>
          <a:p>
            <a:pPr>
              <a:spcAft>
                <a:spcPts val="400"/>
              </a:spcAft>
              <a:buClr>
                <a:schemeClr val="accent1"/>
              </a:buClr>
            </a:pPr>
            <a:endParaRPr lang="en-US" sz="1400" dirty="0">
              <a:solidFill>
                <a:schemeClr val="bg1"/>
              </a:solidFill>
              <a:effectLst>
                <a:outerShdw blurRad="190500" algn="ctr" rotWithShape="0">
                  <a:prstClr val="black">
                    <a:alpha val="70000"/>
                  </a:prstClr>
                </a:outerShdw>
              </a:effectLst>
            </a:endParaRPr>
          </a:p>
        </p:txBody>
      </p:sp>
      <p:sp>
        <p:nvSpPr>
          <p:cNvPr id="16" name="Rounded Rectangle 15"/>
          <p:cNvSpPr/>
          <p:nvPr/>
        </p:nvSpPr>
        <p:spPr>
          <a:xfrm>
            <a:off x="2227209" y="1493811"/>
            <a:ext cx="4016430" cy="4418073"/>
          </a:xfrm>
          <a:prstGeom prst="roundRect">
            <a:avLst/>
          </a:prstGeom>
          <a:solidFill>
            <a:schemeClr val="accent1"/>
          </a:solidFill>
          <a:ln/>
        </p:spPr>
        <p:style>
          <a:lnRef idx="3">
            <a:schemeClr val="lt1"/>
          </a:lnRef>
          <a:fillRef idx="1">
            <a:schemeClr val="accent1"/>
          </a:fillRef>
          <a:effectRef idx="1">
            <a:schemeClr val="accent1"/>
          </a:effectRef>
          <a:fontRef idx="minor">
            <a:schemeClr val="lt1"/>
          </a:fontRef>
        </p:style>
        <p:txBody>
          <a:bodyPr anchor="ctr"/>
          <a:lstStyle/>
          <a:p>
            <a:pPr marL="457200" indent="-457200">
              <a:buFont typeface="+mj-lt"/>
              <a:buAutoNum type="arabicPeriod"/>
              <a:defRPr/>
            </a:pPr>
            <a:r>
              <a:rPr lang="en-US" sz="2000" dirty="0">
                <a:solidFill>
                  <a:schemeClr val="bg1"/>
                </a:solidFill>
              </a:rPr>
              <a:t>Organization and management related risks</a:t>
            </a:r>
          </a:p>
          <a:p>
            <a:pPr marL="457200" indent="-457200">
              <a:buFont typeface="+mj-lt"/>
              <a:buAutoNum type="arabicPeriod"/>
              <a:defRPr/>
            </a:pPr>
            <a:r>
              <a:rPr lang="en-US" sz="2000" dirty="0">
                <a:solidFill>
                  <a:schemeClr val="bg1"/>
                </a:solidFill>
              </a:rPr>
              <a:t>Information security risks</a:t>
            </a:r>
          </a:p>
          <a:p>
            <a:pPr marL="457200" indent="-457200">
              <a:buFont typeface="+mj-lt"/>
              <a:buAutoNum type="arabicPeriod"/>
              <a:defRPr/>
            </a:pPr>
            <a:r>
              <a:rPr lang="en-US" sz="2000" dirty="0">
                <a:solidFill>
                  <a:schemeClr val="bg1"/>
                </a:solidFill>
              </a:rPr>
              <a:t>Production, process and   productivity risks	</a:t>
            </a:r>
          </a:p>
          <a:p>
            <a:pPr marL="457200" indent="-457200">
              <a:buFont typeface="+mj-lt"/>
              <a:buAutoNum type="arabicPeriod"/>
              <a:defRPr/>
            </a:pPr>
            <a:r>
              <a:rPr lang="en-US" sz="2000" dirty="0">
                <a:solidFill>
                  <a:schemeClr val="bg1"/>
                </a:solidFill>
              </a:rPr>
              <a:t>Business interruption risks</a:t>
            </a:r>
          </a:p>
          <a:p>
            <a:pPr marL="457200" indent="-457200">
              <a:buFont typeface="+mj-lt"/>
              <a:buAutoNum type="arabicPeriod"/>
              <a:defRPr/>
            </a:pPr>
            <a:r>
              <a:rPr lang="en-US" sz="2000" dirty="0">
                <a:solidFill>
                  <a:schemeClr val="bg1"/>
                </a:solidFill>
              </a:rPr>
              <a:t>Profitability risks</a:t>
            </a:r>
          </a:p>
          <a:p>
            <a:pPr marL="457200" indent="-457200">
              <a:buFont typeface="+mj-lt"/>
              <a:buAutoNum type="arabicPeriod"/>
              <a:defRPr/>
            </a:pPr>
            <a:r>
              <a:rPr lang="en-US" sz="2000" dirty="0">
                <a:solidFill>
                  <a:schemeClr val="bg1"/>
                </a:solidFill>
              </a:rPr>
              <a:t>Project activity risks </a:t>
            </a:r>
          </a:p>
          <a:p>
            <a:pPr marL="457200" indent="-457200">
              <a:buFont typeface="+mj-lt"/>
              <a:buAutoNum type="arabicPeriod"/>
              <a:defRPr/>
            </a:pPr>
            <a:r>
              <a:rPr lang="en-US" sz="2000" dirty="0">
                <a:solidFill>
                  <a:schemeClr val="bg1"/>
                </a:solidFill>
              </a:rPr>
              <a:t>Contract and liability risks</a:t>
            </a:r>
          </a:p>
          <a:p>
            <a:pPr marL="457200" indent="-457200">
              <a:buFont typeface="+mj-lt"/>
              <a:buAutoNum type="arabicPeriod"/>
              <a:defRPr/>
            </a:pPr>
            <a:r>
              <a:rPr lang="en-US" sz="2000" dirty="0">
                <a:solidFill>
                  <a:schemeClr val="bg1"/>
                </a:solidFill>
              </a:rPr>
              <a:t>Crisis situations 	</a:t>
            </a:r>
          </a:p>
          <a:p>
            <a:pPr marL="457200" indent="-457200">
              <a:buFont typeface="+mj-lt"/>
              <a:buAutoNum type="arabicPeriod"/>
              <a:defRPr/>
            </a:pPr>
            <a:r>
              <a:rPr lang="en-US" sz="2000" dirty="0">
                <a:solidFill>
                  <a:schemeClr val="bg1"/>
                </a:solidFill>
              </a:rPr>
              <a:t>Compliance and crime related risks</a:t>
            </a:r>
            <a:r>
              <a:rPr lang="en-US" sz="2000" dirty="0">
                <a:solidFill>
                  <a:schemeClr val="tx1"/>
                </a:solidFill>
              </a:rPr>
              <a:t>		</a:t>
            </a:r>
          </a:p>
        </p:txBody>
      </p:sp>
    </p:spTree>
    <p:extLst>
      <p:ext uri="{BB962C8B-B14F-4D97-AF65-F5344CB8AC3E}">
        <p14:creationId xmlns:p14="http://schemas.microsoft.com/office/powerpoint/2010/main" val="17743468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Date Placeholder 7"/>
          <p:cNvSpPr>
            <a:spLocks noGrp="1"/>
          </p:cNvSpPr>
          <p:nvPr>
            <p:ph type="dt" sz="half" idx="10"/>
          </p:nvPr>
        </p:nvSpPr>
        <p:spPr/>
        <p:txBody>
          <a:bodyPr/>
          <a:lstStyle/>
          <a:p>
            <a:r>
              <a:rPr lang="fi-FI"/>
              <a:t>May, 28 2022</a:t>
            </a:r>
            <a:endParaRPr lang="en-US" dirty="0"/>
          </a:p>
        </p:txBody>
      </p:sp>
      <p:sp>
        <p:nvSpPr>
          <p:cNvPr id="2" name="Footer Placeholder 1"/>
          <p:cNvSpPr>
            <a:spLocks noGrp="1"/>
          </p:cNvSpPr>
          <p:nvPr>
            <p:ph type="ftr" sz="quarter" idx="11"/>
          </p:nvPr>
        </p:nvSpPr>
        <p:spPr/>
        <p:txBody>
          <a:bodyPr/>
          <a:lstStyle/>
          <a:p>
            <a:r>
              <a:rPr lang="en-US"/>
              <a:t>Audit Committee</a:t>
            </a:r>
          </a:p>
        </p:txBody>
      </p:sp>
      <p:sp>
        <p:nvSpPr>
          <p:cNvPr id="3" name="Slide Number Placeholder 2"/>
          <p:cNvSpPr>
            <a:spLocks noGrp="1"/>
          </p:cNvSpPr>
          <p:nvPr>
            <p:ph type="sldNum" sz="quarter" idx="12"/>
          </p:nvPr>
        </p:nvSpPr>
        <p:spPr/>
        <p:txBody>
          <a:bodyPr/>
          <a:lstStyle/>
          <a:p>
            <a:fld id="{43A3B5FA-9D18-4EF2-B512-AF862C510E53}" type="slidenum">
              <a:rPr lang="en-US" smtClean="0"/>
              <a:pPr/>
              <a:t>42</a:t>
            </a:fld>
            <a:endParaRPr lang="en-US"/>
          </a:p>
        </p:txBody>
      </p:sp>
      <p:sp>
        <p:nvSpPr>
          <p:cNvPr id="10" name="Text Placeholder 9">
            <a:extLst>
              <a:ext uri="{FF2B5EF4-FFF2-40B4-BE49-F238E27FC236}">
                <a16:creationId xmlns:a16="http://schemas.microsoft.com/office/drawing/2014/main" id="{89FE41EA-84CF-4573-9796-947389D0A1F8}"/>
              </a:ext>
            </a:extLst>
          </p:cNvPr>
          <p:cNvSpPr>
            <a:spLocks noGrp="1"/>
          </p:cNvSpPr>
          <p:nvPr>
            <p:ph type="body" sz="quarter" idx="13"/>
          </p:nvPr>
        </p:nvSpPr>
        <p:spPr/>
        <p:txBody>
          <a:bodyPr/>
          <a:lstStyle/>
          <a:p>
            <a:endParaRPr lang="en-US"/>
          </a:p>
        </p:txBody>
      </p:sp>
      <p:sp>
        <p:nvSpPr>
          <p:cNvPr id="24582" name="Title 3"/>
          <p:cNvSpPr>
            <a:spLocks noGrp="1"/>
          </p:cNvSpPr>
          <p:nvPr>
            <p:ph type="title" idx="4294967295"/>
          </p:nvPr>
        </p:nvSpPr>
        <p:spPr>
          <a:xfrm>
            <a:off x="481014" y="260648"/>
            <a:ext cx="8077200" cy="914400"/>
          </a:xfrm>
        </p:spPr>
        <p:txBody>
          <a:bodyPr/>
          <a:lstStyle/>
          <a:p>
            <a:pPr eaLnBrk="1" hangingPunct="1"/>
            <a:r>
              <a:rPr lang="en-US" dirty="0"/>
              <a:t>Hazard risks</a:t>
            </a:r>
          </a:p>
        </p:txBody>
      </p:sp>
      <p:sp>
        <p:nvSpPr>
          <p:cNvPr id="8" name="Rounded Rectangle 7"/>
          <p:cNvSpPr/>
          <p:nvPr/>
        </p:nvSpPr>
        <p:spPr>
          <a:xfrm>
            <a:off x="2227209" y="1493811"/>
            <a:ext cx="4016430" cy="4418073"/>
          </a:xfrm>
          <a:prstGeom prst="roundRect">
            <a:avLst/>
          </a:prstGeom>
          <a:solidFill>
            <a:schemeClr val="accent1"/>
          </a:solidFill>
          <a:ln/>
        </p:spPr>
        <p:style>
          <a:lnRef idx="3">
            <a:schemeClr val="lt1"/>
          </a:lnRef>
          <a:fillRef idx="1">
            <a:schemeClr val="accent1"/>
          </a:fillRef>
          <a:effectRef idx="1">
            <a:schemeClr val="accent1"/>
          </a:effectRef>
          <a:fontRef idx="minor">
            <a:schemeClr val="lt1"/>
          </a:fontRef>
        </p:style>
        <p:txBody>
          <a:bodyPr anchor="ctr"/>
          <a:lstStyle/>
          <a:p>
            <a:pPr marL="457200" indent="-457200">
              <a:buFont typeface="+mj-lt"/>
              <a:buAutoNum type="arabicPeriod"/>
              <a:defRPr/>
            </a:pPr>
            <a:r>
              <a:rPr lang="en-GB" sz="2000" dirty="0">
                <a:solidFill>
                  <a:schemeClr val="bg1"/>
                </a:solidFill>
              </a:rPr>
              <a:t>Occupational health and safety related risks </a:t>
            </a:r>
          </a:p>
          <a:p>
            <a:pPr marL="457200" indent="-457200">
              <a:buFont typeface="+mj-lt"/>
              <a:buAutoNum type="arabicPeriod"/>
              <a:defRPr/>
            </a:pPr>
            <a:r>
              <a:rPr lang="en-GB" sz="2000" dirty="0">
                <a:solidFill>
                  <a:schemeClr val="bg1"/>
                </a:solidFill>
              </a:rPr>
              <a:t>Personnel security risks </a:t>
            </a:r>
          </a:p>
          <a:p>
            <a:pPr marL="457200" indent="-457200">
              <a:buFont typeface="+mj-lt"/>
              <a:buAutoNum type="arabicPeriod"/>
              <a:defRPr/>
            </a:pPr>
            <a:r>
              <a:rPr lang="en-GB" sz="2000" dirty="0">
                <a:solidFill>
                  <a:schemeClr val="bg1"/>
                </a:solidFill>
              </a:rPr>
              <a:t>Environmental risks </a:t>
            </a:r>
          </a:p>
          <a:p>
            <a:pPr marL="457200" indent="-457200">
              <a:buFont typeface="+mj-lt"/>
              <a:buAutoNum type="arabicPeriod"/>
              <a:defRPr/>
            </a:pPr>
            <a:r>
              <a:rPr lang="en-GB" sz="2000" dirty="0">
                <a:solidFill>
                  <a:schemeClr val="bg1"/>
                </a:solidFill>
              </a:rPr>
              <a:t>Fire and other disasters  </a:t>
            </a:r>
          </a:p>
          <a:p>
            <a:pPr marL="457200" indent="-457200">
              <a:buFont typeface="+mj-lt"/>
              <a:buAutoNum type="arabicPeriod"/>
              <a:defRPr/>
            </a:pPr>
            <a:r>
              <a:rPr lang="en-GB" sz="2000" dirty="0">
                <a:solidFill>
                  <a:schemeClr val="bg1"/>
                </a:solidFill>
              </a:rPr>
              <a:t>Natural events	</a:t>
            </a:r>
          </a:p>
          <a:p>
            <a:pPr marL="457200" indent="-457200">
              <a:buFont typeface="+mj-lt"/>
              <a:buAutoNum type="arabicPeriod"/>
              <a:defRPr/>
            </a:pPr>
            <a:r>
              <a:rPr lang="en-GB" sz="2000" dirty="0">
                <a:solidFill>
                  <a:schemeClr val="bg1"/>
                </a:solidFill>
              </a:rPr>
              <a:t>Premises security risks 	</a:t>
            </a:r>
            <a:endParaRPr lang="fi-FI" sz="2000" dirty="0">
              <a:solidFill>
                <a:schemeClr val="bg1"/>
              </a:solidFill>
            </a:endParaRPr>
          </a:p>
        </p:txBody>
      </p:sp>
      <p:pic>
        <p:nvPicPr>
          <p:cNvPr id="7" name="Picture Placeholder 12" descr="Picture2.jpg"/>
          <p:cNvPicPr>
            <a:picLocks noChangeAspect="1"/>
          </p:cNvPicPr>
          <p:nvPr/>
        </p:nvPicPr>
        <p:blipFill>
          <a:blip r:embed="rId2" cstate="print"/>
          <a:srcRect l="21166" r="21166"/>
          <a:stretch>
            <a:fillRect/>
          </a:stretch>
        </p:blipFill>
        <p:spPr>
          <a:xfrm>
            <a:off x="7249716" y="980728"/>
            <a:ext cx="2951559" cy="5040660"/>
          </a:xfrm>
          <a:prstGeom prst="round2DiagRect">
            <a:avLst>
              <a:gd name="adj1" fmla="val 16014"/>
              <a:gd name="adj2" fmla="val 0"/>
            </a:avLst>
          </a:prstGeom>
        </p:spPr>
      </p:pic>
    </p:spTree>
    <p:extLst>
      <p:ext uri="{BB962C8B-B14F-4D97-AF65-F5344CB8AC3E}">
        <p14:creationId xmlns:p14="http://schemas.microsoft.com/office/powerpoint/2010/main" val="33986708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83249BE-A109-88CE-EABE-B56B8F59BAF0}"/>
              </a:ext>
            </a:extLst>
          </p:cNvPr>
          <p:cNvPicPr>
            <a:picLocks noChangeAspect="1"/>
          </p:cNvPicPr>
          <p:nvPr/>
        </p:nvPicPr>
        <p:blipFill>
          <a:blip r:embed="rId2"/>
          <a:stretch>
            <a:fillRect/>
          </a:stretch>
        </p:blipFill>
        <p:spPr>
          <a:xfrm>
            <a:off x="913012" y="544512"/>
            <a:ext cx="9275130" cy="6376653"/>
          </a:xfrm>
          <a:prstGeom prst="rect">
            <a:avLst/>
          </a:prstGeom>
          <a:noFill/>
        </p:spPr>
      </p:pic>
      <p:sp>
        <p:nvSpPr>
          <p:cNvPr id="2" name="Date Placeholder 1" hidden="1">
            <a:extLst>
              <a:ext uri="{FF2B5EF4-FFF2-40B4-BE49-F238E27FC236}">
                <a16:creationId xmlns:a16="http://schemas.microsoft.com/office/drawing/2014/main" id="{24A7BE6B-DD92-5ECD-41C1-287532CB524B}"/>
              </a:ext>
            </a:extLst>
          </p:cNvPr>
          <p:cNvSpPr>
            <a:spLocks noGrp="1"/>
          </p:cNvSpPr>
          <p:nvPr>
            <p:ph type="dt" sz="half" idx="4294967295"/>
          </p:nvPr>
        </p:nvSpPr>
        <p:spPr>
          <a:xfrm>
            <a:off x="841375" y="6453336"/>
            <a:ext cx="1223963" cy="144016"/>
          </a:xfrm>
        </p:spPr>
        <p:txBody>
          <a:bodyPr/>
          <a:lstStyle/>
          <a:p>
            <a:pPr>
              <a:spcAft>
                <a:spcPts val="600"/>
              </a:spcAft>
              <a:defRPr/>
            </a:pPr>
            <a:r>
              <a:rPr lang="fi-FI"/>
              <a:t>May, 28 2022</a:t>
            </a:r>
            <a:endParaRPr lang="en-US"/>
          </a:p>
        </p:txBody>
      </p:sp>
      <p:sp>
        <p:nvSpPr>
          <p:cNvPr id="3" name="Footer Placeholder 2">
            <a:extLst>
              <a:ext uri="{FF2B5EF4-FFF2-40B4-BE49-F238E27FC236}">
                <a16:creationId xmlns:a16="http://schemas.microsoft.com/office/drawing/2014/main" id="{F4B7FB4F-B1BA-C08F-9A5C-65848B2D22C2}"/>
              </a:ext>
            </a:extLst>
          </p:cNvPr>
          <p:cNvSpPr>
            <a:spLocks noGrp="1"/>
          </p:cNvSpPr>
          <p:nvPr>
            <p:ph type="ftr" sz="quarter" idx="4294967295"/>
          </p:nvPr>
        </p:nvSpPr>
        <p:spPr>
          <a:xfrm>
            <a:off x="2065338" y="6453336"/>
            <a:ext cx="4032250" cy="144016"/>
          </a:xfrm>
        </p:spPr>
        <p:txBody>
          <a:bodyPr/>
          <a:lstStyle/>
          <a:p>
            <a:pPr>
              <a:spcAft>
                <a:spcPts val="600"/>
              </a:spcAft>
              <a:defRPr/>
            </a:pPr>
            <a:r>
              <a:rPr lang="en-US"/>
              <a:t>Audit Committee</a:t>
            </a:r>
          </a:p>
        </p:txBody>
      </p:sp>
      <p:sp>
        <p:nvSpPr>
          <p:cNvPr id="4" name="Slide Number Placeholder 3" hidden="1">
            <a:extLst>
              <a:ext uri="{FF2B5EF4-FFF2-40B4-BE49-F238E27FC236}">
                <a16:creationId xmlns:a16="http://schemas.microsoft.com/office/drawing/2014/main" id="{8EDBDAC4-857F-C5CB-ACF2-1B689B20364D}"/>
              </a:ext>
            </a:extLst>
          </p:cNvPr>
          <p:cNvSpPr>
            <a:spLocks noGrp="1"/>
          </p:cNvSpPr>
          <p:nvPr>
            <p:ph type="sldNum" sz="quarter" idx="4294967295"/>
          </p:nvPr>
        </p:nvSpPr>
        <p:spPr>
          <a:xfrm>
            <a:off x="481014" y="6453336"/>
            <a:ext cx="360361" cy="144016"/>
          </a:xfrm>
        </p:spPr>
        <p:txBody>
          <a:bodyPr/>
          <a:lstStyle/>
          <a:p>
            <a:pPr>
              <a:spcAft>
                <a:spcPts val="600"/>
              </a:spcAft>
              <a:defRPr/>
            </a:pPr>
            <a:fld id="{43A3B5FA-9D18-4EF2-B512-AF862C510E53}" type="slidenum">
              <a:rPr lang="en-US" smtClean="0"/>
              <a:pPr>
                <a:spcAft>
                  <a:spcPts val="600"/>
                </a:spcAft>
                <a:defRPr/>
              </a:pPr>
              <a:t>43</a:t>
            </a:fld>
            <a:endParaRPr lang="en-US"/>
          </a:p>
        </p:txBody>
      </p:sp>
    </p:spTree>
    <p:extLst>
      <p:ext uri="{BB962C8B-B14F-4D97-AF65-F5344CB8AC3E}">
        <p14:creationId xmlns:p14="http://schemas.microsoft.com/office/powerpoint/2010/main" val="4226079985"/>
      </p:ext>
    </p:extLst>
  </p:cSld>
  <p:clrMapOvr>
    <a:masterClrMapping/>
  </p:clrMapOvr>
  <p:transition spd="med">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l="14056" r="14056"/>
          <a:stretch>
            <a:fillRect/>
          </a:stretch>
        </p:blipFill>
        <p:spPr/>
      </p:pic>
      <p:sp>
        <p:nvSpPr>
          <p:cNvPr id="3" name="Content Placeholder 2"/>
          <p:cNvSpPr>
            <a:spLocks noGrp="1"/>
          </p:cNvSpPr>
          <p:nvPr>
            <p:ph sz="half" idx="1"/>
          </p:nvPr>
        </p:nvSpPr>
        <p:spPr/>
        <p:txBody>
          <a:bodyPr/>
          <a:lstStyle/>
          <a:p>
            <a:r>
              <a:rPr lang="en-US" dirty="0"/>
              <a:t>Valmet’s operations are affected by various strategic, financial, operational, and hazard risks. </a:t>
            </a:r>
          </a:p>
          <a:p>
            <a:r>
              <a:rPr lang="en-US" dirty="0"/>
              <a:t>Valmet takes measures to exploit emerging opportunities and to limit the adverse effects of potential threats. </a:t>
            </a:r>
          </a:p>
          <a:p>
            <a:r>
              <a:rPr lang="en-US" dirty="0"/>
              <a:t>If such threats materialized, they could have material adverse effects on Valmet’s business, financial situation, and operating result or on the value of assets, shares and other securities.</a:t>
            </a:r>
          </a:p>
        </p:txBody>
      </p:sp>
      <p:sp>
        <p:nvSpPr>
          <p:cNvPr id="4" name="Date Placeholder 3"/>
          <p:cNvSpPr>
            <a:spLocks noGrp="1"/>
          </p:cNvSpPr>
          <p:nvPr>
            <p:ph type="dt" sz="half" idx="10"/>
          </p:nvPr>
        </p:nvSpPr>
        <p:spPr/>
        <p:txBody>
          <a:bodyPr/>
          <a:lstStyle/>
          <a:p>
            <a:r>
              <a:rPr lang="fi-FI"/>
              <a:t>May, 28 2022</a:t>
            </a:r>
            <a:endParaRPr lang="fi-FI" dirty="0"/>
          </a:p>
        </p:txBody>
      </p:sp>
      <p:sp>
        <p:nvSpPr>
          <p:cNvPr id="5" name="Footer Placeholder 4"/>
          <p:cNvSpPr>
            <a:spLocks noGrp="1"/>
          </p:cNvSpPr>
          <p:nvPr>
            <p:ph type="ftr" sz="quarter" idx="11"/>
          </p:nvPr>
        </p:nvSpPr>
        <p:spPr/>
        <p:txBody>
          <a:bodyPr/>
          <a:lstStyle/>
          <a:p>
            <a:r>
              <a:rPr lang="en-US"/>
              <a:t>Audit Committee</a:t>
            </a:r>
            <a:endParaRPr lang="fi-FI"/>
          </a:p>
        </p:txBody>
      </p:sp>
      <p:sp>
        <p:nvSpPr>
          <p:cNvPr id="6" name="Slide Number Placeholder 5"/>
          <p:cNvSpPr>
            <a:spLocks noGrp="1"/>
          </p:cNvSpPr>
          <p:nvPr>
            <p:ph type="sldNum" sz="quarter" idx="12"/>
          </p:nvPr>
        </p:nvSpPr>
        <p:spPr/>
        <p:txBody>
          <a:bodyPr/>
          <a:lstStyle/>
          <a:p>
            <a:fld id="{CBE4C6D7-4186-49A5-9C3D-90F360D290DF}" type="slidenum">
              <a:rPr lang="fi-FI" smtClean="0"/>
              <a:pPr/>
              <a:t>44</a:t>
            </a:fld>
            <a:endParaRPr lang="fi-FI"/>
          </a:p>
        </p:txBody>
      </p:sp>
      <p:sp>
        <p:nvSpPr>
          <p:cNvPr id="17" name="Text Placeholder 16">
            <a:extLst>
              <a:ext uri="{FF2B5EF4-FFF2-40B4-BE49-F238E27FC236}">
                <a16:creationId xmlns:a16="http://schemas.microsoft.com/office/drawing/2014/main" id="{BCC72709-8CEB-48C8-8DDB-D24AC8672FEB}"/>
              </a:ext>
            </a:extLst>
          </p:cNvPr>
          <p:cNvSpPr>
            <a:spLocks noGrp="1"/>
          </p:cNvSpPr>
          <p:nvPr>
            <p:ph type="body" sz="quarter" idx="15"/>
          </p:nvPr>
        </p:nvSpPr>
        <p:spPr/>
        <p:txBody>
          <a:bodyPr/>
          <a:lstStyle/>
          <a:p>
            <a:endParaRPr lang="en-US"/>
          </a:p>
        </p:txBody>
      </p:sp>
      <p:sp>
        <p:nvSpPr>
          <p:cNvPr id="2" name="Title 1"/>
          <p:cNvSpPr>
            <a:spLocks noGrp="1"/>
          </p:cNvSpPr>
          <p:nvPr>
            <p:ph type="title"/>
          </p:nvPr>
        </p:nvSpPr>
        <p:spPr/>
        <p:txBody>
          <a:bodyPr/>
          <a:lstStyle/>
          <a:p>
            <a:r>
              <a:rPr lang="en-US" dirty="0"/>
              <a:t>Risks and business uncertainties</a:t>
            </a:r>
            <a:br>
              <a:rPr lang="en-US" dirty="0"/>
            </a:br>
            <a:endParaRPr lang="en-US" dirty="0"/>
          </a:p>
        </p:txBody>
      </p:sp>
      <p:sp>
        <p:nvSpPr>
          <p:cNvPr id="8" name="Text Placeholder 7"/>
          <p:cNvSpPr>
            <a:spLocks noGrp="1"/>
          </p:cNvSpPr>
          <p:nvPr>
            <p:ph type="body" sz="quarter" idx="13"/>
          </p:nvPr>
        </p:nvSpPr>
        <p:spPr/>
        <p:txBody>
          <a:bodyPr/>
          <a:lstStyle/>
          <a:p>
            <a:r>
              <a:rPr lang="fi-FI" dirty="0"/>
              <a:t>Forewords</a:t>
            </a:r>
            <a:endParaRPr lang="en-US" dirty="0"/>
          </a:p>
        </p:txBody>
      </p:sp>
    </p:spTree>
    <p:extLst>
      <p:ext uri="{BB962C8B-B14F-4D97-AF65-F5344CB8AC3E}">
        <p14:creationId xmlns:p14="http://schemas.microsoft.com/office/powerpoint/2010/main" val="58525993"/>
      </p:ext>
    </p:extLst>
  </p:cSld>
  <p:clrMapOvr>
    <a:masterClrMapping/>
  </p:clrMapOvr>
  <p:transition spd="med">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l="12395" r="12395"/>
          <a:stretch>
            <a:fillRect/>
          </a:stretch>
        </p:blipFill>
        <p:spPr/>
      </p:pic>
      <p:sp>
        <p:nvSpPr>
          <p:cNvPr id="3" name="Content Placeholder 2"/>
          <p:cNvSpPr>
            <a:spLocks noGrp="1"/>
          </p:cNvSpPr>
          <p:nvPr>
            <p:ph sz="half" idx="1"/>
          </p:nvPr>
        </p:nvSpPr>
        <p:spPr/>
        <p:txBody>
          <a:bodyPr/>
          <a:lstStyle/>
          <a:p>
            <a:r>
              <a:rPr lang="fi-FI" dirty="0"/>
              <a:t>Basis on Risk Management Policy and ISO 31000 standard </a:t>
            </a:r>
          </a:p>
          <a:p>
            <a:r>
              <a:rPr lang="fi-FI" dirty="0"/>
              <a:t>19 workshops in 2022, participants from all BL’s and selected functions</a:t>
            </a:r>
          </a:p>
          <a:p>
            <a:r>
              <a:rPr lang="fi-FI" dirty="0"/>
              <a:t>Annual process to assess identified key risks</a:t>
            </a:r>
          </a:p>
          <a:p>
            <a:r>
              <a:rPr lang="en-US" dirty="0"/>
              <a:t>Valmet’s risk appetite is defined in the annual Risk Assessment process in which threats and opportunities are evaluated against Valmet’s targets and objectives. </a:t>
            </a:r>
          </a:p>
          <a:p>
            <a:r>
              <a:rPr lang="en-US" dirty="0"/>
              <a:t>In assessing risks, Valmet takes into consideration the probability of the risks and their estimated impact on net sales and financial results. </a:t>
            </a:r>
          </a:p>
          <a:p>
            <a:r>
              <a:rPr lang="fi-FI" dirty="0"/>
              <a:t>In the assessment the significance of the risk and the need for measures are evaluated</a:t>
            </a:r>
          </a:p>
        </p:txBody>
      </p:sp>
      <p:sp>
        <p:nvSpPr>
          <p:cNvPr id="4" name="Date Placeholder 3"/>
          <p:cNvSpPr>
            <a:spLocks noGrp="1"/>
          </p:cNvSpPr>
          <p:nvPr>
            <p:ph type="dt" sz="half" idx="10"/>
          </p:nvPr>
        </p:nvSpPr>
        <p:spPr/>
        <p:txBody>
          <a:bodyPr/>
          <a:lstStyle/>
          <a:p>
            <a:r>
              <a:rPr lang="fi-FI"/>
              <a:t>May, 28 2022</a:t>
            </a:r>
            <a:endParaRPr lang="fi-FI" dirty="0"/>
          </a:p>
        </p:txBody>
      </p:sp>
      <p:sp>
        <p:nvSpPr>
          <p:cNvPr id="5" name="Footer Placeholder 4"/>
          <p:cNvSpPr>
            <a:spLocks noGrp="1"/>
          </p:cNvSpPr>
          <p:nvPr>
            <p:ph type="ftr" sz="quarter" idx="11"/>
          </p:nvPr>
        </p:nvSpPr>
        <p:spPr/>
        <p:txBody>
          <a:bodyPr/>
          <a:lstStyle/>
          <a:p>
            <a:r>
              <a:rPr lang="en-US"/>
              <a:t>Audit Committee</a:t>
            </a:r>
            <a:endParaRPr lang="fi-FI"/>
          </a:p>
        </p:txBody>
      </p:sp>
      <p:sp>
        <p:nvSpPr>
          <p:cNvPr id="6" name="Slide Number Placeholder 5"/>
          <p:cNvSpPr>
            <a:spLocks noGrp="1"/>
          </p:cNvSpPr>
          <p:nvPr>
            <p:ph type="sldNum" sz="quarter" idx="12"/>
          </p:nvPr>
        </p:nvSpPr>
        <p:spPr/>
        <p:txBody>
          <a:bodyPr/>
          <a:lstStyle/>
          <a:p>
            <a:fld id="{CBE4C6D7-4186-49A5-9C3D-90F360D290DF}" type="slidenum">
              <a:rPr lang="fi-FI" smtClean="0"/>
              <a:pPr/>
              <a:t>45</a:t>
            </a:fld>
            <a:endParaRPr lang="fi-FI"/>
          </a:p>
        </p:txBody>
      </p:sp>
      <p:sp>
        <p:nvSpPr>
          <p:cNvPr id="16" name="Text Placeholder 15">
            <a:extLst>
              <a:ext uri="{FF2B5EF4-FFF2-40B4-BE49-F238E27FC236}">
                <a16:creationId xmlns:a16="http://schemas.microsoft.com/office/drawing/2014/main" id="{67D9027A-9A96-4F3D-8742-8DDA5B99DBF8}"/>
              </a:ext>
            </a:extLst>
          </p:cNvPr>
          <p:cNvSpPr>
            <a:spLocks noGrp="1"/>
          </p:cNvSpPr>
          <p:nvPr>
            <p:ph type="body" sz="quarter" idx="15"/>
          </p:nvPr>
        </p:nvSpPr>
        <p:spPr/>
        <p:txBody>
          <a:bodyPr/>
          <a:lstStyle/>
          <a:p>
            <a:endParaRPr lang="en-US"/>
          </a:p>
        </p:txBody>
      </p:sp>
      <p:sp>
        <p:nvSpPr>
          <p:cNvPr id="2" name="Title 1"/>
          <p:cNvSpPr>
            <a:spLocks noGrp="1"/>
          </p:cNvSpPr>
          <p:nvPr>
            <p:ph type="title"/>
          </p:nvPr>
        </p:nvSpPr>
        <p:spPr/>
        <p:txBody>
          <a:bodyPr/>
          <a:lstStyle/>
          <a:p>
            <a:r>
              <a:rPr lang="fi-FI" dirty="0"/>
              <a:t>Risk Assessment Process</a:t>
            </a:r>
            <a:endParaRPr lang="en-US" dirty="0"/>
          </a:p>
        </p:txBody>
      </p:sp>
      <p:sp>
        <p:nvSpPr>
          <p:cNvPr id="15" name="Text Placeholder 14">
            <a:extLst>
              <a:ext uri="{FF2B5EF4-FFF2-40B4-BE49-F238E27FC236}">
                <a16:creationId xmlns:a16="http://schemas.microsoft.com/office/drawing/2014/main" id="{04344F3A-3651-4D25-9E57-33923A75CD6D}"/>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159079480"/>
      </p:ext>
    </p:extLst>
  </p:cSld>
  <p:clrMapOvr>
    <a:masterClrMapping/>
  </p:clrMapOvr>
  <p:transition spd="med">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l="12395" r="12395"/>
          <a:stretch>
            <a:fillRect/>
          </a:stretch>
        </p:blipFill>
        <p:spPr/>
      </p:pic>
      <p:sp>
        <p:nvSpPr>
          <p:cNvPr id="3" name="Content Placeholder 2"/>
          <p:cNvSpPr>
            <a:spLocks noGrp="1"/>
          </p:cNvSpPr>
          <p:nvPr>
            <p:ph sz="half" idx="1"/>
          </p:nvPr>
        </p:nvSpPr>
        <p:spPr/>
        <p:txBody>
          <a:bodyPr/>
          <a:lstStyle/>
          <a:p>
            <a:r>
              <a:rPr lang="en-US" dirty="0"/>
              <a:t>As a key principle, risk management promotes opportunities. Furthermore, it aspires to minimize the adverse impacts of strategic, financial and operational risks and to remove or mitigate the hazard risks.</a:t>
            </a:r>
          </a:p>
          <a:p>
            <a:endParaRPr lang="en-US" dirty="0"/>
          </a:p>
          <a:p>
            <a:endParaRPr lang="fi-FI" dirty="0"/>
          </a:p>
          <a:p>
            <a:endParaRPr lang="fi-FI" dirty="0"/>
          </a:p>
          <a:p>
            <a:endParaRPr lang="en-US" dirty="0"/>
          </a:p>
        </p:txBody>
      </p:sp>
      <p:sp>
        <p:nvSpPr>
          <p:cNvPr id="4" name="Date Placeholder 3"/>
          <p:cNvSpPr>
            <a:spLocks noGrp="1"/>
          </p:cNvSpPr>
          <p:nvPr>
            <p:ph type="dt" sz="half" idx="10"/>
          </p:nvPr>
        </p:nvSpPr>
        <p:spPr/>
        <p:txBody>
          <a:bodyPr/>
          <a:lstStyle/>
          <a:p>
            <a:r>
              <a:rPr lang="fi-FI"/>
              <a:t>May, 28 2022</a:t>
            </a:r>
            <a:endParaRPr lang="fi-FI" dirty="0"/>
          </a:p>
        </p:txBody>
      </p:sp>
      <p:sp>
        <p:nvSpPr>
          <p:cNvPr id="5" name="Footer Placeholder 4"/>
          <p:cNvSpPr>
            <a:spLocks noGrp="1"/>
          </p:cNvSpPr>
          <p:nvPr>
            <p:ph type="ftr" sz="quarter" idx="11"/>
          </p:nvPr>
        </p:nvSpPr>
        <p:spPr/>
        <p:txBody>
          <a:bodyPr/>
          <a:lstStyle/>
          <a:p>
            <a:r>
              <a:rPr lang="en-US"/>
              <a:t>Audit Committee</a:t>
            </a:r>
            <a:endParaRPr lang="fi-FI"/>
          </a:p>
        </p:txBody>
      </p:sp>
      <p:sp>
        <p:nvSpPr>
          <p:cNvPr id="6" name="Slide Number Placeholder 5"/>
          <p:cNvSpPr>
            <a:spLocks noGrp="1"/>
          </p:cNvSpPr>
          <p:nvPr>
            <p:ph type="sldNum" sz="quarter" idx="12"/>
          </p:nvPr>
        </p:nvSpPr>
        <p:spPr/>
        <p:txBody>
          <a:bodyPr/>
          <a:lstStyle/>
          <a:p>
            <a:fld id="{CBE4C6D7-4186-49A5-9C3D-90F360D290DF}" type="slidenum">
              <a:rPr lang="fi-FI" smtClean="0"/>
              <a:pPr/>
              <a:t>46</a:t>
            </a:fld>
            <a:endParaRPr lang="fi-FI"/>
          </a:p>
        </p:txBody>
      </p:sp>
      <p:sp>
        <p:nvSpPr>
          <p:cNvPr id="16" name="Text Placeholder 15">
            <a:extLst>
              <a:ext uri="{FF2B5EF4-FFF2-40B4-BE49-F238E27FC236}">
                <a16:creationId xmlns:a16="http://schemas.microsoft.com/office/drawing/2014/main" id="{257A4BD2-6255-4B45-8921-50E8233A3C5B}"/>
              </a:ext>
            </a:extLst>
          </p:cNvPr>
          <p:cNvSpPr>
            <a:spLocks noGrp="1"/>
          </p:cNvSpPr>
          <p:nvPr>
            <p:ph type="body" sz="quarter" idx="15"/>
          </p:nvPr>
        </p:nvSpPr>
        <p:spPr/>
        <p:txBody>
          <a:bodyPr/>
          <a:lstStyle/>
          <a:p>
            <a:endParaRPr lang="en-US"/>
          </a:p>
        </p:txBody>
      </p:sp>
      <p:sp>
        <p:nvSpPr>
          <p:cNvPr id="2" name="Title 1"/>
          <p:cNvSpPr>
            <a:spLocks noGrp="1"/>
          </p:cNvSpPr>
          <p:nvPr>
            <p:ph type="title"/>
          </p:nvPr>
        </p:nvSpPr>
        <p:spPr/>
        <p:txBody>
          <a:bodyPr/>
          <a:lstStyle/>
          <a:p>
            <a:r>
              <a:rPr lang="fi-FI" dirty="0"/>
              <a:t>Risk Assessment Process</a:t>
            </a:r>
            <a:endParaRPr lang="en-US" dirty="0"/>
          </a:p>
        </p:txBody>
      </p:sp>
      <p:sp>
        <p:nvSpPr>
          <p:cNvPr id="15" name="Text Placeholder 14">
            <a:extLst>
              <a:ext uri="{FF2B5EF4-FFF2-40B4-BE49-F238E27FC236}">
                <a16:creationId xmlns:a16="http://schemas.microsoft.com/office/drawing/2014/main" id="{FE9BC4E5-0BEF-4C0F-A756-6AFE16794090}"/>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1836790324"/>
      </p:ext>
    </p:extLst>
  </p:cSld>
  <p:clrMapOvr>
    <a:masterClrMapping/>
  </p:clrMapOvr>
  <p:transition spd="med">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Summary</a:t>
            </a:r>
            <a:endParaRPr lang="en-US" dirty="0"/>
          </a:p>
        </p:txBody>
      </p:sp>
      <p:sp>
        <p:nvSpPr>
          <p:cNvPr id="3" name="Content Placeholder 2"/>
          <p:cNvSpPr>
            <a:spLocks noGrp="1"/>
          </p:cNvSpPr>
          <p:nvPr>
            <p:ph sz="half" idx="1"/>
          </p:nvPr>
        </p:nvSpPr>
        <p:spPr/>
        <p:txBody>
          <a:bodyPr>
            <a:normAutofit/>
          </a:bodyPr>
          <a:lstStyle/>
          <a:p>
            <a:r>
              <a:rPr lang="en-US" dirty="0"/>
              <a:t>Risk is identified as an effect of uncertainty on </a:t>
            </a:r>
            <a:r>
              <a:rPr lang="en-US" dirty="0" err="1"/>
              <a:t>Valmet’s</a:t>
            </a:r>
            <a:r>
              <a:rPr lang="en-US" dirty="0"/>
              <a:t> objectives.</a:t>
            </a:r>
          </a:p>
          <a:p>
            <a:pPr lvl="1"/>
            <a:r>
              <a:rPr lang="en-US" dirty="0"/>
              <a:t>Risk is either an opportunity for benefit or a threat to success (or a combination of both aspects).</a:t>
            </a:r>
          </a:p>
          <a:p>
            <a:r>
              <a:rPr lang="en-US" dirty="0" err="1"/>
              <a:t>Valmet’s</a:t>
            </a:r>
            <a:r>
              <a:rPr lang="en-US" dirty="0"/>
              <a:t> risk management</a:t>
            </a:r>
          </a:p>
          <a:p>
            <a:pPr lvl="1"/>
            <a:r>
              <a:rPr lang="en-US" dirty="0"/>
              <a:t>is established on the ISO 31000 standard</a:t>
            </a:r>
          </a:p>
          <a:p>
            <a:pPr lvl="1"/>
            <a:r>
              <a:rPr lang="en-US" dirty="0"/>
              <a:t>promotes opportunities</a:t>
            </a:r>
          </a:p>
          <a:p>
            <a:pPr lvl="1"/>
            <a:r>
              <a:rPr lang="en-US" dirty="0"/>
              <a:t>aspires to minimize the adverse impacts of strategic, financial and operational risks</a:t>
            </a:r>
          </a:p>
          <a:p>
            <a:pPr lvl="1"/>
            <a:r>
              <a:rPr lang="en-US" dirty="0"/>
              <a:t>aspires to remove or mitigate hazard risks.</a:t>
            </a:r>
          </a:p>
          <a:p>
            <a:r>
              <a:rPr lang="en-US" dirty="0"/>
              <a:t>The scope of the risk management activities also includes</a:t>
            </a:r>
          </a:p>
          <a:p>
            <a:pPr lvl="1"/>
            <a:r>
              <a:rPr lang="en-US" dirty="0"/>
              <a:t>corporate security issues</a:t>
            </a:r>
          </a:p>
          <a:p>
            <a:pPr lvl="1"/>
            <a:r>
              <a:rPr lang="en-US" dirty="0"/>
              <a:t>crisis management</a:t>
            </a:r>
          </a:p>
          <a:p>
            <a:pPr lvl="1"/>
            <a:r>
              <a:rPr lang="en-US" dirty="0"/>
              <a:t>insurance administration.</a:t>
            </a:r>
          </a:p>
          <a:p>
            <a:endParaRPr lang="en-US" dirty="0"/>
          </a:p>
        </p:txBody>
      </p:sp>
      <p:pic>
        <p:nvPicPr>
          <p:cNvPr id="17" name="Content Placeholder 16" descr="0012086p.jpg"/>
          <p:cNvPicPr>
            <a:picLocks noGrp="1" noChangeAspect="1"/>
          </p:cNvPicPr>
          <p:nvPr>
            <p:ph sz="half" idx="2"/>
          </p:nvPr>
        </p:nvPicPr>
        <p:blipFill>
          <a:blip r:embed="rId2" cstate="print"/>
          <a:stretch>
            <a:fillRect/>
          </a:stretch>
        </p:blipFill>
        <p:spPr>
          <a:xfrm>
            <a:off x="6766323" y="1428750"/>
            <a:ext cx="3050381" cy="4572000"/>
          </a:xfrm>
        </p:spPr>
      </p:pic>
      <p:sp>
        <p:nvSpPr>
          <p:cNvPr id="4" name="Date Placeholder 3"/>
          <p:cNvSpPr>
            <a:spLocks noGrp="1"/>
          </p:cNvSpPr>
          <p:nvPr>
            <p:ph type="dt" sz="half" idx="10"/>
          </p:nvPr>
        </p:nvSpPr>
        <p:spPr/>
        <p:txBody>
          <a:bodyPr/>
          <a:lstStyle/>
          <a:p>
            <a:r>
              <a:rPr lang="fi-FI"/>
              <a:t>May, 28 2022</a:t>
            </a:r>
            <a:endParaRPr lang="en-US"/>
          </a:p>
        </p:txBody>
      </p:sp>
      <p:sp>
        <p:nvSpPr>
          <p:cNvPr id="16" name="Text Placeholder 15"/>
          <p:cNvSpPr>
            <a:spLocks noGrp="1"/>
          </p:cNvSpPr>
          <p:nvPr>
            <p:ph type="body" sz="quarter" idx="14"/>
          </p:nvPr>
        </p:nvSpPr>
        <p:spPr/>
        <p:txBody>
          <a:bodyPr/>
          <a:lstStyle/>
          <a:p>
            <a:endParaRPr lang="en-US"/>
          </a:p>
        </p:txBody>
      </p:sp>
      <p:sp>
        <p:nvSpPr>
          <p:cNvPr id="5" name="Footer Placeholder 4"/>
          <p:cNvSpPr>
            <a:spLocks noGrp="1"/>
          </p:cNvSpPr>
          <p:nvPr>
            <p:ph type="ftr" sz="quarter" idx="11"/>
          </p:nvPr>
        </p:nvSpPr>
        <p:spPr/>
        <p:txBody>
          <a:bodyPr/>
          <a:lstStyle/>
          <a:p>
            <a:pPr>
              <a:defRPr/>
            </a:pPr>
            <a:r>
              <a:rPr lang="en-US"/>
              <a:t>Audit Committee</a:t>
            </a:r>
          </a:p>
        </p:txBody>
      </p:sp>
      <p:sp>
        <p:nvSpPr>
          <p:cNvPr id="6" name="Slide Number Placeholder 5">
            <a:extLst>
              <a:ext uri="{FF2B5EF4-FFF2-40B4-BE49-F238E27FC236}">
                <a16:creationId xmlns:a16="http://schemas.microsoft.com/office/drawing/2014/main" id="{B4E9C248-E158-4B1B-AAC2-EFEFE3019BC7}"/>
              </a:ext>
            </a:extLst>
          </p:cNvPr>
          <p:cNvSpPr>
            <a:spLocks noGrp="1"/>
          </p:cNvSpPr>
          <p:nvPr>
            <p:ph type="sldNum" sz="quarter" idx="12"/>
          </p:nvPr>
        </p:nvSpPr>
        <p:spPr/>
        <p:txBody>
          <a:bodyPr/>
          <a:lstStyle/>
          <a:p>
            <a:pPr>
              <a:defRPr/>
            </a:pPr>
            <a:fld id="{8B699700-7EFD-4261-A79E-A3E0EA907D48}" type="slidenum">
              <a:rPr lang="en-US" smtClean="0"/>
              <a:pPr>
                <a:defRPr/>
              </a:pPr>
              <a:t>47</a:t>
            </a:fld>
            <a:endParaRPr lang="en-US"/>
          </a:p>
        </p:txBody>
      </p:sp>
    </p:spTree>
    <p:extLst>
      <p:ext uri="{BB962C8B-B14F-4D97-AF65-F5344CB8AC3E}">
        <p14:creationId xmlns:p14="http://schemas.microsoft.com/office/powerpoint/2010/main" val="8416722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p:txBody>
          <a:bodyPr/>
          <a:lstStyle/>
          <a:p>
            <a:br>
              <a:rPr lang="en-GB" dirty="0"/>
            </a:br>
            <a:r>
              <a:rPr lang="en-GB" dirty="0"/>
              <a:t>Valmet Risk Assessment</a:t>
            </a:r>
            <a:br>
              <a:rPr lang="en-GB" dirty="0"/>
            </a:br>
            <a:endParaRPr lang="en-GB" dirty="0"/>
          </a:p>
        </p:txBody>
      </p:sp>
      <p:sp>
        <p:nvSpPr>
          <p:cNvPr id="16387" name="Rectangle 3"/>
          <p:cNvSpPr>
            <a:spLocks noGrp="1" noChangeArrowheads="1"/>
          </p:cNvSpPr>
          <p:nvPr>
            <p:ph type="subTitle" idx="4294967295"/>
          </p:nvPr>
        </p:nvSpPr>
        <p:spPr>
          <a:xfrm>
            <a:off x="5065713" y="3500438"/>
            <a:ext cx="7129462" cy="2138362"/>
          </a:xfrm>
        </p:spPr>
        <p:txBody>
          <a:bodyPr/>
          <a:lstStyle/>
          <a:p>
            <a:endParaRPr lang="en-GB" dirty="0"/>
          </a:p>
          <a:p>
            <a:r>
              <a:rPr lang="en-GB" dirty="0"/>
              <a:t>Based on Valmet Risk Management Policy</a:t>
            </a:r>
          </a:p>
          <a:p>
            <a:r>
              <a:rPr lang="en-GB" dirty="0"/>
              <a:t>CONFIDENTIAL</a:t>
            </a:r>
          </a:p>
          <a:p>
            <a:r>
              <a:rPr lang="en-GB" dirty="0"/>
              <a:t>Asko Partti</a:t>
            </a:r>
          </a:p>
          <a:p>
            <a:endParaRPr lang="en-GB" dirty="0"/>
          </a:p>
        </p:txBody>
      </p:sp>
      <p:sp>
        <p:nvSpPr>
          <p:cNvPr id="2" name="Date Placeholder 1">
            <a:extLst>
              <a:ext uri="{FF2B5EF4-FFF2-40B4-BE49-F238E27FC236}">
                <a16:creationId xmlns:a16="http://schemas.microsoft.com/office/drawing/2014/main" id="{C99065B1-2622-4A51-AFAC-D775F946C9D6}"/>
              </a:ext>
            </a:extLst>
          </p:cNvPr>
          <p:cNvSpPr>
            <a:spLocks noGrp="1"/>
          </p:cNvSpPr>
          <p:nvPr>
            <p:ph type="dt" sz="half" idx="4294967295"/>
          </p:nvPr>
        </p:nvSpPr>
        <p:spPr>
          <a:xfrm>
            <a:off x="0" y="6453188"/>
            <a:ext cx="1223963" cy="144462"/>
          </a:xfrm>
          <a:prstGeom prst="rect">
            <a:avLst/>
          </a:prstGeom>
        </p:spPr>
        <p:txBody>
          <a:bodyPr vert="horz" lIns="0" tIns="0" rIns="0" bIns="0" rtlCol="0" anchor="ctr">
            <a:noAutofit/>
          </a:bodyPr>
          <a:lstStyle>
            <a:defPPr>
              <a:defRPr lang="fi-FI"/>
            </a:defPPr>
            <a:lvl1pPr marL="0" algn="l" defTabSz="914400" rtl="0" eaLnBrk="1" latinLnBrk="0" hangingPunct="1">
              <a:defRPr sz="7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a:t>May, 28 2022</a:t>
            </a:r>
          </a:p>
        </p:txBody>
      </p:sp>
      <p:sp>
        <p:nvSpPr>
          <p:cNvPr id="3" name="Footer Placeholder 2">
            <a:extLst>
              <a:ext uri="{FF2B5EF4-FFF2-40B4-BE49-F238E27FC236}">
                <a16:creationId xmlns:a16="http://schemas.microsoft.com/office/drawing/2014/main" id="{9B2952F3-1324-4549-9EF0-ED54CD479144}"/>
              </a:ext>
            </a:extLst>
          </p:cNvPr>
          <p:cNvSpPr>
            <a:spLocks noGrp="1"/>
          </p:cNvSpPr>
          <p:nvPr>
            <p:ph type="ftr" sz="quarter" idx="4294967295"/>
          </p:nvPr>
        </p:nvSpPr>
        <p:spPr>
          <a:xfrm>
            <a:off x="0" y="6453188"/>
            <a:ext cx="2881313" cy="144462"/>
          </a:xfrm>
          <a:prstGeom prst="rect">
            <a:avLst/>
          </a:prstGeom>
        </p:spPr>
        <p:txBody>
          <a:bodyPr vert="horz" lIns="0" tIns="0" rIns="0" bIns="0" rtlCol="0" anchor="ctr">
            <a:noAutofit/>
          </a:bodyPr>
          <a:lstStyle>
            <a:defPPr>
              <a:defRPr lang="fi-FI"/>
            </a:defPPr>
            <a:lvl1pPr marL="0" algn="l" defTabSz="914400" rtl="0" eaLnBrk="1" latinLnBrk="0" hangingPunct="1">
              <a:defRPr sz="7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Audit Committee</a:t>
            </a:r>
            <a:endParaRPr lang="fi-FI"/>
          </a:p>
        </p:txBody>
      </p:sp>
      <p:sp>
        <p:nvSpPr>
          <p:cNvPr id="4" name="Slide Number Placeholder 3">
            <a:extLst>
              <a:ext uri="{FF2B5EF4-FFF2-40B4-BE49-F238E27FC236}">
                <a16:creationId xmlns:a16="http://schemas.microsoft.com/office/drawing/2014/main" id="{BAB5CE63-D353-49F3-8772-F0E886B96C60}"/>
              </a:ext>
            </a:extLst>
          </p:cNvPr>
          <p:cNvSpPr>
            <a:spLocks noGrp="1"/>
          </p:cNvSpPr>
          <p:nvPr>
            <p:ph type="sldNum" sz="quarter" idx="4294967295"/>
          </p:nvPr>
        </p:nvSpPr>
        <p:spPr>
          <a:xfrm>
            <a:off x="0" y="6453188"/>
            <a:ext cx="369888" cy="144462"/>
          </a:xfrm>
          <a:prstGeom prst="rect">
            <a:avLst/>
          </a:prstGeom>
        </p:spPr>
        <p:txBody>
          <a:bodyPr vert="horz" lIns="0" tIns="0" rIns="0" bIns="0" rtlCol="0" anchor="ctr">
            <a:noAutofit/>
          </a:bodyPr>
          <a:lstStyle>
            <a:defPPr>
              <a:defRPr lang="fi-FI"/>
            </a:defPPr>
            <a:lvl1pPr marL="0" algn="l" defTabSz="914400" rtl="0" eaLnBrk="1" latinLnBrk="0" hangingPunct="1">
              <a:defRPr sz="7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BE4C6D7-4186-49A5-9C3D-90F360D290DF}" type="slidenum">
              <a:rPr lang="fi-FI" smtClean="0"/>
              <a:pPr/>
              <a:t>48</a:t>
            </a:fld>
            <a:endParaRPr lang="fi-FI"/>
          </a:p>
        </p:txBody>
      </p:sp>
    </p:spTree>
    <p:extLst>
      <p:ext uri="{BB962C8B-B14F-4D97-AF65-F5344CB8AC3E}">
        <p14:creationId xmlns:p14="http://schemas.microsoft.com/office/powerpoint/2010/main" val="907840989"/>
      </p:ext>
    </p:extLst>
  </p:cSld>
  <p:clrMapOvr>
    <a:masterClrMapping/>
  </p:clrMapOvr>
  <p:transition spd="med">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027" y="260649"/>
            <a:ext cx="9361040" cy="503907"/>
          </a:xfrm>
        </p:spPr>
        <p:txBody>
          <a:bodyPr/>
          <a:lstStyle/>
          <a:p>
            <a:r>
              <a:rPr lang="fi-FI" dirty="0"/>
              <a:t>Risk Assessment </a:t>
            </a:r>
            <a:endParaRPr lang="en-US" dirty="0"/>
          </a:p>
        </p:txBody>
      </p:sp>
      <p:sp>
        <p:nvSpPr>
          <p:cNvPr id="3" name="Content Placeholder 2"/>
          <p:cNvSpPr>
            <a:spLocks noGrp="1"/>
          </p:cNvSpPr>
          <p:nvPr>
            <p:ph sz="half" idx="1"/>
          </p:nvPr>
        </p:nvSpPr>
        <p:spPr>
          <a:xfrm>
            <a:off x="1057027" y="1104551"/>
            <a:ext cx="8841324" cy="5040859"/>
          </a:xfrm>
        </p:spPr>
        <p:txBody>
          <a:bodyPr/>
          <a:lstStyle/>
          <a:p>
            <a:pPr>
              <a:spcAft>
                <a:spcPts val="600"/>
              </a:spcAft>
            </a:pPr>
            <a:r>
              <a:rPr lang="fi-FI" dirty="0"/>
              <a:t>Based on Risk Management Policy and ISO 31000 standard </a:t>
            </a:r>
          </a:p>
          <a:p>
            <a:pPr>
              <a:spcAft>
                <a:spcPts val="600"/>
              </a:spcAft>
            </a:pPr>
            <a:r>
              <a:rPr lang="fi-FI" dirty="0"/>
              <a:t>19 workshops in 2022, participants from all BL’s and selected functions</a:t>
            </a:r>
          </a:p>
          <a:p>
            <a:pPr>
              <a:spcAft>
                <a:spcPts val="600"/>
              </a:spcAft>
            </a:pPr>
            <a:r>
              <a:rPr lang="fi-FI" dirty="0"/>
              <a:t>Annual process to assess identified key risks</a:t>
            </a:r>
          </a:p>
          <a:p>
            <a:pPr>
              <a:spcAft>
                <a:spcPts val="600"/>
              </a:spcAft>
            </a:pPr>
            <a:r>
              <a:rPr lang="en-US" dirty="0"/>
              <a:t>Valmet’s risk appetite is defined in the annual Risk Assessment process in which threats and opportunities are evaluated against Valmet’s targets and objectives. </a:t>
            </a:r>
          </a:p>
          <a:p>
            <a:pPr>
              <a:spcAft>
                <a:spcPts val="600"/>
              </a:spcAft>
            </a:pPr>
            <a:r>
              <a:rPr lang="en-US" dirty="0"/>
              <a:t>In assessing risks, Valmet takes into consideration the probability of the risks and their estimated impact on net sales and financial results. </a:t>
            </a:r>
          </a:p>
          <a:p>
            <a:pPr>
              <a:spcAft>
                <a:spcPts val="600"/>
              </a:spcAft>
            </a:pPr>
            <a:r>
              <a:rPr lang="fi-FI" dirty="0"/>
              <a:t>In the assessment the significance of the risk and the need for measures are evaluated</a:t>
            </a:r>
          </a:p>
        </p:txBody>
      </p:sp>
      <p:sp>
        <p:nvSpPr>
          <p:cNvPr id="4" name="Date Placeholder 3">
            <a:extLst>
              <a:ext uri="{FF2B5EF4-FFF2-40B4-BE49-F238E27FC236}">
                <a16:creationId xmlns:a16="http://schemas.microsoft.com/office/drawing/2014/main" id="{D6DA2298-90BE-464B-BABF-DCC3FCFAC523}"/>
              </a:ext>
            </a:extLst>
          </p:cNvPr>
          <p:cNvSpPr>
            <a:spLocks noGrp="1"/>
          </p:cNvSpPr>
          <p:nvPr>
            <p:ph type="dt" sz="half" idx="10"/>
          </p:nvPr>
        </p:nvSpPr>
        <p:spPr/>
        <p:txBody>
          <a:bodyPr/>
          <a:lstStyle/>
          <a:p>
            <a:r>
              <a:rPr lang="fi-FI"/>
              <a:t>May, 28 2022</a:t>
            </a:r>
            <a:endParaRPr lang="en-US"/>
          </a:p>
        </p:txBody>
      </p:sp>
      <p:sp>
        <p:nvSpPr>
          <p:cNvPr id="5" name="Footer Placeholder 4">
            <a:extLst>
              <a:ext uri="{FF2B5EF4-FFF2-40B4-BE49-F238E27FC236}">
                <a16:creationId xmlns:a16="http://schemas.microsoft.com/office/drawing/2014/main" id="{F9122333-5091-442B-9F1D-60E9DA17B1A4}"/>
              </a:ext>
            </a:extLst>
          </p:cNvPr>
          <p:cNvSpPr>
            <a:spLocks noGrp="1"/>
          </p:cNvSpPr>
          <p:nvPr>
            <p:ph type="ftr" sz="quarter" idx="11"/>
          </p:nvPr>
        </p:nvSpPr>
        <p:spPr/>
        <p:txBody>
          <a:bodyPr/>
          <a:lstStyle/>
          <a:p>
            <a:r>
              <a:rPr lang="en-US"/>
              <a:t>Audit Committee</a:t>
            </a:r>
          </a:p>
        </p:txBody>
      </p:sp>
      <p:sp>
        <p:nvSpPr>
          <p:cNvPr id="6" name="Slide Number Placeholder 5">
            <a:extLst>
              <a:ext uri="{FF2B5EF4-FFF2-40B4-BE49-F238E27FC236}">
                <a16:creationId xmlns:a16="http://schemas.microsoft.com/office/drawing/2014/main" id="{1CD969A3-977F-4B87-8D10-86376C06D897}"/>
              </a:ext>
            </a:extLst>
          </p:cNvPr>
          <p:cNvSpPr>
            <a:spLocks noGrp="1"/>
          </p:cNvSpPr>
          <p:nvPr>
            <p:ph type="sldNum" sz="quarter" idx="12"/>
          </p:nvPr>
        </p:nvSpPr>
        <p:spPr/>
        <p:txBody>
          <a:bodyPr/>
          <a:lstStyle/>
          <a:p>
            <a:fld id="{82F35C78-EDC3-4BE6-A74D-429C10820A80}" type="slidenum">
              <a:rPr lang="en-US" smtClean="0"/>
              <a:pPr/>
              <a:t>49</a:t>
            </a:fld>
            <a:endParaRPr lang="en-US"/>
          </a:p>
        </p:txBody>
      </p:sp>
    </p:spTree>
    <p:extLst>
      <p:ext uri="{BB962C8B-B14F-4D97-AF65-F5344CB8AC3E}">
        <p14:creationId xmlns:p14="http://schemas.microsoft.com/office/powerpoint/2010/main" val="4188441866"/>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 Management Processes</a:t>
            </a:r>
            <a:endParaRPr lang="fi-FI" dirty="0"/>
          </a:p>
        </p:txBody>
      </p:sp>
      <p:sp>
        <p:nvSpPr>
          <p:cNvPr id="3" name="Content Placeholder 2"/>
          <p:cNvSpPr>
            <a:spLocks noGrp="1"/>
          </p:cNvSpPr>
          <p:nvPr>
            <p:ph idx="1"/>
          </p:nvPr>
        </p:nvSpPr>
        <p:spPr>
          <a:xfrm>
            <a:off x="1982787" y="908721"/>
            <a:ext cx="8218488" cy="5112669"/>
          </a:xfrm>
        </p:spPr>
        <p:txBody>
          <a:bodyPr/>
          <a:lstStyle/>
          <a:p>
            <a:r>
              <a:rPr lang="en-US" i="1" dirty="0">
                <a:solidFill>
                  <a:schemeClr val="accent1"/>
                </a:solidFill>
              </a:rPr>
              <a:t>Our risk management process is set up to identify and manage risks in order to strengthen our business</a:t>
            </a:r>
            <a:endParaRPr lang="fi-FI" dirty="0">
              <a:solidFill>
                <a:schemeClr val="accent1"/>
              </a:solidFill>
            </a:endParaRPr>
          </a:p>
          <a:p>
            <a:endParaRPr lang="fi-FI" dirty="0"/>
          </a:p>
        </p:txBody>
      </p:sp>
      <p:sp>
        <p:nvSpPr>
          <p:cNvPr id="4" name="Date Placeholder 3"/>
          <p:cNvSpPr>
            <a:spLocks noGrp="1"/>
          </p:cNvSpPr>
          <p:nvPr>
            <p:ph type="dt" sz="half" idx="10"/>
          </p:nvPr>
        </p:nvSpPr>
        <p:spPr/>
        <p:txBody>
          <a:bodyPr/>
          <a:lstStyle/>
          <a:p>
            <a:r>
              <a:rPr lang="fi-FI"/>
              <a:t>May, 28 2022</a:t>
            </a:r>
          </a:p>
        </p:txBody>
      </p:sp>
      <p:sp>
        <p:nvSpPr>
          <p:cNvPr id="5" name="Footer Placeholder 4"/>
          <p:cNvSpPr>
            <a:spLocks noGrp="1"/>
          </p:cNvSpPr>
          <p:nvPr>
            <p:ph type="ftr" sz="quarter" idx="11"/>
          </p:nvPr>
        </p:nvSpPr>
        <p:spPr/>
        <p:txBody>
          <a:bodyPr/>
          <a:lstStyle/>
          <a:p>
            <a:r>
              <a:rPr lang="en-US"/>
              <a:t>Audit Committee</a:t>
            </a:r>
            <a:endParaRPr lang="fi-FI"/>
          </a:p>
        </p:txBody>
      </p:sp>
      <p:sp>
        <p:nvSpPr>
          <p:cNvPr id="7" name="Text Placeholder 6"/>
          <p:cNvSpPr>
            <a:spLocks noGrp="1"/>
          </p:cNvSpPr>
          <p:nvPr>
            <p:ph type="body" sz="quarter" idx="14"/>
          </p:nvPr>
        </p:nvSpPr>
        <p:spPr/>
        <p:txBody>
          <a:bodyPr/>
          <a:lstStyle/>
          <a:p>
            <a:endParaRPr lang="fi-FI"/>
          </a:p>
        </p:txBody>
      </p:sp>
      <p:pic>
        <p:nvPicPr>
          <p:cNvPr id="9" name="Picture 8"/>
          <p:cNvPicPr>
            <a:picLocks noChangeAspect="1"/>
          </p:cNvPicPr>
          <p:nvPr/>
        </p:nvPicPr>
        <p:blipFill>
          <a:blip r:embed="rId2"/>
          <a:stretch>
            <a:fillRect/>
          </a:stretch>
        </p:blipFill>
        <p:spPr>
          <a:xfrm>
            <a:off x="2180367" y="1636203"/>
            <a:ext cx="7661636" cy="4576753"/>
          </a:xfrm>
          <a:prstGeom prst="rect">
            <a:avLst/>
          </a:prstGeom>
        </p:spPr>
      </p:pic>
      <p:sp>
        <p:nvSpPr>
          <p:cNvPr id="6" name="Slide Number Placeholder 5">
            <a:extLst>
              <a:ext uri="{FF2B5EF4-FFF2-40B4-BE49-F238E27FC236}">
                <a16:creationId xmlns:a16="http://schemas.microsoft.com/office/drawing/2014/main" id="{516DC0A6-EBFC-428D-8550-3A6083189C07}"/>
              </a:ext>
            </a:extLst>
          </p:cNvPr>
          <p:cNvSpPr>
            <a:spLocks noGrp="1"/>
          </p:cNvSpPr>
          <p:nvPr>
            <p:ph type="sldNum" sz="quarter" idx="12"/>
          </p:nvPr>
        </p:nvSpPr>
        <p:spPr/>
        <p:txBody>
          <a:bodyPr/>
          <a:lstStyle/>
          <a:p>
            <a:fld id="{82F35C78-EDC3-4BE6-A74D-429C10820A80}" type="slidenum">
              <a:rPr lang="en-US" smtClean="0"/>
              <a:pPr/>
              <a:t>5</a:t>
            </a:fld>
            <a:endParaRPr lang="en-US"/>
          </a:p>
        </p:txBody>
      </p:sp>
    </p:spTree>
    <p:extLst>
      <p:ext uri="{BB962C8B-B14F-4D97-AF65-F5344CB8AC3E}">
        <p14:creationId xmlns:p14="http://schemas.microsoft.com/office/powerpoint/2010/main" val="222933435"/>
      </p:ext>
    </p:extLst>
  </p:cSld>
  <p:clrMapOvr>
    <a:masterClrMapping/>
  </p:clrMapOvr>
  <p:transition spd="med">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fi-FI" dirty="0"/>
              <a:t>Risk Assessment </a:t>
            </a:r>
            <a:endParaRPr lang="en-US" dirty="0"/>
          </a:p>
        </p:txBody>
      </p:sp>
      <p:graphicFrame>
        <p:nvGraphicFramePr>
          <p:cNvPr id="6" name="Diagram 5"/>
          <p:cNvGraphicFramePr/>
          <p:nvPr/>
        </p:nvGraphicFramePr>
        <p:xfrm>
          <a:off x="3044031" y="1664655"/>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Date Placeholder 1">
            <a:extLst>
              <a:ext uri="{FF2B5EF4-FFF2-40B4-BE49-F238E27FC236}">
                <a16:creationId xmlns:a16="http://schemas.microsoft.com/office/drawing/2014/main" id="{99996951-580D-4164-9437-69207D2C4F78}"/>
              </a:ext>
            </a:extLst>
          </p:cNvPr>
          <p:cNvSpPr>
            <a:spLocks noGrp="1"/>
          </p:cNvSpPr>
          <p:nvPr>
            <p:ph type="dt" sz="half" idx="10"/>
          </p:nvPr>
        </p:nvSpPr>
        <p:spPr/>
        <p:txBody>
          <a:bodyPr/>
          <a:lstStyle/>
          <a:p>
            <a:pPr>
              <a:defRPr/>
            </a:pPr>
            <a:r>
              <a:rPr lang="fi-FI"/>
              <a:t>May, 28 2022</a:t>
            </a:r>
            <a:endParaRPr lang="en-US"/>
          </a:p>
        </p:txBody>
      </p:sp>
      <p:sp>
        <p:nvSpPr>
          <p:cNvPr id="3" name="Footer Placeholder 2">
            <a:extLst>
              <a:ext uri="{FF2B5EF4-FFF2-40B4-BE49-F238E27FC236}">
                <a16:creationId xmlns:a16="http://schemas.microsoft.com/office/drawing/2014/main" id="{316F85B1-D254-43AF-ACE4-2EC5BEFE2681}"/>
              </a:ext>
            </a:extLst>
          </p:cNvPr>
          <p:cNvSpPr>
            <a:spLocks noGrp="1"/>
          </p:cNvSpPr>
          <p:nvPr>
            <p:ph type="ftr" sz="quarter" idx="11"/>
          </p:nvPr>
        </p:nvSpPr>
        <p:spPr/>
        <p:txBody>
          <a:bodyPr/>
          <a:lstStyle/>
          <a:p>
            <a:pPr>
              <a:defRPr/>
            </a:pPr>
            <a:r>
              <a:rPr lang="en-US"/>
              <a:t>Audit Committee</a:t>
            </a:r>
          </a:p>
        </p:txBody>
      </p:sp>
      <p:sp>
        <p:nvSpPr>
          <p:cNvPr id="4" name="Slide Number Placeholder 3">
            <a:extLst>
              <a:ext uri="{FF2B5EF4-FFF2-40B4-BE49-F238E27FC236}">
                <a16:creationId xmlns:a16="http://schemas.microsoft.com/office/drawing/2014/main" id="{602804A1-65E1-461E-8B0C-8B3982EA3A71}"/>
              </a:ext>
            </a:extLst>
          </p:cNvPr>
          <p:cNvSpPr>
            <a:spLocks noGrp="1"/>
          </p:cNvSpPr>
          <p:nvPr>
            <p:ph type="sldNum" sz="quarter" idx="12"/>
          </p:nvPr>
        </p:nvSpPr>
        <p:spPr/>
        <p:txBody>
          <a:bodyPr/>
          <a:lstStyle/>
          <a:p>
            <a:pPr>
              <a:defRPr/>
            </a:pPr>
            <a:fld id="{BD35CEBF-EEAA-45F5-BAD2-1450CBDB4A96}" type="slidenum">
              <a:rPr lang="en-US" smtClean="0"/>
              <a:pPr>
                <a:defRPr/>
              </a:pPr>
              <a:t>50</a:t>
            </a:fld>
            <a:endParaRPr lang="en-US"/>
          </a:p>
        </p:txBody>
      </p:sp>
    </p:spTree>
    <p:extLst>
      <p:ext uri="{BB962C8B-B14F-4D97-AF65-F5344CB8AC3E}">
        <p14:creationId xmlns:p14="http://schemas.microsoft.com/office/powerpoint/2010/main" val="31256981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p:cNvSpPr/>
          <p:nvPr/>
        </p:nvSpPr>
        <p:spPr>
          <a:xfrm>
            <a:off x="1525587" y="1196752"/>
            <a:ext cx="9144000" cy="499848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2" name="Title 1"/>
          <p:cNvSpPr>
            <a:spLocks noGrp="1"/>
          </p:cNvSpPr>
          <p:nvPr>
            <p:ph type="title"/>
          </p:nvPr>
        </p:nvSpPr>
        <p:spPr/>
        <p:txBody>
          <a:bodyPr/>
          <a:lstStyle/>
          <a:p>
            <a:r>
              <a:rPr lang="en-US" dirty="0">
                <a:solidFill>
                  <a:schemeClr val="tx1"/>
                </a:solidFill>
                <a:effectLst/>
              </a:rPr>
              <a:t>Risk assessment process and utilization</a:t>
            </a:r>
          </a:p>
        </p:txBody>
      </p:sp>
      <p:sp>
        <p:nvSpPr>
          <p:cNvPr id="7" name="Rectangle: Diagonal Corners Rounded 6"/>
          <p:cNvSpPr/>
          <p:nvPr/>
        </p:nvSpPr>
        <p:spPr>
          <a:xfrm>
            <a:off x="2209156" y="1304764"/>
            <a:ext cx="1152128" cy="1080120"/>
          </a:xfrm>
          <a:prstGeom prst="round2DiagRect">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fi-FI" sz="1200" dirty="0">
                <a:solidFill>
                  <a:srgbClr val="000000"/>
                </a:solidFill>
              </a:rPr>
              <a:t>Strategic Risk</a:t>
            </a:r>
          </a:p>
          <a:p>
            <a:pPr algn="ctr"/>
            <a:r>
              <a:rPr lang="fi-FI" sz="1200" dirty="0">
                <a:solidFill>
                  <a:srgbClr val="000000"/>
                </a:solidFill>
              </a:rPr>
              <a:t>Assessment</a:t>
            </a:r>
            <a:endParaRPr lang="en-US" sz="1200" dirty="0">
              <a:solidFill>
                <a:srgbClr val="000000"/>
              </a:solidFill>
            </a:endParaRPr>
          </a:p>
        </p:txBody>
      </p:sp>
      <p:sp>
        <p:nvSpPr>
          <p:cNvPr id="8" name="Rectangle: Diagonal Corners Rounded 7"/>
          <p:cNvSpPr/>
          <p:nvPr/>
        </p:nvSpPr>
        <p:spPr>
          <a:xfrm>
            <a:off x="2209155" y="2600908"/>
            <a:ext cx="1152128" cy="1080120"/>
          </a:xfrm>
          <a:prstGeom prst="round2DiagRect">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fi-FI" sz="1200" dirty="0">
                <a:solidFill>
                  <a:srgbClr val="000000"/>
                </a:solidFill>
              </a:rPr>
              <a:t>Operational Risk</a:t>
            </a:r>
          </a:p>
          <a:p>
            <a:pPr algn="ctr"/>
            <a:r>
              <a:rPr lang="fi-FI" sz="1200" dirty="0">
                <a:solidFill>
                  <a:srgbClr val="000000"/>
                </a:solidFill>
              </a:rPr>
              <a:t>Assessment</a:t>
            </a:r>
            <a:endParaRPr lang="en-US" sz="1200" dirty="0">
              <a:solidFill>
                <a:srgbClr val="000000"/>
              </a:solidFill>
            </a:endParaRPr>
          </a:p>
        </p:txBody>
      </p:sp>
      <p:sp>
        <p:nvSpPr>
          <p:cNvPr id="9" name="Rectangle: Diagonal Corners Rounded 8"/>
          <p:cNvSpPr/>
          <p:nvPr/>
        </p:nvSpPr>
        <p:spPr>
          <a:xfrm>
            <a:off x="2209155" y="3933056"/>
            <a:ext cx="1152128" cy="1080120"/>
          </a:xfrm>
          <a:prstGeom prst="round2DiagRect">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fi-FI" sz="1200" dirty="0">
                <a:solidFill>
                  <a:srgbClr val="000000"/>
                </a:solidFill>
              </a:rPr>
              <a:t>Financial and Hazard Risk</a:t>
            </a:r>
          </a:p>
          <a:p>
            <a:pPr algn="ctr"/>
            <a:r>
              <a:rPr lang="en-US" sz="1200" dirty="0">
                <a:solidFill>
                  <a:srgbClr val="000000"/>
                </a:solidFill>
              </a:rPr>
              <a:t>Assessment</a:t>
            </a:r>
          </a:p>
        </p:txBody>
      </p:sp>
      <p:sp>
        <p:nvSpPr>
          <p:cNvPr id="13" name="Rectangle: Diagonal Corners Rounded 12"/>
          <p:cNvSpPr/>
          <p:nvPr/>
        </p:nvSpPr>
        <p:spPr>
          <a:xfrm>
            <a:off x="5431509" y="2089201"/>
            <a:ext cx="1242142" cy="936625"/>
          </a:xfrm>
          <a:prstGeom prst="round2DiagRect">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fi-FI" sz="1200" dirty="0">
                <a:solidFill>
                  <a:srgbClr val="000000"/>
                </a:solidFill>
              </a:rPr>
              <a:t>Consolidation</a:t>
            </a:r>
            <a:endParaRPr lang="en-US" sz="1200" dirty="0">
              <a:solidFill>
                <a:srgbClr val="000000"/>
              </a:solidFill>
            </a:endParaRPr>
          </a:p>
        </p:txBody>
      </p:sp>
      <p:sp>
        <p:nvSpPr>
          <p:cNvPr id="15" name="Rectangle: Diagonal Corners Rounded 14"/>
          <p:cNvSpPr/>
          <p:nvPr/>
        </p:nvSpPr>
        <p:spPr>
          <a:xfrm>
            <a:off x="8293831" y="1952272"/>
            <a:ext cx="1980220" cy="540060"/>
          </a:xfrm>
          <a:prstGeom prst="round2DiagRect">
            <a:avLst/>
          </a:prstGeom>
          <a:solidFill>
            <a:schemeClr val="accent1"/>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fi-FI" sz="1200" dirty="0">
                <a:solidFill>
                  <a:schemeClr val="bg1"/>
                </a:solidFill>
              </a:rPr>
              <a:t>Annual Report</a:t>
            </a:r>
            <a:endParaRPr lang="en-US" sz="1200" dirty="0">
              <a:solidFill>
                <a:schemeClr val="bg1"/>
              </a:solidFill>
            </a:endParaRPr>
          </a:p>
        </p:txBody>
      </p:sp>
      <p:sp>
        <p:nvSpPr>
          <p:cNvPr id="17" name="Rectangle: Diagonal Corners Rounded 16"/>
          <p:cNvSpPr/>
          <p:nvPr/>
        </p:nvSpPr>
        <p:spPr>
          <a:xfrm>
            <a:off x="8293831" y="2730748"/>
            <a:ext cx="2016224" cy="720080"/>
          </a:xfrm>
          <a:prstGeom prst="round2DiagRect">
            <a:avLst/>
          </a:prstGeom>
          <a:solidFill>
            <a:schemeClr val="accent1"/>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fi-FI" sz="1400" dirty="0">
                <a:solidFill>
                  <a:schemeClr val="bg1"/>
                </a:solidFill>
              </a:rPr>
              <a:t>Board of Directors</a:t>
            </a:r>
          </a:p>
          <a:p>
            <a:pPr algn="ctr"/>
            <a:r>
              <a:rPr lang="fi-FI" sz="1200" dirty="0">
                <a:solidFill>
                  <a:schemeClr val="bg1"/>
                </a:solidFill>
              </a:rPr>
              <a:t>Audit Committee</a:t>
            </a:r>
            <a:endParaRPr lang="en-US" sz="1200" dirty="0">
              <a:solidFill>
                <a:schemeClr val="bg1"/>
              </a:solidFill>
            </a:endParaRPr>
          </a:p>
        </p:txBody>
      </p:sp>
      <p:sp>
        <p:nvSpPr>
          <p:cNvPr id="18" name="Rectangle: Diagonal Corners Rounded 17"/>
          <p:cNvSpPr/>
          <p:nvPr/>
        </p:nvSpPr>
        <p:spPr>
          <a:xfrm>
            <a:off x="8293831" y="3689244"/>
            <a:ext cx="2052228" cy="684076"/>
          </a:xfrm>
          <a:prstGeom prst="round2DiagRect">
            <a:avLst/>
          </a:prstGeom>
          <a:solidFill>
            <a:schemeClr val="accent1"/>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fi-FI" sz="1200" dirty="0">
                <a:solidFill>
                  <a:schemeClr val="bg1"/>
                </a:solidFill>
              </a:rPr>
              <a:t>Risk Management Team</a:t>
            </a:r>
            <a:endParaRPr lang="en-US" sz="1200" dirty="0">
              <a:solidFill>
                <a:schemeClr val="bg1"/>
              </a:solidFill>
            </a:endParaRPr>
          </a:p>
        </p:txBody>
      </p:sp>
      <p:sp>
        <p:nvSpPr>
          <p:cNvPr id="33" name="Pentagon 32"/>
          <p:cNvSpPr/>
          <p:nvPr/>
        </p:nvSpPr>
        <p:spPr>
          <a:xfrm>
            <a:off x="2209155" y="5270039"/>
            <a:ext cx="6723781" cy="720080"/>
          </a:xfrm>
          <a:prstGeom prst="homePlate">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600" dirty="0">
                <a:solidFill>
                  <a:schemeClr val="bg1"/>
                </a:solidFill>
                <a:effectLst>
                  <a:outerShdw blurRad="38100" dist="38100" dir="2700000" algn="tl">
                    <a:srgbClr val="000000">
                      <a:alpha val="43137"/>
                    </a:srgbClr>
                  </a:outerShdw>
                </a:effectLst>
              </a:rPr>
              <a:t>Strategic Planning</a:t>
            </a:r>
          </a:p>
          <a:p>
            <a:pPr algn="ctr"/>
            <a:r>
              <a:rPr lang="en-US" sz="1600" dirty="0">
                <a:solidFill>
                  <a:schemeClr val="bg1"/>
                </a:solidFill>
                <a:effectLst>
                  <a:outerShdw blurRad="38100" dist="38100" dir="2700000" algn="tl">
                    <a:srgbClr val="000000">
                      <a:alpha val="43137"/>
                    </a:srgbClr>
                  </a:outerShdw>
                </a:effectLst>
              </a:rPr>
              <a:t>Reporting segments                                        Group</a:t>
            </a:r>
          </a:p>
        </p:txBody>
      </p:sp>
      <p:sp>
        <p:nvSpPr>
          <p:cNvPr id="41" name="TextBox 40"/>
          <p:cNvSpPr txBox="1"/>
          <p:nvPr/>
        </p:nvSpPr>
        <p:spPr>
          <a:xfrm>
            <a:off x="9121923" y="5307785"/>
            <a:ext cx="1224136" cy="646331"/>
          </a:xfrm>
          <a:prstGeom prst="rect">
            <a:avLst/>
          </a:prstGeom>
          <a:ln/>
        </p:spPr>
        <p:style>
          <a:lnRef idx="0">
            <a:schemeClr val="accent3"/>
          </a:lnRef>
          <a:fillRef idx="3">
            <a:schemeClr val="accent3"/>
          </a:fillRef>
          <a:effectRef idx="3">
            <a:schemeClr val="accent3"/>
          </a:effectRef>
          <a:fontRef idx="minor">
            <a:schemeClr val="lt1"/>
          </a:fontRef>
        </p:style>
        <p:txBody>
          <a:bodyPr wrap="square" tIns="252000" rtlCol="0" anchor="ctr">
            <a:noAutofit/>
          </a:bodyPr>
          <a:lstStyle/>
          <a:p>
            <a:pPr algn="ctr">
              <a:spcBef>
                <a:spcPts val="1200"/>
              </a:spcBef>
            </a:pPr>
            <a:r>
              <a:rPr lang="en-US" b="1" dirty="0">
                <a:solidFill>
                  <a:schemeClr val="bg1"/>
                </a:solidFill>
                <a:effectLst>
                  <a:outerShdw blurRad="38100" dist="38100" dir="2700000" algn="tl">
                    <a:srgbClr val="000000">
                      <a:alpha val="43137"/>
                    </a:srgbClr>
                  </a:outerShdw>
                </a:effectLst>
              </a:rPr>
              <a:t>GOALS</a:t>
            </a:r>
          </a:p>
          <a:p>
            <a:pPr algn="ctr"/>
            <a:endParaRPr lang="en-US" dirty="0">
              <a:solidFill>
                <a:schemeClr val="bg1"/>
              </a:solidFill>
            </a:endParaRPr>
          </a:p>
        </p:txBody>
      </p:sp>
      <p:sp>
        <p:nvSpPr>
          <p:cNvPr id="37" name="Rectangle: Diagonal Corners Rounded 36"/>
          <p:cNvSpPr/>
          <p:nvPr/>
        </p:nvSpPr>
        <p:spPr>
          <a:xfrm>
            <a:off x="5431509" y="3262593"/>
            <a:ext cx="1242142" cy="936625"/>
          </a:xfrm>
          <a:prstGeom prst="round2DiagRect">
            <a:avLst/>
          </a:prstGeom>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r>
              <a:rPr lang="fi-FI" sz="1200" dirty="0">
                <a:solidFill>
                  <a:schemeClr val="bg1"/>
                </a:solidFill>
              </a:rPr>
              <a:t>Assessment</a:t>
            </a:r>
            <a:endParaRPr lang="en-US" sz="1200" dirty="0">
              <a:solidFill>
                <a:schemeClr val="bg1"/>
              </a:solidFill>
            </a:endParaRPr>
          </a:p>
        </p:txBody>
      </p:sp>
      <p:sp>
        <p:nvSpPr>
          <p:cNvPr id="83" name="Arrow: Right 82">
            <a:extLst>
              <a:ext uri="{FF2B5EF4-FFF2-40B4-BE49-F238E27FC236}">
                <a16:creationId xmlns:a16="http://schemas.microsoft.com/office/drawing/2014/main" id="{2F84DD71-0C10-461D-9ADA-104A6CA64660}"/>
              </a:ext>
            </a:extLst>
          </p:cNvPr>
          <p:cNvSpPr/>
          <p:nvPr/>
        </p:nvSpPr>
        <p:spPr>
          <a:xfrm>
            <a:off x="3460715" y="1800440"/>
            <a:ext cx="170121" cy="113414"/>
          </a:xfrm>
          <a:prstGeom prst="rightArrow">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4" name="Arrow: Right 83">
            <a:extLst>
              <a:ext uri="{FF2B5EF4-FFF2-40B4-BE49-F238E27FC236}">
                <a16:creationId xmlns:a16="http://schemas.microsoft.com/office/drawing/2014/main" id="{5D903492-96F4-42CD-BB67-DD843F914452}"/>
              </a:ext>
            </a:extLst>
          </p:cNvPr>
          <p:cNvSpPr/>
          <p:nvPr/>
        </p:nvSpPr>
        <p:spPr>
          <a:xfrm>
            <a:off x="3466143" y="3083497"/>
            <a:ext cx="170121" cy="113414"/>
          </a:xfrm>
          <a:prstGeom prst="rightArrow">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5" name="Arrow: Right 84">
            <a:extLst>
              <a:ext uri="{FF2B5EF4-FFF2-40B4-BE49-F238E27FC236}">
                <a16:creationId xmlns:a16="http://schemas.microsoft.com/office/drawing/2014/main" id="{65E9DD1F-03AD-47E3-9CAD-B9411FABF19D}"/>
              </a:ext>
            </a:extLst>
          </p:cNvPr>
          <p:cNvSpPr/>
          <p:nvPr/>
        </p:nvSpPr>
        <p:spPr>
          <a:xfrm>
            <a:off x="3456243" y="4407985"/>
            <a:ext cx="170121" cy="113414"/>
          </a:xfrm>
          <a:prstGeom prst="rightArrow">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6" name="Arrow: Right 85">
            <a:extLst>
              <a:ext uri="{FF2B5EF4-FFF2-40B4-BE49-F238E27FC236}">
                <a16:creationId xmlns:a16="http://schemas.microsoft.com/office/drawing/2014/main" id="{767ED420-E345-48E0-A738-1D7C3317C493}"/>
              </a:ext>
            </a:extLst>
          </p:cNvPr>
          <p:cNvSpPr/>
          <p:nvPr/>
        </p:nvSpPr>
        <p:spPr>
          <a:xfrm>
            <a:off x="4521957" y="3106505"/>
            <a:ext cx="810087" cy="87054"/>
          </a:xfrm>
          <a:prstGeom prst="rightArrow">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1" name="Rectangle: Diagonal Corners Rounded 10"/>
          <p:cNvSpPr/>
          <p:nvPr/>
        </p:nvSpPr>
        <p:spPr>
          <a:xfrm>
            <a:off x="3721323" y="2600908"/>
            <a:ext cx="810087" cy="1080120"/>
          </a:xfrm>
          <a:prstGeom prst="round2DiagRect">
            <a:avLst/>
          </a:prstGeom>
          <a:solidFill>
            <a:schemeClr val="bg2"/>
          </a:solidFill>
          <a:ln/>
        </p:spPr>
        <p:style>
          <a:lnRef idx="3">
            <a:schemeClr val="lt1"/>
          </a:lnRef>
          <a:fillRef idx="1">
            <a:schemeClr val="accent5"/>
          </a:fillRef>
          <a:effectRef idx="1">
            <a:schemeClr val="accent5"/>
          </a:effectRef>
          <a:fontRef idx="minor">
            <a:schemeClr val="lt1"/>
          </a:fontRef>
        </p:style>
        <p:txBody>
          <a:bodyPr rtlCol="0" anchor="ctr"/>
          <a:lstStyle/>
          <a:p>
            <a:pPr algn="ctr"/>
            <a:r>
              <a:rPr lang="fi-FI" sz="1200" dirty="0">
                <a:solidFill>
                  <a:srgbClr val="000000"/>
                </a:solidFill>
              </a:rPr>
              <a:t>Results</a:t>
            </a:r>
            <a:endParaRPr lang="en-US" sz="1200" dirty="0">
              <a:solidFill>
                <a:srgbClr val="000000"/>
              </a:solidFill>
            </a:endParaRPr>
          </a:p>
        </p:txBody>
      </p:sp>
      <p:cxnSp>
        <p:nvCxnSpPr>
          <p:cNvPr id="93" name="Straight Connector 92">
            <a:extLst>
              <a:ext uri="{FF2B5EF4-FFF2-40B4-BE49-F238E27FC236}">
                <a16:creationId xmlns:a16="http://schemas.microsoft.com/office/drawing/2014/main" id="{6C57C812-20A2-43B9-8842-051059F8CD9B}"/>
              </a:ext>
            </a:extLst>
          </p:cNvPr>
          <p:cNvCxnSpPr/>
          <p:nvPr/>
        </p:nvCxnSpPr>
        <p:spPr>
          <a:xfrm>
            <a:off x="4428851" y="1848904"/>
            <a:ext cx="255180" cy="0"/>
          </a:xfrm>
          <a:prstGeom prst="line">
            <a:avLst/>
          </a:prstGeom>
          <a:ln w="38100">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Rectangle: Diagonal Corners Rounded 9"/>
          <p:cNvSpPr/>
          <p:nvPr/>
        </p:nvSpPr>
        <p:spPr>
          <a:xfrm>
            <a:off x="3721323" y="1304764"/>
            <a:ext cx="810087" cy="1080120"/>
          </a:xfrm>
          <a:prstGeom prst="round2DiagRect">
            <a:avLst/>
          </a:prstGeom>
          <a:solidFill>
            <a:schemeClr val="bg2"/>
          </a:solidFill>
          <a:ln/>
        </p:spPr>
        <p:style>
          <a:lnRef idx="3">
            <a:schemeClr val="lt1"/>
          </a:lnRef>
          <a:fillRef idx="1">
            <a:schemeClr val="accent5"/>
          </a:fillRef>
          <a:effectRef idx="1">
            <a:schemeClr val="accent5"/>
          </a:effectRef>
          <a:fontRef idx="minor">
            <a:schemeClr val="lt1"/>
          </a:fontRef>
        </p:style>
        <p:txBody>
          <a:bodyPr rtlCol="0" anchor="ctr"/>
          <a:lstStyle/>
          <a:p>
            <a:pPr algn="ctr"/>
            <a:r>
              <a:rPr lang="fi-FI" sz="1200" dirty="0">
                <a:solidFill>
                  <a:srgbClr val="000000"/>
                </a:solidFill>
              </a:rPr>
              <a:t>Results</a:t>
            </a:r>
            <a:endParaRPr lang="en-US" sz="1200" dirty="0">
              <a:solidFill>
                <a:srgbClr val="000000"/>
              </a:solidFill>
            </a:endParaRPr>
          </a:p>
        </p:txBody>
      </p:sp>
      <p:cxnSp>
        <p:nvCxnSpPr>
          <p:cNvPr id="94" name="Straight Connector 93">
            <a:extLst>
              <a:ext uri="{FF2B5EF4-FFF2-40B4-BE49-F238E27FC236}">
                <a16:creationId xmlns:a16="http://schemas.microsoft.com/office/drawing/2014/main" id="{54BE2E70-B5E1-4A25-A732-70A4427F7643}"/>
              </a:ext>
            </a:extLst>
          </p:cNvPr>
          <p:cNvCxnSpPr/>
          <p:nvPr/>
        </p:nvCxnSpPr>
        <p:spPr>
          <a:xfrm>
            <a:off x="4421763" y="4453671"/>
            <a:ext cx="255180" cy="0"/>
          </a:xfrm>
          <a:prstGeom prst="line">
            <a:avLst/>
          </a:prstGeom>
          <a:ln w="38100">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2" name="Rectangle: Diagonal Corners Rounded 11"/>
          <p:cNvSpPr/>
          <p:nvPr/>
        </p:nvSpPr>
        <p:spPr>
          <a:xfrm>
            <a:off x="3721323" y="3933056"/>
            <a:ext cx="810087" cy="1080120"/>
          </a:xfrm>
          <a:prstGeom prst="round2DiagRect">
            <a:avLst/>
          </a:prstGeom>
          <a:solidFill>
            <a:schemeClr val="bg2"/>
          </a:solidFill>
          <a:ln/>
        </p:spPr>
        <p:style>
          <a:lnRef idx="3">
            <a:schemeClr val="lt1"/>
          </a:lnRef>
          <a:fillRef idx="1">
            <a:schemeClr val="accent5"/>
          </a:fillRef>
          <a:effectRef idx="1">
            <a:schemeClr val="accent5"/>
          </a:effectRef>
          <a:fontRef idx="minor">
            <a:schemeClr val="lt1"/>
          </a:fontRef>
        </p:style>
        <p:txBody>
          <a:bodyPr rtlCol="0" anchor="ctr"/>
          <a:lstStyle/>
          <a:p>
            <a:pPr algn="ctr"/>
            <a:r>
              <a:rPr lang="fi-FI" sz="1200" dirty="0">
                <a:solidFill>
                  <a:srgbClr val="000000"/>
                </a:solidFill>
              </a:rPr>
              <a:t> </a:t>
            </a:r>
          </a:p>
          <a:p>
            <a:pPr algn="ctr"/>
            <a:r>
              <a:rPr lang="fi-FI" sz="1200" dirty="0">
                <a:solidFill>
                  <a:srgbClr val="000000"/>
                </a:solidFill>
              </a:rPr>
              <a:t>Results</a:t>
            </a:r>
          </a:p>
          <a:p>
            <a:pPr algn="ctr"/>
            <a:endParaRPr lang="en-US" sz="1200" dirty="0">
              <a:solidFill>
                <a:srgbClr val="000000"/>
              </a:solidFill>
            </a:endParaRPr>
          </a:p>
        </p:txBody>
      </p:sp>
      <p:sp>
        <p:nvSpPr>
          <p:cNvPr id="89" name="Arrow: Right 88">
            <a:extLst>
              <a:ext uri="{FF2B5EF4-FFF2-40B4-BE49-F238E27FC236}">
                <a16:creationId xmlns:a16="http://schemas.microsoft.com/office/drawing/2014/main" id="{CD36117C-BAE4-497A-A809-62FCA43B706C}"/>
              </a:ext>
            </a:extLst>
          </p:cNvPr>
          <p:cNvSpPr/>
          <p:nvPr/>
        </p:nvSpPr>
        <p:spPr>
          <a:xfrm rot="5400000">
            <a:off x="3046383" y="3410242"/>
            <a:ext cx="3250457" cy="99431"/>
          </a:xfrm>
          <a:prstGeom prst="rightArrow">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5" name="Arrow: Right 94">
            <a:extLst>
              <a:ext uri="{FF2B5EF4-FFF2-40B4-BE49-F238E27FC236}">
                <a16:creationId xmlns:a16="http://schemas.microsoft.com/office/drawing/2014/main" id="{6AE035FA-C4E5-48F3-AE8E-CAAB11F7508E}"/>
              </a:ext>
            </a:extLst>
          </p:cNvPr>
          <p:cNvSpPr/>
          <p:nvPr/>
        </p:nvSpPr>
        <p:spPr>
          <a:xfrm>
            <a:off x="6617059" y="3105093"/>
            <a:ext cx="246075" cy="87054"/>
          </a:xfrm>
          <a:prstGeom prst="rightArrow">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6" name="Arrow: Right 95">
            <a:extLst>
              <a:ext uri="{FF2B5EF4-FFF2-40B4-BE49-F238E27FC236}">
                <a16:creationId xmlns:a16="http://schemas.microsoft.com/office/drawing/2014/main" id="{CDD41F0B-3703-4A74-BE10-D0DD1FE844C5}"/>
              </a:ext>
            </a:extLst>
          </p:cNvPr>
          <p:cNvSpPr/>
          <p:nvPr/>
        </p:nvSpPr>
        <p:spPr>
          <a:xfrm>
            <a:off x="7954704" y="3112181"/>
            <a:ext cx="239623" cy="87054"/>
          </a:xfrm>
          <a:prstGeom prst="rightArrow">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8" name="Arrow: Right 97">
            <a:extLst>
              <a:ext uri="{FF2B5EF4-FFF2-40B4-BE49-F238E27FC236}">
                <a16:creationId xmlns:a16="http://schemas.microsoft.com/office/drawing/2014/main" id="{254CC320-8380-4DDE-9135-E1E23F05AF46}"/>
              </a:ext>
            </a:extLst>
          </p:cNvPr>
          <p:cNvSpPr/>
          <p:nvPr/>
        </p:nvSpPr>
        <p:spPr>
          <a:xfrm rot="5400000">
            <a:off x="6469742" y="4100161"/>
            <a:ext cx="1915457" cy="99431"/>
          </a:xfrm>
          <a:prstGeom prst="rightArrow">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Rectangle: Diagonal Corners Rounded 13"/>
          <p:cNvSpPr/>
          <p:nvPr/>
        </p:nvSpPr>
        <p:spPr>
          <a:xfrm>
            <a:off x="6973044" y="2600908"/>
            <a:ext cx="900100" cy="1080120"/>
          </a:xfrm>
          <a:prstGeom prst="round2DiagRec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r>
              <a:rPr lang="fi-FI" sz="1200" b="1" dirty="0">
                <a:solidFill>
                  <a:schemeClr val="bg1"/>
                </a:solidFill>
              </a:rPr>
              <a:t>Valmet  </a:t>
            </a:r>
          </a:p>
          <a:p>
            <a:pPr algn="ctr"/>
            <a:r>
              <a:rPr lang="fi-FI" sz="1200" b="1" dirty="0">
                <a:solidFill>
                  <a:schemeClr val="bg1"/>
                </a:solidFill>
              </a:rPr>
              <a:t>Results</a:t>
            </a:r>
            <a:endParaRPr lang="en-US" sz="1200" b="1" dirty="0">
              <a:solidFill>
                <a:schemeClr val="bg1"/>
              </a:solidFill>
            </a:endParaRPr>
          </a:p>
        </p:txBody>
      </p:sp>
      <p:sp>
        <p:nvSpPr>
          <p:cNvPr id="99" name="Arrow: Right 98">
            <a:extLst>
              <a:ext uri="{FF2B5EF4-FFF2-40B4-BE49-F238E27FC236}">
                <a16:creationId xmlns:a16="http://schemas.microsoft.com/office/drawing/2014/main" id="{79D241F3-CD90-4FC4-B5D6-2007C52E1DAE}"/>
              </a:ext>
            </a:extLst>
          </p:cNvPr>
          <p:cNvSpPr/>
          <p:nvPr/>
        </p:nvSpPr>
        <p:spPr>
          <a:xfrm rot="18300248">
            <a:off x="7849186" y="2753881"/>
            <a:ext cx="576854" cy="85677"/>
          </a:xfrm>
          <a:prstGeom prst="rightArrow">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0" name="Arrow: Right 99">
            <a:extLst>
              <a:ext uri="{FF2B5EF4-FFF2-40B4-BE49-F238E27FC236}">
                <a16:creationId xmlns:a16="http://schemas.microsoft.com/office/drawing/2014/main" id="{3B354828-FBB1-416D-B2A3-2C2AF1E172BB}"/>
              </a:ext>
            </a:extLst>
          </p:cNvPr>
          <p:cNvSpPr/>
          <p:nvPr/>
        </p:nvSpPr>
        <p:spPr>
          <a:xfrm rot="2885539">
            <a:off x="7870402" y="3418446"/>
            <a:ext cx="523833" cy="83021"/>
          </a:xfrm>
          <a:prstGeom prst="rightArrow">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 name="Date Placeholder 2">
            <a:extLst>
              <a:ext uri="{FF2B5EF4-FFF2-40B4-BE49-F238E27FC236}">
                <a16:creationId xmlns:a16="http://schemas.microsoft.com/office/drawing/2014/main" id="{B39F3023-0FCA-4905-9EC4-5C642B7836A2}"/>
              </a:ext>
            </a:extLst>
          </p:cNvPr>
          <p:cNvSpPr>
            <a:spLocks noGrp="1"/>
          </p:cNvSpPr>
          <p:nvPr>
            <p:ph type="dt" sz="half" idx="10"/>
          </p:nvPr>
        </p:nvSpPr>
        <p:spPr/>
        <p:txBody>
          <a:bodyPr/>
          <a:lstStyle/>
          <a:p>
            <a:r>
              <a:rPr lang="fi-FI"/>
              <a:t>May, 28 2022</a:t>
            </a:r>
          </a:p>
        </p:txBody>
      </p:sp>
      <p:sp>
        <p:nvSpPr>
          <p:cNvPr id="4" name="Footer Placeholder 3">
            <a:extLst>
              <a:ext uri="{FF2B5EF4-FFF2-40B4-BE49-F238E27FC236}">
                <a16:creationId xmlns:a16="http://schemas.microsoft.com/office/drawing/2014/main" id="{25109212-0EE9-401B-B210-7567C2B02690}"/>
              </a:ext>
            </a:extLst>
          </p:cNvPr>
          <p:cNvSpPr>
            <a:spLocks noGrp="1"/>
          </p:cNvSpPr>
          <p:nvPr>
            <p:ph type="ftr" sz="quarter" idx="11"/>
          </p:nvPr>
        </p:nvSpPr>
        <p:spPr/>
        <p:txBody>
          <a:bodyPr/>
          <a:lstStyle/>
          <a:p>
            <a:r>
              <a:rPr lang="en-US"/>
              <a:t>Audit Committee</a:t>
            </a:r>
            <a:endParaRPr lang="fi-FI"/>
          </a:p>
        </p:txBody>
      </p:sp>
      <p:sp>
        <p:nvSpPr>
          <p:cNvPr id="5" name="Slide Number Placeholder 4">
            <a:extLst>
              <a:ext uri="{FF2B5EF4-FFF2-40B4-BE49-F238E27FC236}">
                <a16:creationId xmlns:a16="http://schemas.microsoft.com/office/drawing/2014/main" id="{2520CCBC-D5B7-47A1-A896-C4C127EFA945}"/>
              </a:ext>
            </a:extLst>
          </p:cNvPr>
          <p:cNvSpPr>
            <a:spLocks noGrp="1"/>
          </p:cNvSpPr>
          <p:nvPr>
            <p:ph type="sldNum" sz="quarter" idx="12"/>
          </p:nvPr>
        </p:nvSpPr>
        <p:spPr/>
        <p:txBody>
          <a:bodyPr/>
          <a:lstStyle/>
          <a:p>
            <a:fld id="{CBE4C6D7-4186-49A5-9C3D-90F360D290DF}" type="slidenum">
              <a:rPr lang="fi-FI" smtClean="0"/>
              <a:pPr/>
              <a:t>51</a:t>
            </a:fld>
            <a:endParaRPr lang="fi-FI"/>
          </a:p>
        </p:txBody>
      </p:sp>
    </p:spTree>
    <p:extLst>
      <p:ext uri="{BB962C8B-B14F-4D97-AF65-F5344CB8AC3E}">
        <p14:creationId xmlns:p14="http://schemas.microsoft.com/office/powerpoint/2010/main" val="3829921169"/>
      </p:ext>
    </p:extLst>
  </p:cSld>
  <p:clrMapOvr>
    <a:masterClrMapping/>
  </p:clrMapOvr>
  <p:transition spd="med">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Date Placeholder 2">
            <a:extLst>
              <a:ext uri="{FF2B5EF4-FFF2-40B4-BE49-F238E27FC236}">
                <a16:creationId xmlns:a16="http://schemas.microsoft.com/office/drawing/2014/main" id="{DA94F86C-AB46-43AC-8EBD-F6F6AE473501}"/>
              </a:ext>
            </a:extLst>
          </p:cNvPr>
          <p:cNvSpPr>
            <a:spLocks noGrp="1"/>
          </p:cNvSpPr>
          <p:nvPr>
            <p:ph type="dt" sz="half" idx="10"/>
          </p:nvPr>
        </p:nvSpPr>
        <p:spPr/>
        <p:txBody>
          <a:bodyPr/>
          <a:lstStyle/>
          <a:p>
            <a:r>
              <a:rPr lang="fi-FI"/>
              <a:t>May, 28 2022</a:t>
            </a:r>
            <a:endParaRPr lang="en-US" dirty="0"/>
          </a:p>
        </p:txBody>
      </p:sp>
      <p:sp>
        <p:nvSpPr>
          <p:cNvPr id="4" name="Footer Placeholder 3">
            <a:extLst>
              <a:ext uri="{FF2B5EF4-FFF2-40B4-BE49-F238E27FC236}">
                <a16:creationId xmlns:a16="http://schemas.microsoft.com/office/drawing/2014/main" id="{131ABDE5-89DF-4DAD-B71B-7B5E14A47D27}"/>
              </a:ext>
            </a:extLst>
          </p:cNvPr>
          <p:cNvSpPr>
            <a:spLocks noGrp="1"/>
          </p:cNvSpPr>
          <p:nvPr>
            <p:ph type="ftr" sz="quarter" idx="11"/>
          </p:nvPr>
        </p:nvSpPr>
        <p:spPr/>
        <p:txBody>
          <a:bodyPr/>
          <a:lstStyle/>
          <a:p>
            <a:r>
              <a:rPr lang="en-US"/>
              <a:t>Audit Committee</a:t>
            </a:r>
          </a:p>
        </p:txBody>
      </p:sp>
      <p:sp>
        <p:nvSpPr>
          <p:cNvPr id="5" name="Slide Number Placeholder 4">
            <a:extLst>
              <a:ext uri="{FF2B5EF4-FFF2-40B4-BE49-F238E27FC236}">
                <a16:creationId xmlns:a16="http://schemas.microsoft.com/office/drawing/2014/main" id="{C4FABCE5-3573-4034-AEF0-681710EBBEDC}"/>
              </a:ext>
            </a:extLst>
          </p:cNvPr>
          <p:cNvSpPr>
            <a:spLocks noGrp="1"/>
          </p:cNvSpPr>
          <p:nvPr>
            <p:ph type="sldNum" sz="quarter" idx="12"/>
          </p:nvPr>
        </p:nvSpPr>
        <p:spPr/>
        <p:txBody>
          <a:bodyPr/>
          <a:lstStyle/>
          <a:p>
            <a:fld id="{BD35CEBF-EEAA-45F5-BAD2-1450CBDB4A96}" type="slidenum">
              <a:rPr lang="en-US" smtClean="0"/>
              <a:pPr/>
              <a:t>52</a:t>
            </a:fld>
            <a:endParaRPr lang="en-US"/>
          </a:p>
        </p:txBody>
      </p:sp>
      <p:sp>
        <p:nvSpPr>
          <p:cNvPr id="9" name="Text Placeholder 8">
            <a:extLst>
              <a:ext uri="{FF2B5EF4-FFF2-40B4-BE49-F238E27FC236}">
                <a16:creationId xmlns:a16="http://schemas.microsoft.com/office/drawing/2014/main" id="{58B76101-4BE1-4815-A1A5-C57B95A56B6D}"/>
              </a:ext>
            </a:extLst>
          </p:cNvPr>
          <p:cNvSpPr>
            <a:spLocks noGrp="1"/>
          </p:cNvSpPr>
          <p:nvPr>
            <p:ph type="body" sz="quarter" idx="13"/>
          </p:nvPr>
        </p:nvSpPr>
        <p:spPr/>
        <p:txBody>
          <a:bodyPr/>
          <a:lstStyle/>
          <a:p>
            <a:endParaRPr lang="en-US"/>
          </a:p>
        </p:txBody>
      </p:sp>
      <p:sp>
        <p:nvSpPr>
          <p:cNvPr id="15" name="Title 8">
            <a:extLst>
              <a:ext uri="{FF2B5EF4-FFF2-40B4-BE49-F238E27FC236}">
                <a16:creationId xmlns:a16="http://schemas.microsoft.com/office/drawing/2014/main" id="{F821F90D-6799-481B-BA1C-2C03E8A64DAE}"/>
              </a:ext>
            </a:extLst>
          </p:cNvPr>
          <p:cNvSpPr txBox="1">
            <a:spLocks/>
          </p:cNvSpPr>
          <p:nvPr/>
        </p:nvSpPr>
        <p:spPr>
          <a:xfrm>
            <a:off x="1982005" y="381557"/>
            <a:ext cx="11233150" cy="52716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kern="1200">
                <a:solidFill>
                  <a:schemeClr val="tx2"/>
                </a:solidFill>
                <a:latin typeface="+mj-lt"/>
                <a:ea typeface="+mj-ea"/>
                <a:cs typeface="+mj-cs"/>
              </a:defRPr>
            </a:lvl1pPr>
          </a:lstStyle>
          <a:p>
            <a:r>
              <a:rPr lang="fi-FI" dirty="0"/>
              <a:t>Risk Assessment - Common</a:t>
            </a:r>
            <a:endParaRPr lang="en-US" dirty="0"/>
          </a:p>
        </p:txBody>
      </p:sp>
      <p:graphicFrame>
        <p:nvGraphicFramePr>
          <p:cNvPr id="17" name="Diagram 16">
            <a:extLst>
              <a:ext uri="{FF2B5EF4-FFF2-40B4-BE49-F238E27FC236}">
                <a16:creationId xmlns:a16="http://schemas.microsoft.com/office/drawing/2014/main" id="{03CC47C8-FD87-4D26-914D-61A92E548321}"/>
              </a:ext>
            </a:extLst>
          </p:cNvPr>
          <p:cNvGraphicFramePr/>
          <p:nvPr/>
        </p:nvGraphicFramePr>
        <p:xfrm>
          <a:off x="3145259" y="1311246"/>
          <a:ext cx="6096000" cy="42355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962837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err="1"/>
              <a:t>Assessing</a:t>
            </a:r>
            <a:r>
              <a:rPr lang="fi-FI" dirty="0"/>
              <a:t> the </a:t>
            </a:r>
            <a:r>
              <a:rPr lang="fi-FI" dirty="0" err="1"/>
              <a:t>Probability</a:t>
            </a:r>
            <a:r>
              <a:rPr lang="fi-FI" dirty="0"/>
              <a:t> (P)</a:t>
            </a:r>
            <a:endParaRPr lang="en-US" dirty="0"/>
          </a:p>
        </p:txBody>
      </p:sp>
      <p:sp>
        <p:nvSpPr>
          <p:cNvPr id="3" name="Date Placeholder 2"/>
          <p:cNvSpPr>
            <a:spLocks noGrp="1"/>
          </p:cNvSpPr>
          <p:nvPr>
            <p:ph type="dt" sz="half" idx="10"/>
          </p:nvPr>
        </p:nvSpPr>
        <p:spPr/>
        <p:txBody>
          <a:bodyPr/>
          <a:lstStyle/>
          <a:p>
            <a:r>
              <a:rPr lang="fi-FI"/>
              <a:t>May, 28 2022</a:t>
            </a:r>
            <a:endParaRPr lang="en-US"/>
          </a:p>
        </p:txBody>
      </p:sp>
      <p:sp>
        <p:nvSpPr>
          <p:cNvPr id="6" name="Text Placeholder 5"/>
          <p:cNvSpPr>
            <a:spLocks noGrp="1"/>
          </p:cNvSpPr>
          <p:nvPr>
            <p:ph type="body" sz="quarter" idx="13"/>
          </p:nvPr>
        </p:nvSpPr>
        <p:spPr/>
        <p:txBody>
          <a:bodyPr/>
          <a:lstStyle/>
          <a:p>
            <a:endParaRPr lang="en-US"/>
          </a:p>
        </p:txBody>
      </p:sp>
      <p:graphicFrame>
        <p:nvGraphicFramePr>
          <p:cNvPr id="7" name="Diagram 6"/>
          <p:cNvGraphicFramePr/>
          <p:nvPr/>
        </p:nvGraphicFramePr>
        <p:xfrm>
          <a:off x="3049587"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2BEA1E3E-B6E2-4478-8E4E-882D0A60B50D}"/>
              </a:ext>
            </a:extLst>
          </p:cNvPr>
          <p:cNvSpPr>
            <a:spLocks noGrp="1"/>
          </p:cNvSpPr>
          <p:nvPr>
            <p:ph type="ftr" sz="quarter" idx="11"/>
          </p:nvPr>
        </p:nvSpPr>
        <p:spPr/>
        <p:txBody>
          <a:bodyPr/>
          <a:lstStyle/>
          <a:p>
            <a:pPr>
              <a:defRPr/>
            </a:pPr>
            <a:r>
              <a:rPr lang="en-US"/>
              <a:t>Audit Committee</a:t>
            </a:r>
          </a:p>
        </p:txBody>
      </p:sp>
      <p:sp>
        <p:nvSpPr>
          <p:cNvPr id="5" name="Slide Number Placeholder 4">
            <a:extLst>
              <a:ext uri="{FF2B5EF4-FFF2-40B4-BE49-F238E27FC236}">
                <a16:creationId xmlns:a16="http://schemas.microsoft.com/office/drawing/2014/main" id="{4AB916C8-45AC-4970-B11E-466BA2ADBF11}"/>
              </a:ext>
            </a:extLst>
          </p:cNvPr>
          <p:cNvSpPr>
            <a:spLocks noGrp="1"/>
          </p:cNvSpPr>
          <p:nvPr>
            <p:ph type="sldNum" sz="quarter" idx="12"/>
          </p:nvPr>
        </p:nvSpPr>
        <p:spPr/>
        <p:txBody>
          <a:bodyPr/>
          <a:lstStyle/>
          <a:p>
            <a:pPr>
              <a:defRPr/>
            </a:pPr>
            <a:fld id="{BD35CEBF-EEAA-45F5-BAD2-1450CBDB4A96}" type="slidenum">
              <a:rPr lang="en-US" smtClean="0"/>
              <a:pPr>
                <a:defRPr/>
              </a:pPr>
              <a:t>53</a:t>
            </a:fld>
            <a:endParaRPr lang="en-US"/>
          </a:p>
        </p:txBody>
      </p:sp>
    </p:spTree>
    <p:extLst>
      <p:ext uri="{BB962C8B-B14F-4D97-AF65-F5344CB8AC3E}">
        <p14:creationId xmlns:p14="http://schemas.microsoft.com/office/powerpoint/2010/main" val="18588923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7209" y="471447"/>
            <a:ext cx="8143932" cy="923928"/>
          </a:xfrm>
        </p:spPr>
        <p:txBody>
          <a:bodyPr/>
          <a:lstStyle/>
          <a:p>
            <a:r>
              <a:rPr lang="fi-FI" dirty="0" err="1"/>
              <a:t>Assessing</a:t>
            </a:r>
            <a:r>
              <a:rPr lang="fi-FI" dirty="0"/>
              <a:t> the </a:t>
            </a:r>
            <a:r>
              <a:rPr lang="fi-FI" dirty="0" err="1"/>
              <a:t>Impact</a:t>
            </a:r>
            <a:r>
              <a:rPr lang="fi-FI" dirty="0"/>
              <a:t> C to the Net </a:t>
            </a:r>
            <a:r>
              <a:rPr lang="fi-FI" dirty="0" err="1"/>
              <a:t>Sales</a:t>
            </a:r>
            <a:endParaRPr lang="en-US" dirty="0"/>
          </a:p>
        </p:txBody>
      </p:sp>
      <p:sp>
        <p:nvSpPr>
          <p:cNvPr id="3" name="Date Placeholder 2"/>
          <p:cNvSpPr>
            <a:spLocks noGrp="1"/>
          </p:cNvSpPr>
          <p:nvPr>
            <p:ph type="dt" sz="half" idx="10"/>
          </p:nvPr>
        </p:nvSpPr>
        <p:spPr/>
        <p:txBody>
          <a:bodyPr/>
          <a:lstStyle/>
          <a:p>
            <a:r>
              <a:rPr lang="fi-FI"/>
              <a:t>May, 28 2022</a:t>
            </a:r>
            <a:endParaRPr lang="en-US"/>
          </a:p>
        </p:txBody>
      </p:sp>
      <p:sp>
        <p:nvSpPr>
          <p:cNvPr id="6" name="Text Placeholder 5"/>
          <p:cNvSpPr>
            <a:spLocks noGrp="1"/>
          </p:cNvSpPr>
          <p:nvPr>
            <p:ph type="body" sz="quarter" idx="13"/>
          </p:nvPr>
        </p:nvSpPr>
        <p:spPr/>
        <p:txBody>
          <a:bodyPr/>
          <a:lstStyle/>
          <a:p>
            <a:endParaRPr lang="en-US"/>
          </a:p>
        </p:txBody>
      </p:sp>
      <p:graphicFrame>
        <p:nvGraphicFramePr>
          <p:cNvPr id="7" name="Diagram 6"/>
          <p:cNvGraphicFramePr/>
          <p:nvPr/>
        </p:nvGraphicFramePr>
        <p:xfrm>
          <a:off x="3049587"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8039173A-2683-4AE6-A97A-F4506BD87F6F}"/>
              </a:ext>
            </a:extLst>
          </p:cNvPr>
          <p:cNvSpPr>
            <a:spLocks noGrp="1"/>
          </p:cNvSpPr>
          <p:nvPr>
            <p:ph type="ftr" sz="quarter" idx="11"/>
          </p:nvPr>
        </p:nvSpPr>
        <p:spPr/>
        <p:txBody>
          <a:bodyPr/>
          <a:lstStyle/>
          <a:p>
            <a:pPr>
              <a:defRPr/>
            </a:pPr>
            <a:r>
              <a:rPr lang="en-US"/>
              <a:t>Audit Committee</a:t>
            </a:r>
          </a:p>
        </p:txBody>
      </p:sp>
      <p:sp>
        <p:nvSpPr>
          <p:cNvPr id="5" name="Slide Number Placeholder 4">
            <a:extLst>
              <a:ext uri="{FF2B5EF4-FFF2-40B4-BE49-F238E27FC236}">
                <a16:creationId xmlns:a16="http://schemas.microsoft.com/office/drawing/2014/main" id="{BAC6F1C8-A755-43F0-A002-032C82879F90}"/>
              </a:ext>
            </a:extLst>
          </p:cNvPr>
          <p:cNvSpPr>
            <a:spLocks noGrp="1"/>
          </p:cNvSpPr>
          <p:nvPr>
            <p:ph type="sldNum" sz="quarter" idx="12"/>
          </p:nvPr>
        </p:nvSpPr>
        <p:spPr/>
        <p:txBody>
          <a:bodyPr/>
          <a:lstStyle/>
          <a:p>
            <a:pPr>
              <a:defRPr/>
            </a:pPr>
            <a:fld id="{BD35CEBF-EEAA-45F5-BAD2-1450CBDB4A96}" type="slidenum">
              <a:rPr lang="en-US" smtClean="0"/>
              <a:pPr>
                <a:defRPr/>
              </a:pPr>
              <a:t>54</a:t>
            </a:fld>
            <a:endParaRPr lang="en-US"/>
          </a:p>
        </p:txBody>
      </p:sp>
    </p:spTree>
    <p:extLst>
      <p:ext uri="{BB962C8B-B14F-4D97-AF65-F5344CB8AC3E}">
        <p14:creationId xmlns:p14="http://schemas.microsoft.com/office/powerpoint/2010/main" val="36569321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i-FI"/>
              <a:t>May, 28 2022</a:t>
            </a:r>
            <a:endParaRPr lang="en-US"/>
          </a:p>
        </p:txBody>
      </p:sp>
      <p:sp>
        <p:nvSpPr>
          <p:cNvPr id="8" name="Text Placeholder 7"/>
          <p:cNvSpPr>
            <a:spLocks noGrp="1"/>
          </p:cNvSpPr>
          <p:nvPr>
            <p:ph type="body" sz="quarter" idx="13"/>
          </p:nvPr>
        </p:nvSpPr>
        <p:spPr/>
        <p:txBody>
          <a:bodyPr/>
          <a:lstStyle/>
          <a:p>
            <a:endParaRPr lang="en-US"/>
          </a:p>
        </p:txBody>
      </p:sp>
      <p:graphicFrame>
        <p:nvGraphicFramePr>
          <p:cNvPr id="7" name="Diagram 6"/>
          <p:cNvGraphicFramePr/>
          <p:nvPr/>
        </p:nvGraphicFramePr>
        <p:xfrm>
          <a:off x="3049587"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p:cNvSpPr txBox="1">
            <a:spLocks/>
          </p:cNvSpPr>
          <p:nvPr/>
        </p:nvSpPr>
        <p:spPr>
          <a:xfrm>
            <a:off x="2281163" y="332656"/>
            <a:ext cx="8143932" cy="923928"/>
          </a:xfrm>
          <a:prstGeom prst="rect">
            <a:avLst/>
          </a:prstGeom>
        </p:spPr>
        <p:txBody>
          <a:bodyPr/>
          <a:lstStyle/>
          <a:p>
            <a:pPr>
              <a:lnSpc>
                <a:spcPct val="90000"/>
              </a:lnSpc>
              <a:spcBef>
                <a:spcPct val="0"/>
              </a:spcBef>
              <a:defRPr/>
            </a:pPr>
            <a:r>
              <a:rPr lang="fi-FI" sz="3000" dirty="0">
                <a:solidFill>
                  <a:schemeClr val="tx2"/>
                </a:solidFill>
                <a:latin typeface="+mj-lt"/>
                <a:ea typeface="+mj-ea"/>
                <a:cs typeface="+mj-cs"/>
              </a:rPr>
              <a:t>Risk level</a:t>
            </a:r>
            <a:endParaRPr lang="en-US" sz="3000" dirty="0">
              <a:solidFill>
                <a:schemeClr val="tx2"/>
              </a:solidFill>
              <a:latin typeface="+mj-lt"/>
              <a:ea typeface="+mj-ea"/>
              <a:cs typeface="+mj-cs"/>
            </a:endParaRPr>
          </a:p>
        </p:txBody>
      </p:sp>
      <p:sp>
        <p:nvSpPr>
          <p:cNvPr id="2" name="Footer Placeholder 1">
            <a:extLst>
              <a:ext uri="{FF2B5EF4-FFF2-40B4-BE49-F238E27FC236}">
                <a16:creationId xmlns:a16="http://schemas.microsoft.com/office/drawing/2014/main" id="{1E5B71B2-CF5C-40BF-AE28-5827A5B6545A}"/>
              </a:ext>
            </a:extLst>
          </p:cNvPr>
          <p:cNvSpPr>
            <a:spLocks noGrp="1"/>
          </p:cNvSpPr>
          <p:nvPr>
            <p:ph type="ftr" sz="quarter" idx="11"/>
          </p:nvPr>
        </p:nvSpPr>
        <p:spPr/>
        <p:txBody>
          <a:bodyPr/>
          <a:lstStyle/>
          <a:p>
            <a:pPr>
              <a:defRPr/>
            </a:pPr>
            <a:r>
              <a:rPr lang="en-US"/>
              <a:t>Audit Committee</a:t>
            </a:r>
          </a:p>
        </p:txBody>
      </p:sp>
      <p:sp>
        <p:nvSpPr>
          <p:cNvPr id="4" name="Slide Number Placeholder 3">
            <a:extLst>
              <a:ext uri="{FF2B5EF4-FFF2-40B4-BE49-F238E27FC236}">
                <a16:creationId xmlns:a16="http://schemas.microsoft.com/office/drawing/2014/main" id="{F0ACB3DA-2015-44FA-9351-A2A30CB9B1CD}"/>
              </a:ext>
            </a:extLst>
          </p:cNvPr>
          <p:cNvSpPr>
            <a:spLocks noGrp="1"/>
          </p:cNvSpPr>
          <p:nvPr>
            <p:ph type="sldNum" sz="quarter" idx="12"/>
          </p:nvPr>
        </p:nvSpPr>
        <p:spPr/>
        <p:txBody>
          <a:bodyPr/>
          <a:lstStyle/>
          <a:p>
            <a:pPr>
              <a:defRPr/>
            </a:pPr>
            <a:fld id="{43A3B5FA-9D18-4EF2-B512-AF862C510E53}" type="slidenum">
              <a:rPr lang="en-US" smtClean="0"/>
              <a:pPr>
                <a:defRPr/>
              </a:pPr>
              <a:t>55</a:t>
            </a:fld>
            <a:endParaRPr lang="en-US"/>
          </a:p>
        </p:txBody>
      </p:sp>
    </p:spTree>
    <p:extLst>
      <p:ext uri="{BB962C8B-B14F-4D97-AF65-F5344CB8AC3E}">
        <p14:creationId xmlns:p14="http://schemas.microsoft.com/office/powerpoint/2010/main" val="6118300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i-FI"/>
              <a:t>May, 28 2022</a:t>
            </a:r>
            <a:endParaRPr lang="en-US"/>
          </a:p>
        </p:txBody>
      </p:sp>
      <p:sp>
        <p:nvSpPr>
          <p:cNvPr id="8" name="Text Placeholder 7"/>
          <p:cNvSpPr>
            <a:spLocks noGrp="1"/>
          </p:cNvSpPr>
          <p:nvPr>
            <p:ph type="body" sz="quarter" idx="13"/>
          </p:nvPr>
        </p:nvSpPr>
        <p:spPr/>
        <p:txBody>
          <a:bodyPr/>
          <a:lstStyle/>
          <a:p>
            <a:endParaRPr lang="en-US"/>
          </a:p>
        </p:txBody>
      </p:sp>
      <p:graphicFrame>
        <p:nvGraphicFramePr>
          <p:cNvPr id="7" name="Diagram 6"/>
          <p:cNvGraphicFramePr/>
          <p:nvPr/>
        </p:nvGraphicFramePr>
        <p:xfrm>
          <a:off x="3049587"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p:cNvSpPr txBox="1">
            <a:spLocks/>
          </p:cNvSpPr>
          <p:nvPr/>
        </p:nvSpPr>
        <p:spPr>
          <a:xfrm>
            <a:off x="2281163" y="332656"/>
            <a:ext cx="8143932" cy="923928"/>
          </a:xfrm>
          <a:prstGeom prst="rect">
            <a:avLst/>
          </a:prstGeom>
        </p:spPr>
        <p:txBody>
          <a:bodyPr/>
          <a:lstStyle/>
          <a:p>
            <a:pPr>
              <a:lnSpc>
                <a:spcPct val="90000"/>
              </a:lnSpc>
              <a:spcBef>
                <a:spcPct val="0"/>
              </a:spcBef>
              <a:defRPr/>
            </a:pPr>
            <a:r>
              <a:rPr lang="fi-FI" sz="3000" dirty="0">
                <a:solidFill>
                  <a:schemeClr val="tx2"/>
                </a:solidFill>
                <a:latin typeface="+mj-lt"/>
                <a:ea typeface="+mj-ea"/>
                <a:cs typeface="+mj-cs"/>
              </a:rPr>
              <a:t>Risk level</a:t>
            </a:r>
            <a:endParaRPr lang="en-US" sz="3000" dirty="0">
              <a:solidFill>
                <a:schemeClr val="tx2"/>
              </a:solidFill>
              <a:latin typeface="+mj-lt"/>
              <a:ea typeface="+mj-ea"/>
              <a:cs typeface="+mj-cs"/>
            </a:endParaRPr>
          </a:p>
        </p:txBody>
      </p:sp>
      <p:sp>
        <p:nvSpPr>
          <p:cNvPr id="2" name="Footer Placeholder 1">
            <a:extLst>
              <a:ext uri="{FF2B5EF4-FFF2-40B4-BE49-F238E27FC236}">
                <a16:creationId xmlns:a16="http://schemas.microsoft.com/office/drawing/2014/main" id="{227A97FD-08E6-4EB2-85E9-A482D8C54DFF}"/>
              </a:ext>
            </a:extLst>
          </p:cNvPr>
          <p:cNvSpPr>
            <a:spLocks noGrp="1"/>
          </p:cNvSpPr>
          <p:nvPr>
            <p:ph type="ftr" sz="quarter" idx="11"/>
          </p:nvPr>
        </p:nvSpPr>
        <p:spPr/>
        <p:txBody>
          <a:bodyPr/>
          <a:lstStyle/>
          <a:p>
            <a:pPr>
              <a:defRPr/>
            </a:pPr>
            <a:r>
              <a:rPr lang="en-US"/>
              <a:t>Audit Committee</a:t>
            </a:r>
          </a:p>
        </p:txBody>
      </p:sp>
      <p:sp>
        <p:nvSpPr>
          <p:cNvPr id="4" name="Slide Number Placeholder 3">
            <a:extLst>
              <a:ext uri="{FF2B5EF4-FFF2-40B4-BE49-F238E27FC236}">
                <a16:creationId xmlns:a16="http://schemas.microsoft.com/office/drawing/2014/main" id="{FB6F008D-9D54-4AF3-8922-5E77C7A815ED}"/>
              </a:ext>
            </a:extLst>
          </p:cNvPr>
          <p:cNvSpPr>
            <a:spLocks noGrp="1"/>
          </p:cNvSpPr>
          <p:nvPr>
            <p:ph type="sldNum" sz="quarter" idx="12"/>
          </p:nvPr>
        </p:nvSpPr>
        <p:spPr/>
        <p:txBody>
          <a:bodyPr/>
          <a:lstStyle/>
          <a:p>
            <a:pPr>
              <a:defRPr/>
            </a:pPr>
            <a:fld id="{43A3B5FA-9D18-4EF2-B512-AF862C510E53}" type="slidenum">
              <a:rPr lang="en-US" smtClean="0"/>
              <a:pPr>
                <a:defRPr/>
              </a:pPr>
              <a:t>56</a:t>
            </a:fld>
            <a:endParaRPr lang="en-US"/>
          </a:p>
        </p:txBody>
      </p:sp>
    </p:spTree>
    <p:extLst>
      <p:ext uri="{BB962C8B-B14F-4D97-AF65-F5344CB8AC3E}">
        <p14:creationId xmlns:p14="http://schemas.microsoft.com/office/powerpoint/2010/main" val="3987259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i-FI"/>
              <a:t>May, 28 2022</a:t>
            </a:r>
            <a:endParaRPr lang="en-US"/>
          </a:p>
        </p:txBody>
      </p:sp>
      <p:sp>
        <p:nvSpPr>
          <p:cNvPr id="8" name="Text Placeholder 7"/>
          <p:cNvSpPr>
            <a:spLocks noGrp="1"/>
          </p:cNvSpPr>
          <p:nvPr>
            <p:ph type="body" sz="quarter" idx="13"/>
          </p:nvPr>
        </p:nvSpPr>
        <p:spPr/>
        <p:txBody>
          <a:bodyPr/>
          <a:lstStyle/>
          <a:p>
            <a:endParaRPr lang="en-US"/>
          </a:p>
        </p:txBody>
      </p:sp>
      <p:graphicFrame>
        <p:nvGraphicFramePr>
          <p:cNvPr id="7" name="Diagram 6"/>
          <p:cNvGraphicFramePr/>
          <p:nvPr/>
        </p:nvGraphicFramePr>
        <p:xfrm>
          <a:off x="3049587"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p:cNvSpPr txBox="1">
            <a:spLocks/>
          </p:cNvSpPr>
          <p:nvPr/>
        </p:nvSpPr>
        <p:spPr>
          <a:xfrm>
            <a:off x="2281163" y="332656"/>
            <a:ext cx="8143932" cy="923928"/>
          </a:xfrm>
          <a:prstGeom prst="rect">
            <a:avLst/>
          </a:prstGeom>
        </p:spPr>
        <p:txBody>
          <a:bodyPr/>
          <a:lstStyle/>
          <a:p>
            <a:pPr>
              <a:lnSpc>
                <a:spcPct val="90000"/>
              </a:lnSpc>
              <a:spcBef>
                <a:spcPct val="0"/>
              </a:spcBef>
              <a:defRPr/>
            </a:pPr>
            <a:r>
              <a:rPr lang="fi-FI" sz="3000" dirty="0">
                <a:solidFill>
                  <a:schemeClr val="tx2"/>
                </a:solidFill>
                <a:latin typeface="+mj-lt"/>
                <a:ea typeface="+mj-ea"/>
                <a:cs typeface="+mj-cs"/>
              </a:rPr>
              <a:t>Risk level</a:t>
            </a:r>
            <a:endParaRPr lang="en-US" sz="3000" dirty="0">
              <a:solidFill>
                <a:schemeClr val="tx2"/>
              </a:solidFill>
              <a:latin typeface="+mj-lt"/>
              <a:ea typeface="+mj-ea"/>
              <a:cs typeface="+mj-cs"/>
            </a:endParaRPr>
          </a:p>
        </p:txBody>
      </p:sp>
      <p:sp>
        <p:nvSpPr>
          <p:cNvPr id="2" name="Footer Placeholder 1">
            <a:extLst>
              <a:ext uri="{FF2B5EF4-FFF2-40B4-BE49-F238E27FC236}">
                <a16:creationId xmlns:a16="http://schemas.microsoft.com/office/drawing/2014/main" id="{64F122E4-6971-43CB-916F-5B78A8C437ED}"/>
              </a:ext>
            </a:extLst>
          </p:cNvPr>
          <p:cNvSpPr>
            <a:spLocks noGrp="1"/>
          </p:cNvSpPr>
          <p:nvPr>
            <p:ph type="ftr" sz="quarter" idx="11"/>
          </p:nvPr>
        </p:nvSpPr>
        <p:spPr/>
        <p:txBody>
          <a:bodyPr/>
          <a:lstStyle/>
          <a:p>
            <a:pPr>
              <a:defRPr/>
            </a:pPr>
            <a:r>
              <a:rPr lang="en-US"/>
              <a:t>Audit Committee</a:t>
            </a:r>
          </a:p>
        </p:txBody>
      </p:sp>
      <p:sp>
        <p:nvSpPr>
          <p:cNvPr id="4" name="Slide Number Placeholder 3">
            <a:extLst>
              <a:ext uri="{FF2B5EF4-FFF2-40B4-BE49-F238E27FC236}">
                <a16:creationId xmlns:a16="http://schemas.microsoft.com/office/drawing/2014/main" id="{6A25DB57-12BA-4199-A8E0-4D7B44778241}"/>
              </a:ext>
            </a:extLst>
          </p:cNvPr>
          <p:cNvSpPr>
            <a:spLocks noGrp="1"/>
          </p:cNvSpPr>
          <p:nvPr>
            <p:ph type="sldNum" sz="quarter" idx="12"/>
          </p:nvPr>
        </p:nvSpPr>
        <p:spPr/>
        <p:txBody>
          <a:bodyPr/>
          <a:lstStyle/>
          <a:p>
            <a:pPr>
              <a:defRPr/>
            </a:pPr>
            <a:fld id="{43A3B5FA-9D18-4EF2-B512-AF862C510E53}" type="slidenum">
              <a:rPr lang="en-US" smtClean="0"/>
              <a:pPr>
                <a:defRPr/>
              </a:pPr>
              <a:t>57</a:t>
            </a:fld>
            <a:endParaRPr lang="en-US"/>
          </a:p>
        </p:txBody>
      </p:sp>
    </p:spTree>
    <p:extLst>
      <p:ext uri="{BB962C8B-B14F-4D97-AF65-F5344CB8AC3E}">
        <p14:creationId xmlns:p14="http://schemas.microsoft.com/office/powerpoint/2010/main" val="31167016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i-FI"/>
              <a:t>May, 28 2022</a:t>
            </a:r>
            <a:endParaRPr lang="en-US"/>
          </a:p>
        </p:txBody>
      </p:sp>
      <p:sp>
        <p:nvSpPr>
          <p:cNvPr id="8" name="Text Placeholder 7"/>
          <p:cNvSpPr>
            <a:spLocks noGrp="1"/>
          </p:cNvSpPr>
          <p:nvPr>
            <p:ph type="body" sz="quarter" idx="13"/>
          </p:nvPr>
        </p:nvSpPr>
        <p:spPr/>
        <p:txBody>
          <a:bodyPr/>
          <a:lstStyle/>
          <a:p>
            <a:endParaRPr lang="en-US"/>
          </a:p>
        </p:txBody>
      </p:sp>
      <p:graphicFrame>
        <p:nvGraphicFramePr>
          <p:cNvPr id="7" name="Diagram 6"/>
          <p:cNvGraphicFramePr/>
          <p:nvPr/>
        </p:nvGraphicFramePr>
        <p:xfrm>
          <a:off x="3049587"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p:cNvSpPr txBox="1">
            <a:spLocks/>
          </p:cNvSpPr>
          <p:nvPr/>
        </p:nvSpPr>
        <p:spPr>
          <a:xfrm>
            <a:off x="2281163" y="332656"/>
            <a:ext cx="8143932" cy="923928"/>
          </a:xfrm>
          <a:prstGeom prst="rect">
            <a:avLst/>
          </a:prstGeom>
        </p:spPr>
        <p:txBody>
          <a:bodyPr/>
          <a:lstStyle/>
          <a:p>
            <a:pPr>
              <a:lnSpc>
                <a:spcPct val="90000"/>
              </a:lnSpc>
              <a:spcBef>
                <a:spcPct val="0"/>
              </a:spcBef>
              <a:defRPr/>
            </a:pPr>
            <a:r>
              <a:rPr lang="fi-FI" sz="3000" dirty="0">
                <a:solidFill>
                  <a:schemeClr val="tx2"/>
                </a:solidFill>
                <a:latin typeface="+mj-lt"/>
                <a:ea typeface="+mj-ea"/>
                <a:cs typeface="+mj-cs"/>
              </a:rPr>
              <a:t>Risk level</a:t>
            </a:r>
            <a:endParaRPr lang="en-US" sz="3000" dirty="0">
              <a:solidFill>
                <a:schemeClr val="tx2"/>
              </a:solidFill>
              <a:latin typeface="+mj-lt"/>
              <a:ea typeface="+mj-ea"/>
              <a:cs typeface="+mj-cs"/>
            </a:endParaRPr>
          </a:p>
        </p:txBody>
      </p:sp>
      <p:sp>
        <p:nvSpPr>
          <p:cNvPr id="2" name="Footer Placeholder 1">
            <a:extLst>
              <a:ext uri="{FF2B5EF4-FFF2-40B4-BE49-F238E27FC236}">
                <a16:creationId xmlns:a16="http://schemas.microsoft.com/office/drawing/2014/main" id="{BA7B5A24-CEA3-4075-9762-AC5AA2E7AE75}"/>
              </a:ext>
            </a:extLst>
          </p:cNvPr>
          <p:cNvSpPr>
            <a:spLocks noGrp="1"/>
          </p:cNvSpPr>
          <p:nvPr>
            <p:ph type="ftr" sz="quarter" idx="11"/>
          </p:nvPr>
        </p:nvSpPr>
        <p:spPr/>
        <p:txBody>
          <a:bodyPr/>
          <a:lstStyle/>
          <a:p>
            <a:pPr>
              <a:defRPr/>
            </a:pPr>
            <a:r>
              <a:rPr lang="en-US"/>
              <a:t>Audit Committee</a:t>
            </a:r>
          </a:p>
        </p:txBody>
      </p:sp>
      <p:sp>
        <p:nvSpPr>
          <p:cNvPr id="4" name="Slide Number Placeholder 3">
            <a:extLst>
              <a:ext uri="{FF2B5EF4-FFF2-40B4-BE49-F238E27FC236}">
                <a16:creationId xmlns:a16="http://schemas.microsoft.com/office/drawing/2014/main" id="{2443C0CF-68A7-4966-A9C5-B76DDC5EF1C8}"/>
              </a:ext>
            </a:extLst>
          </p:cNvPr>
          <p:cNvSpPr>
            <a:spLocks noGrp="1"/>
          </p:cNvSpPr>
          <p:nvPr>
            <p:ph type="sldNum" sz="quarter" idx="12"/>
          </p:nvPr>
        </p:nvSpPr>
        <p:spPr/>
        <p:txBody>
          <a:bodyPr/>
          <a:lstStyle/>
          <a:p>
            <a:pPr>
              <a:defRPr/>
            </a:pPr>
            <a:fld id="{43A3B5FA-9D18-4EF2-B512-AF862C510E53}" type="slidenum">
              <a:rPr lang="en-US" smtClean="0"/>
              <a:pPr>
                <a:defRPr/>
              </a:pPr>
              <a:t>58</a:t>
            </a:fld>
            <a:endParaRPr lang="en-US"/>
          </a:p>
        </p:txBody>
      </p:sp>
    </p:spTree>
    <p:extLst>
      <p:ext uri="{BB962C8B-B14F-4D97-AF65-F5344CB8AC3E}">
        <p14:creationId xmlns:p14="http://schemas.microsoft.com/office/powerpoint/2010/main" val="27739128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title"/>
          </p:nvPr>
        </p:nvSpPr>
        <p:spPr/>
        <p:txBody>
          <a:bodyPr/>
          <a:lstStyle/>
          <a:p>
            <a:r>
              <a:rPr lang="en-US" dirty="0"/>
              <a:t>Risk assessment principles</a:t>
            </a:r>
          </a:p>
        </p:txBody>
      </p:sp>
      <p:sp>
        <p:nvSpPr>
          <p:cNvPr id="6148" name="Date Placeholder 2"/>
          <p:cNvSpPr>
            <a:spLocks noGrp="1"/>
          </p:cNvSpPr>
          <p:nvPr>
            <p:ph type="dt" sz="half" idx="10"/>
          </p:nvPr>
        </p:nvSpPr>
        <p:spPr bwMode="auto">
          <a:noFill/>
          <a:ln>
            <a:miter lim="800000"/>
            <a:headEnd/>
            <a:tailEnd/>
          </a:ln>
        </p:spPr>
        <p:txBody>
          <a:bodyPr wrap="square" numCol="1" anchorCtr="0" compatLnSpc="1">
            <a:prstTxWarp prst="textNoShape">
              <a:avLst/>
            </a:prstTxWarp>
          </a:bodyPr>
          <a:lstStyle/>
          <a:p>
            <a:r>
              <a:rPr lang="fi-FI"/>
              <a:t>May, 28 2022</a:t>
            </a:r>
            <a:endParaRPr lang="en-US"/>
          </a:p>
        </p:txBody>
      </p:sp>
      <p:sp>
        <p:nvSpPr>
          <p:cNvPr id="6151" name="Text Placeholder 5"/>
          <p:cNvSpPr>
            <a:spLocks noGrp="1"/>
          </p:cNvSpPr>
          <p:nvPr>
            <p:ph type="body" sz="quarter" idx="13"/>
          </p:nvPr>
        </p:nvSpPr>
        <p:spPr/>
        <p:txBody>
          <a:bodyPr/>
          <a:lstStyle/>
          <a:p>
            <a:endParaRPr lang="en-US"/>
          </a:p>
        </p:txBody>
      </p:sp>
      <p:graphicFrame>
        <p:nvGraphicFramePr>
          <p:cNvPr id="6146" name="Object 2"/>
          <p:cNvGraphicFramePr>
            <a:graphicFrameLocks noChangeAspect="1"/>
          </p:cNvGraphicFramePr>
          <p:nvPr/>
        </p:nvGraphicFramePr>
        <p:xfrm>
          <a:off x="2190751" y="1311275"/>
          <a:ext cx="7375525" cy="4711700"/>
        </p:xfrm>
        <a:graphic>
          <a:graphicData uri="http://schemas.openxmlformats.org/presentationml/2006/ole">
            <mc:AlternateContent xmlns:mc="http://schemas.openxmlformats.org/markup-compatibility/2006">
              <mc:Choice xmlns:v="urn:schemas-microsoft-com:vml" Requires="v">
                <p:oleObj name="Worksheet" r:id="rId2" imgW="7200900" imgH="4600651" progId="Excel.Sheet.12">
                  <p:embed/>
                </p:oleObj>
              </mc:Choice>
              <mc:Fallback>
                <p:oleObj name="Worksheet" r:id="rId2" imgW="7200900" imgH="4600651" progId="Excel.Sheet.12">
                  <p:embed/>
                  <p:pic>
                    <p:nvPicPr>
                      <p:cNvPr id="6146"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0751" y="1311275"/>
                        <a:ext cx="7375525" cy="471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Rectangle 8"/>
          <p:cNvSpPr/>
          <p:nvPr/>
        </p:nvSpPr>
        <p:spPr>
          <a:xfrm>
            <a:off x="9237663" y="2443163"/>
            <a:ext cx="1241425" cy="474662"/>
          </a:xfrm>
          <a:prstGeom prst="rect">
            <a:avLst/>
          </a:prstGeom>
          <a:solidFill>
            <a:schemeClr val="accent1">
              <a:lumMod val="75000"/>
            </a:schemeClr>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solidFill>
                  <a:schemeClr val="bg1"/>
                </a:solidFill>
              </a:rPr>
              <a:t>No actions needed</a:t>
            </a:r>
          </a:p>
        </p:txBody>
      </p:sp>
      <p:sp>
        <p:nvSpPr>
          <p:cNvPr id="10" name="Rectangle 9"/>
          <p:cNvSpPr/>
          <p:nvPr/>
        </p:nvSpPr>
        <p:spPr>
          <a:xfrm>
            <a:off x="9237663" y="3100388"/>
            <a:ext cx="1241425" cy="474662"/>
          </a:xfrm>
          <a:prstGeom prst="rect">
            <a:avLst/>
          </a:prstGeom>
          <a:solidFill>
            <a:schemeClr val="accent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solidFill>
                  <a:schemeClr val="bg1"/>
                </a:solidFill>
              </a:rPr>
              <a:t>Follow-up</a:t>
            </a:r>
          </a:p>
        </p:txBody>
      </p:sp>
      <p:sp>
        <p:nvSpPr>
          <p:cNvPr id="11" name="Rectangle 10"/>
          <p:cNvSpPr/>
          <p:nvPr/>
        </p:nvSpPr>
        <p:spPr>
          <a:xfrm>
            <a:off x="9237663" y="3757613"/>
            <a:ext cx="1241425" cy="474662"/>
          </a:xfrm>
          <a:prstGeom prst="rect">
            <a:avLst/>
          </a:prstGeom>
          <a:solidFill>
            <a:srgbClr val="FFC000"/>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solidFill>
                  <a:schemeClr val="bg1"/>
                </a:solidFill>
              </a:rPr>
              <a:t>Long term solutions</a:t>
            </a:r>
          </a:p>
        </p:txBody>
      </p:sp>
      <p:sp>
        <p:nvSpPr>
          <p:cNvPr id="12" name="Rectangle 11"/>
          <p:cNvSpPr/>
          <p:nvPr/>
        </p:nvSpPr>
        <p:spPr>
          <a:xfrm>
            <a:off x="9237663" y="4378326"/>
            <a:ext cx="1241425" cy="474663"/>
          </a:xfrm>
          <a:prstGeom prst="rect">
            <a:avLst/>
          </a:prstGeom>
          <a:solidFill>
            <a:schemeClr val="bg2"/>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solidFill>
                  <a:schemeClr val="bg1"/>
                </a:solidFill>
              </a:rPr>
              <a:t>Operational solutions</a:t>
            </a:r>
          </a:p>
        </p:txBody>
      </p:sp>
      <p:sp>
        <p:nvSpPr>
          <p:cNvPr id="13" name="Rectangle 12"/>
          <p:cNvSpPr/>
          <p:nvPr/>
        </p:nvSpPr>
        <p:spPr>
          <a:xfrm>
            <a:off x="9237663" y="4999038"/>
            <a:ext cx="1241425" cy="474662"/>
          </a:xfrm>
          <a:prstGeom prst="rect">
            <a:avLst/>
          </a:prstGeom>
          <a:solidFill>
            <a:schemeClr val="bg2">
              <a:lumMod val="75000"/>
            </a:schemeClr>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solidFill>
                  <a:schemeClr val="bg1"/>
                </a:solidFill>
              </a:rPr>
              <a:t>Immediate actions</a:t>
            </a:r>
          </a:p>
        </p:txBody>
      </p:sp>
      <p:sp>
        <p:nvSpPr>
          <p:cNvPr id="2" name="Footer Placeholder 1">
            <a:extLst>
              <a:ext uri="{FF2B5EF4-FFF2-40B4-BE49-F238E27FC236}">
                <a16:creationId xmlns:a16="http://schemas.microsoft.com/office/drawing/2014/main" id="{0F90A5D5-32DD-467A-938E-4C27FD907ABC}"/>
              </a:ext>
            </a:extLst>
          </p:cNvPr>
          <p:cNvSpPr>
            <a:spLocks noGrp="1"/>
          </p:cNvSpPr>
          <p:nvPr>
            <p:ph type="ftr" sz="quarter" idx="11"/>
          </p:nvPr>
        </p:nvSpPr>
        <p:spPr/>
        <p:txBody>
          <a:bodyPr/>
          <a:lstStyle/>
          <a:p>
            <a:pPr>
              <a:defRPr/>
            </a:pPr>
            <a:r>
              <a:rPr lang="en-US"/>
              <a:t>Audit Committee</a:t>
            </a:r>
          </a:p>
        </p:txBody>
      </p:sp>
      <p:sp>
        <p:nvSpPr>
          <p:cNvPr id="3" name="Slide Number Placeholder 2">
            <a:extLst>
              <a:ext uri="{FF2B5EF4-FFF2-40B4-BE49-F238E27FC236}">
                <a16:creationId xmlns:a16="http://schemas.microsoft.com/office/drawing/2014/main" id="{2BD5A29B-7722-4BC8-A89F-9A85654BA607}"/>
              </a:ext>
            </a:extLst>
          </p:cNvPr>
          <p:cNvSpPr>
            <a:spLocks noGrp="1"/>
          </p:cNvSpPr>
          <p:nvPr>
            <p:ph type="sldNum" sz="quarter" idx="12"/>
          </p:nvPr>
        </p:nvSpPr>
        <p:spPr/>
        <p:txBody>
          <a:bodyPr/>
          <a:lstStyle/>
          <a:p>
            <a:pPr>
              <a:defRPr/>
            </a:pPr>
            <a:fld id="{BD35CEBF-EEAA-45F5-BAD2-1450CBDB4A96}" type="slidenum">
              <a:rPr lang="en-US" smtClean="0"/>
              <a:pPr>
                <a:defRPr/>
              </a:pPr>
              <a:t>59</a:t>
            </a:fld>
            <a:endParaRPr lang="en-US"/>
          </a:p>
        </p:txBody>
      </p:sp>
    </p:spTree>
    <p:extLst>
      <p:ext uri="{BB962C8B-B14F-4D97-AF65-F5344CB8AC3E}">
        <p14:creationId xmlns:p14="http://schemas.microsoft.com/office/powerpoint/2010/main" val="503151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Corporate Security</a:t>
            </a:r>
          </a:p>
        </p:txBody>
      </p:sp>
      <p:sp>
        <p:nvSpPr>
          <p:cNvPr id="13" name="Text Placeholder 12"/>
          <p:cNvSpPr>
            <a:spLocks noGrp="1"/>
          </p:cNvSpPr>
          <p:nvPr>
            <p:ph type="body" sz="quarter" idx="13"/>
          </p:nvPr>
        </p:nvSpPr>
        <p:spPr/>
        <p:txBody>
          <a:bodyPr/>
          <a:lstStyle/>
          <a:p>
            <a:r>
              <a:rPr lang="en-US" dirty="0"/>
              <a:t>Components &amp; Owners</a:t>
            </a:r>
            <a:endParaRPr lang="fi-FI" dirty="0"/>
          </a:p>
        </p:txBody>
      </p:sp>
      <p:sp>
        <p:nvSpPr>
          <p:cNvPr id="14" name="Text Placeholder 13"/>
          <p:cNvSpPr>
            <a:spLocks noGrp="1"/>
          </p:cNvSpPr>
          <p:nvPr>
            <p:ph type="body" sz="quarter" idx="14"/>
          </p:nvPr>
        </p:nvSpPr>
        <p:spPr/>
        <p:txBody>
          <a:bodyPr/>
          <a:lstStyle/>
          <a:p>
            <a:r>
              <a:rPr lang="en-US" dirty="0"/>
              <a:t>INTERNAL</a:t>
            </a:r>
          </a:p>
        </p:txBody>
      </p:sp>
      <p:sp>
        <p:nvSpPr>
          <p:cNvPr id="6" name="Date Placeholder 5"/>
          <p:cNvSpPr>
            <a:spLocks noGrp="1"/>
          </p:cNvSpPr>
          <p:nvPr>
            <p:ph type="dt" sz="half" idx="10"/>
          </p:nvPr>
        </p:nvSpPr>
        <p:spPr>
          <a:xfrm>
            <a:off x="827584" y="6453336"/>
            <a:ext cx="1224136" cy="144016"/>
          </a:xfrm>
          <a:prstGeom prst="rect">
            <a:avLst/>
          </a:prstGeom>
        </p:spPr>
        <p:txBody>
          <a:bodyPr vert="horz" lIns="0" tIns="0" rIns="0" bIns="0" rtlCol="0" anchor="ctr">
            <a:noAutofit/>
          </a:bodyPr>
          <a:lstStyle>
            <a:defPPr>
              <a:defRPr lang="fi-FI"/>
            </a:defPPr>
            <a:lvl1pPr marL="0" algn="l" defTabSz="914400" rtl="0" eaLnBrk="1" latinLnBrk="0" hangingPunct="1">
              <a:defRPr sz="7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a:t>May, 28 2022</a:t>
            </a:r>
            <a:endParaRPr lang="en-US"/>
          </a:p>
        </p:txBody>
      </p:sp>
      <p:sp>
        <p:nvSpPr>
          <p:cNvPr id="8" name="Footer Placeholder 7"/>
          <p:cNvSpPr>
            <a:spLocks noGrp="1"/>
          </p:cNvSpPr>
          <p:nvPr>
            <p:ph type="ftr" sz="quarter" idx="11"/>
          </p:nvPr>
        </p:nvSpPr>
        <p:spPr>
          <a:xfrm>
            <a:off x="2051719" y="6453336"/>
            <a:ext cx="2880643" cy="144016"/>
          </a:xfrm>
          <a:prstGeom prst="rect">
            <a:avLst/>
          </a:prstGeom>
        </p:spPr>
        <p:txBody>
          <a:bodyPr vert="horz" lIns="0" tIns="0" rIns="0" bIns="0" rtlCol="0" anchor="ctr">
            <a:noAutofit/>
          </a:bodyPr>
          <a:lstStyle>
            <a:defPPr>
              <a:defRPr lang="fi-FI"/>
            </a:defPPr>
            <a:lvl1pPr marL="0" algn="l" defTabSz="914400" rtl="0" eaLnBrk="1" latinLnBrk="0" hangingPunct="1">
              <a:defRPr sz="7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Audit Committee</a:t>
            </a:r>
            <a:endParaRPr lang="en-US" dirty="0"/>
          </a:p>
        </p:txBody>
      </p:sp>
      <p:sp>
        <p:nvSpPr>
          <p:cNvPr id="20" name="Rectangle 19"/>
          <p:cNvSpPr/>
          <p:nvPr/>
        </p:nvSpPr>
        <p:spPr>
          <a:xfrm>
            <a:off x="1957127" y="1340768"/>
            <a:ext cx="8280920" cy="4140460"/>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i-FI"/>
          </a:p>
        </p:txBody>
      </p:sp>
      <p:graphicFrame>
        <p:nvGraphicFramePr>
          <p:cNvPr id="21" name="Content Placeholder 7"/>
          <p:cNvGraphicFramePr>
            <a:graphicFrameLocks noGrp="1"/>
          </p:cNvGraphicFramePr>
          <p:nvPr>
            <p:ph idx="1"/>
          </p:nvPr>
        </p:nvGraphicFramePr>
        <p:xfrm>
          <a:off x="2533191" y="1412776"/>
          <a:ext cx="7236804" cy="39964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2" name="Table 21"/>
          <p:cNvGraphicFramePr>
            <a:graphicFrameLocks noGrp="1"/>
          </p:cNvGraphicFramePr>
          <p:nvPr/>
        </p:nvGraphicFramePr>
        <p:xfrm>
          <a:off x="8293831" y="5553236"/>
          <a:ext cx="1960588" cy="653760"/>
        </p:xfrm>
        <a:graphic>
          <a:graphicData uri="http://schemas.openxmlformats.org/drawingml/2006/table">
            <a:tbl>
              <a:tblPr firstRow="1" bandRow="1">
                <a:tableStyleId>{5C22544A-7EE6-4342-B048-85BDC9FD1C3A}</a:tableStyleId>
              </a:tblPr>
              <a:tblGrid>
                <a:gridCol w="1755188">
                  <a:extLst>
                    <a:ext uri="{9D8B030D-6E8A-4147-A177-3AD203B41FA5}">
                      <a16:colId xmlns:a16="http://schemas.microsoft.com/office/drawing/2014/main" val="20000"/>
                    </a:ext>
                  </a:extLst>
                </a:gridCol>
                <a:gridCol w="205400">
                  <a:extLst>
                    <a:ext uri="{9D8B030D-6E8A-4147-A177-3AD203B41FA5}">
                      <a16:colId xmlns:a16="http://schemas.microsoft.com/office/drawing/2014/main" val="20001"/>
                    </a:ext>
                  </a:extLst>
                </a:gridCol>
              </a:tblGrid>
              <a:tr h="162018">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fi-FI" sz="600" b="0" dirty="0">
                          <a:solidFill>
                            <a:schemeClr val="tx1"/>
                          </a:solidFill>
                        </a:rPr>
                        <a:t>Corporate</a:t>
                      </a:r>
                      <a:r>
                        <a:rPr lang="fi-FI" sz="600" b="0" baseline="0" dirty="0">
                          <a:solidFill>
                            <a:schemeClr val="tx1"/>
                          </a:solidFill>
                        </a:rPr>
                        <a:t> </a:t>
                      </a:r>
                      <a:r>
                        <a:rPr lang="fi-FI" sz="600" b="0" dirty="0">
                          <a:solidFill>
                            <a:schemeClr val="tx1"/>
                          </a:solidFill>
                        </a:rPr>
                        <a:t>Risk Management</a:t>
                      </a:r>
                    </a:p>
                  </a:txBody>
                  <a:tcPr marL="90000" marR="90000" marT="36000" marB="36000">
                    <a:lnR w="12700" cap="flat" cmpd="sng" algn="ctr">
                      <a:noFill/>
                      <a:prstDash val="solid"/>
                      <a:round/>
                      <a:headEnd type="none" w="med" len="med"/>
                      <a:tailEnd type="none" w="med" len="med"/>
                    </a:lnR>
                    <a:solidFill>
                      <a:schemeClr val="bg1"/>
                    </a:solidFill>
                  </a:tcPr>
                </a:tc>
                <a:tc>
                  <a:txBody>
                    <a:bodyPr/>
                    <a:lstStyle/>
                    <a:p>
                      <a:endParaRPr lang="fi-FI" sz="600" dirty="0"/>
                    </a:p>
                  </a:txBody>
                  <a:tcPr marL="90000" marR="90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0"/>
                  </a:ext>
                </a:extLst>
              </a:tr>
              <a:tr h="162018">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fi-FI" sz="600" b="0" dirty="0">
                          <a:solidFill>
                            <a:schemeClr val="tx1"/>
                          </a:solidFill>
                        </a:rPr>
                        <a:t>Group Strategy/Health &amp; Safety     </a:t>
                      </a:r>
                    </a:p>
                  </a:txBody>
                  <a:tcPr marL="90000" marR="90000" marT="36000" marB="36000">
                    <a:lnR w="12700" cap="flat" cmpd="sng" algn="ctr">
                      <a:noFill/>
                      <a:prstDash val="solid"/>
                      <a:round/>
                      <a:headEnd type="none" w="med" len="med"/>
                      <a:tailEnd type="none" w="med" len="med"/>
                    </a:lnR>
                    <a:solidFill>
                      <a:schemeClr val="bg1"/>
                    </a:solidFill>
                  </a:tcPr>
                </a:tc>
                <a:tc>
                  <a:txBody>
                    <a:bodyPr/>
                    <a:lstStyle/>
                    <a:p>
                      <a:endParaRPr lang="fi-FI" sz="600" dirty="0"/>
                    </a:p>
                  </a:txBody>
                  <a:tcPr marL="90000" marR="90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0001"/>
                  </a:ext>
                </a:extLst>
              </a:tr>
              <a:tr h="162018">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fi-FI" sz="600" b="0" dirty="0">
                          <a:solidFill>
                            <a:schemeClr val="tx1"/>
                          </a:solidFill>
                        </a:rPr>
                        <a:t>Group</a:t>
                      </a:r>
                      <a:r>
                        <a:rPr lang="fi-FI" sz="600" b="0" baseline="0" dirty="0">
                          <a:solidFill>
                            <a:schemeClr val="tx1"/>
                          </a:solidFill>
                        </a:rPr>
                        <a:t> Strategy/Sustainability &amp; Technology</a:t>
                      </a:r>
                    </a:p>
                  </a:txBody>
                  <a:tcPr marL="90000" marR="90000" marT="36000" marB="36000">
                    <a:lnR w="12700" cap="flat" cmpd="sng" algn="ctr">
                      <a:noFill/>
                      <a:prstDash val="solid"/>
                      <a:round/>
                      <a:headEnd type="none" w="med" len="med"/>
                      <a:tailEnd type="none" w="med" len="med"/>
                    </a:lnR>
                    <a:solidFill>
                      <a:schemeClr val="bg1"/>
                    </a:solidFill>
                  </a:tcPr>
                </a:tc>
                <a:tc>
                  <a:txBody>
                    <a:bodyPr/>
                    <a:lstStyle/>
                    <a:p>
                      <a:endParaRPr lang="fi-FI" sz="600" dirty="0"/>
                    </a:p>
                  </a:txBody>
                  <a:tcPr marL="90000" marR="90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10002"/>
                  </a:ext>
                </a:extLst>
              </a:tr>
              <a:tr h="162018">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fi-FI" sz="600" b="0" dirty="0">
                          <a:solidFill>
                            <a:schemeClr val="tx1"/>
                          </a:solidFill>
                        </a:rPr>
                        <a:t>Group Human Resources</a:t>
                      </a:r>
                    </a:p>
                  </a:txBody>
                  <a:tcPr marL="90000" marR="90000" marT="36000" marB="36000">
                    <a:lnR w="12700" cap="flat" cmpd="sng" algn="ctr">
                      <a:noFill/>
                      <a:prstDash val="solid"/>
                      <a:round/>
                      <a:headEnd type="none" w="med" len="med"/>
                      <a:tailEnd type="none" w="med" len="med"/>
                    </a:lnR>
                    <a:solidFill>
                      <a:schemeClr val="bg1"/>
                    </a:solidFill>
                  </a:tcPr>
                </a:tc>
                <a:tc>
                  <a:txBody>
                    <a:bodyPr/>
                    <a:lstStyle/>
                    <a:p>
                      <a:endParaRPr lang="fi-FI" sz="600" dirty="0"/>
                    </a:p>
                  </a:txBody>
                  <a:tcPr marL="90000" marR="90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10003"/>
                  </a:ext>
                </a:extLst>
              </a:tr>
            </a:tbl>
          </a:graphicData>
        </a:graphic>
      </p:graphicFrame>
      <p:sp>
        <p:nvSpPr>
          <p:cNvPr id="24" name="TextBox 23"/>
          <p:cNvSpPr txBox="1"/>
          <p:nvPr/>
        </p:nvSpPr>
        <p:spPr>
          <a:xfrm>
            <a:off x="1993131" y="5625244"/>
            <a:ext cx="6408712" cy="349702"/>
          </a:xfrm>
          <a:prstGeom prst="rect">
            <a:avLst/>
          </a:prstGeom>
          <a:noFill/>
        </p:spPr>
        <p:txBody>
          <a:bodyPr wrap="square" lIns="36000" tIns="36000" rIns="36000" bIns="36000" rtlCol="0">
            <a:spAutoFit/>
          </a:bodyPr>
          <a:lstStyle/>
          <a:p>
            <a:endParaRPr lang="fi-FI" dirty="0">
              <a:solidFill>
                <a:schemeClr val="tx2">
                  <a:lumMod val="50000"/>
                </a:schemeClr>
              </a:solidFill>
            </a:endParaRPr>
          </a:p>
        </p:txBody>
      </p:sp>
      <p:sp>
        <p:nvSpPr>
          <p:cNvPr id="25" name="Content Placeholder 3"/>
          <p:cNvSpPr txBox="1">
            <a:spLocks/>
          </p:cNvSpPr>
          <p:nvPr/>
        </p:nvSpPr>
        <p:spPr>
          <a:xfrm>
            <a:off x="1957127" y="5625244"/>
            <a:ext cx="6588732" cy="1358936"/>
          </a:xfrm>
          <a:prstGeom prst="rect">
            <a:avLst/>
          </a:prstGeom>
        </p:spPr>
        <p:txBody>
          <a:bodyPr vert="horz" lIns="0" tIns="0" rIns="0" bIns="0" rtlCol="0">
            <a:noAutofit/>
          </a:bodyPr>
          <a:lstStyle/>
          <a:p>
            <a:pPr marL="266700" indent="-266700">
              <a:spcBef>
                <a:spcPts val="600"/>
              </a:spcBef>
              <a:buClr>
                <a:schemeClr val="accent1"/>
              </a:buClr>
              <a:buFont typeface="Wingdings" panose="05000000000000000000" pitchFamily="2" charset="2"/>
              <a:buChar char=""/>
            </a:pPr>
            <a:r>
              <a:rPr lang="en-US" sz="1200" dirty="0">
                <a:solidFill>
                  <a:schemeClr val="tx2">
                    <a:lumMod val="50000"/>
                  </a:schemeClr>
                </a:solidFill>
              </a:rPr>
              <a:t>The division of corporate security into ten components is based on the model created by the Finnish Corporate Security Advisory Body of the Confederation of Finnish Industries EK. </a:t>
            </a:r>
          </a:p>
          <a:p>
            <a:pPr marL="266700" indent="-266700">
              <a:spcBef>
                <a:spcPts val="600"/>
              </a:spcBef>
              <a:buClr>
                <a:schemeClr val="accent1"/>
              </a:buClr>
              <a:buFont typeface="Wingdings" panose="05000000000000000000" pitchFamily="2" charset="2"/>
              <a:buChar char=""/>
            </a:pPr>
            <a:r>
              <a:rPr lang="en-US" sz="1200" dirty="0">
                <a:solidFill>
                  <a:schemeClr val="tx2">
                    <a:lumMod val="50000"/>
                  </a:schemeClr>
                </a:solidFill>
              </a:rPr>
              <a:t>Corporate Risk Management has overall responsibility for Corporate Security</a:t>
            </a:r>
          </a:p>
          <a:p>
            <a:pPr marL="266700" indent="-266700">
              <a:spcBef>
                <a:spcPts val="800"/>
              </a:spcBef>
              <a:buClr>
                <a:schemeClr val="accent1"/>
              </a:buClr>
            </a:pPr>
            <a:endParaRPr lang="en-US" sz="1400" dirty="0">
              <a:solidFill>
                <a:schemeClr val="tx2">
                  <a:lumMod val="50000"/>
                </a:schemeClr>
              </a:solidFill>
            </a:endParaRPr>
          </a:p>
          <a:p>
            <a:pPr marL="266700" indent="-266700">
              <a:spcBef>
                <a:spcPts val="800"/>
              </a:spcBef>
              <a:buClr>
                <a:schemeClr val="accent1"/>
              </a:buClr>
              <a:defRPr/>
            </a:pPr>
            <a:endParaRPr lang="fi-FI" sz="2000" dirty="0">
              <a:solidFill>
                <a:schemeClr val="tx2">
                  <a:lumMod val="50000"/>
                </a:schemeClr>
              </a:solidFill>
            </a:endParaRPr>
          </a:p>
        </p:txBody>
      </p:sp>
      <p:sp>
        <p:nvSpPr>
          <p:cNvPr id="2" name="Slide Number Placeholder 1">
            <a:extLst>
              <a:ext uri="{FF2B5EF4-FFF2-40B4-BE49-F238E27FC236}">
                <a16:creationId xmlns:a16="http://schemas.microsoft.com/office/drawing/2014/main" id="{D70D6162-895E-4048-A239-64772D57CCAA}"/>
              </a:ext>
            </a:extLst>
          </p:cNvPr>
          <p:cNvSpPr>
            <a:spLocks noGrp="1"/>
          </p:cNvSpPr>
          <p:nvPr>
            <p:ph type="sldNum" sz="quarter" idx="17"/>
          </p:nvPr>
        </p:nvSpPr>
        <p:spPr/>
        <p:txBody>
          <a:bodyPr/>
          <a:lstStyle/>
          <a:p>
            <a:fld id="{82F35C78-EDC3-4BE6-A74D-429C10820A80}" type="slidenum">
              <a:rPr lang="en-US" smtClean="0"/>
              <a:pPr/>
              <a:t>6</a:t>
            </a:fld>
            <a:endParaRPr lang="en-US"/>
          </a:p>
        </p:txBody>
      </p:sp>
    </p:spTree>
    <p:extLst>
      <p:ext uri="{BB962C8B-B14F-4D97-AF65-F5344CB8AC3E}">
        <p14:creationId xmlns:p14="http://schemas.microsoft.com/office/powerpoint/2010/main" val="1166271538"/>
      </p:ext>
    </p:extLst>
  </p:cSld>
  <p:clrMapOvr>
    <a:masterClrMapping/>
  </p:clrMapOvr>
  <p:transition spd="med">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0922F-F11B-4F35-B870-D35B266AA487}"/>
              </a:ext>
            </a:extLst>
          </p:cNvPr>
          <p:cNvSpPr>
            <a:spLocks noGrp="1"/>
          </p:cNvSpPr>
          <p:nvPr>
            <p:ph type="ctrTitle"/>
          </p:nvPr>
        </p:nvSpPr>
        <p:spPr/>
        <p:txBody>
          <a:bodyPr/>
          <a:lstStyle/>
          <a:p>
            <a:r>
              <a:rPr lang="fi-FI"/>
              <a:t>Risk Assessment Results</a:t>
            </a:r>
            <a:endParaRPr lang="fi-FI" dirty="0"/>
          </a:p>
        </p:txBody>
      </p:sp>
      <p:sp>
        <p:nvSpPr>
          <p:cNvPr id="3" name="Rectangle 2">
            <a:extLst>
              <a:ext uri="{FF2B5EF4-FFF2-40B4-BE49-F238E27FC236}">
                <a16:creationId xmlns:a16="http://schemas.microsoft.com/office/drawing/2014/main" id="{DC64037D-F5B2-46C6-AD55-9E1235AF8242}"/>
              </a:ext>
            </a:extLst>
          </p:cNvPr>
          <p:cNvSpPr/>
          <p:nvPr/>
        </p:nvSpPr>
        <p:spPr>
          <a:xfrm>
            <a:off x="4581724" y="3861048"/>
            <a:ext cx="6096000" cy="1200329"/>
          </a:xfrm>
          <a:prstGeom prst="rect">
            <a:avLst/>
          </a:prstGeom>
        </p:spPr>
        <p:txBody>
          <a:bodyPr>
            <a:spAutoFit/>
          </a:bodyPr>
          <a:lstStyle/>
          <a:p>
            <a:r>
              <a:rPr lang="en-GB" dirty="0"/>
              <a:t>Based on Valmet Risk Management Policy</a:t>
            </a:r>
          </a:p>
          <a:p>
            <a:r>
              <a:rPr lang="en-GB" dirty="0"/>
              <a:t>CONFIDENTIAL</a:t>
            </a:r>
          </a:p>
          <a:p>
            <a:r>
              <a:rPr lang="en-GB" dirty="0"/>
              <a:t>16.06.2022</a:t>
            </a:r>
          </a:p>
          <a:p>
            <a:r>
              <a:rPr lang="en-GB" dirty="0"/>
              <a:t>Asko Partti</a:t>
            </a:r>
          </a:p>
        </p:txBody>
      </p:sp>
    </p:spTree>
    <p:extLst>
      <p:ext uri="{BB962C8B-B14F-4D97-AF65-F5344CB8AC3E}">
        <p14:creationId xmlns:p14="http://schemas.microsoft.com/office/powerpoint/2010/main" val="3972816492"/>
      </p:ext>
    </p:extLst>
  </p:cSld>
  <p:clrMapOvr>
    <a:masterClrMapping/>
  </p:clrMapOvr>
  <p:transition spd="med">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a:t>
            </a:r>
          </a:p>
        </p:txBody>
      </p:sp>
      <p:sp>
        <p:nvSpPr>
          <p:cNvPr id="13" name="Text Placeholder 12"/>
          <p:cNvSpPr>
            <a:spLocks noGrp="1"/>
          </p:cNvSpPr>
          <p:nvPr>
            <p:ph type="body" sz="quarter" idx="13"/>
          </p:nvPr>
        </p:nvSpPr>
        <p:spPr/>
        <p:txBody>
          <a:bodyPr/>
          <a:lstStyle/>
          <a:p>
            <a:r>
              <a:rPr lang="en-US" dirty="0"/>
              <a:t>Key findings for 2023  </a:t>
            </a:r>
          </a:p>
        </p:txBody>
      </p:sp>
      <p:sp>
        <p:nvSpPr>
          <p:cNvPr id="9" name="Content Placeholder 8"/>
          <p:cNvSpPr>
            <a:spLocks noGrp="1"/>
          </p:cNvSpPr>
          <p:nvPr>
            <p:ph sz="half" idx="1"/>
          </p:nvPr>
        </p:nvSpPr>
        <p:spPr>
          <a:xfrm>
            <a:off x="857437" y="1428736"/>
            <a:ext cx="10860427" cy="4572032"/>
          </a:xfrm>
        </p:spPr>
        <p:txBody>
          <a:bodyPr/>
          <a:lstStyle/>
          <a:p>
            <a:r>
              <a:rPr lang="en-US" sz="1600" dirty="0"/>
              <a:t>The company’s overall risk level is currently manageable in proportion to the scope of its operations and the practical measures available for managing these risks. </a:t>
            </a:r>
          </a:p>
          <a:p>
            <a:r>
              <a:rPr lang="en-US" sz="1600" dirty="0"/>
              <a:t>If global economic growth weakens, it might have adverse effects on new projects under negotiation or on projects in the order backlog. </a:t>
            </a:r>
          </a:p>
          <a:p>
            <a:r>
              <a:rPr lang="en-US" sz="1600" dirty="0"/>
              <a:t>Financial and political uncertainty in the global economy, coupled with fluctuations in exchange rates and tightening financial market regulations, may have an adverse effect on the availability of financing from banks and capital markets, and could reduce the investment appetite of Valmet’s customers. </a:t>
            </a:r>
          </a:p>
          <a:p>
            <a:r>
              <a:rPr lang="en-US" sz="1600" dirty="0"/>
              <a:t>The high proportion of business derived from stable business and the geographical diversification will reduce the possible negative effects that market uncertainties may have. </a:t>
            </a:r>
          </a:p>
          <a:p>
            <a:r>
              <a:rPr lang="en-US" sz="1600" dirty="0"/>
              <a:t>Through acquisitions or mergers Valmet may become exposed to risks associated with new markets and business environments.</a:t>
            </a:r>
          </a:p>
          <a:p>
            <a:r>
              <a:rPr lang="en-US" sz="1600" dirty="0"/>
              <a:t>Key risks related to projects are cost accounting, scheduling and materials management risks. </a:t>
            </a:r>
          </a:p>
          <a:p>
            <a:r>
              <a:rPr lang="en-US" sz="1600" dirty="0"/>
              <a:t>Capital business risks are managed by improving and continuously developing project management processes and the related tools. </a:t>
            </a:r>
          </a:p>
          <a:p>
            <a:r>
              <a:rPr lang="fi-FI" sz="1600" dirty="0"/>
              <a:t>Changes and uncertainty in the future regulation and legislation may critically affect business opportunities especially in the energy business.</a:t>
            </a:r>
          </a:p>
          <a:p>
            <a:endParaRPr lang="en-US" sz="1600" dirty="0"/>
          </a:p>
        </p:txBody>
      </p:sp>
      <p:sp>
        <p:nvSpPr>
          <p:cNvPr id="4" name="Date Placeholder 3"/>
          <p:cNvSpPr>
            <a:spLocks noGrp="1"/>
          </p:cNvSpPr>
          <p:nvPr>
            <p:ph type="dt" sz="half" idx="10"/>
          </p:nvPr>
        </p:nvSpPr>
        <p:spPr/>
        <p:txBody>
          <a:bodyPr/>
          <a:lstStyle/>
          <a:p>
            <a:r>
              <a:rPr lang="fi-FI"/>
              <a:t>May, 28 2022</a:t>
            </a:r>
            <a:endParaRPr lang="en-US" dirty="0"/>
          </a:p>
        </p:txBody>
      </p:sp>
      <p:sp>
        <p:nvSpPr>
          <p:cNvPr id="3" name="Footer Placeholder 2"/>
          <p:cNvSpPr>
            <a:spLocks noGrp="1"/>
          </p:cNvSpPr>
          <p:nvPr>
            <p:ph type="ftr" sz="quarter" idx="11"/>
          </p:nvPr>
        </p:nvSpPr>
        <p:spPr/>
        <p:txBody>
          <a:bodyPr/>
          <a:lstStyle/>
          <a:p>
            <a:r>
              <a:rPr lang="en-US"/>
              <a:t>Audit Committee</a:t>
            </a:r>
          </a:p>
        </p:txBody>
      </p:sp>
      <p:sp>
        <p:nvSpPr>
          <p:cNvPr id="6" name="Slide Number Placeholder 5"/>
          <p:cNvSpPr>
            <a:spLocks noGrp="1"/>
          </p:cNvSpPr>
          <p:nvPr>
            <p:ph type="sldNum" sz="quarter" idx="12"/>
          </p:nvPr>
        </p:nvSpPr>
        <p:spPr/>
        <p:txBody>
          <a:bodyPr/>
          <a:lstStyle/>
          <a:p>
            <a:fld id="{B8323A3C-F378-4ECE-A09C-8538A7196462}" type="slidenum">
              <a:rPr lang="en-US" smtClean="0"/>
              <a:pPr/>
              <a:t>61</a:t>
            </a:fld>
            <a:endParaRPr lang="en-US"/>
          </a:p>
        </p:txBody>
      </p:sp>
      <p:sp>
        <p:nvSpPr>
          <p:cNvPr id="17" name="Text Placeholder 16">
            <a:extLst>
              <a:ext uri="{FF2B5EF4-FFF2-40B4-BE49-F238E27FC236}">
                <a16:creationId xmlns:a16="http://schemas.microsoft.com/office/drawing/2014/main" id="{C6DC4822-46BA-478E-8CE0-5A593D2A430E}"/>
              </a:ext>
            </a:extLst>
          </p:cNvPr>
          <p:cNvSpPr>
            <a:spLocks noGrp="1"/>
          </p:cNvSpPr>
          <p:nvPr>
            <p:ph type="body" sz="quarter" idx="14"/>
          </p:nvPr>
        </p:nvSpPr>
        <p:spPr/>
        <p:txBody>
          <a:bodyPr/>
          <a:lstStyle/>
          <a:p>
            <a:endParaRPr lang="en-US"/>
          </a:p>
        </p:txBody>
      </p:sp>
      <p:sp>
        <p:nvSpPr>
          <p:cNvPr id="10" name="TextBox 9"/>
          <p:cNvSpPr txBox="1"/>
          <p:nvPr/>
        </p:nvSpPr>
        <p:spPr>
          <a:xfrm>
            <a:off x="6889675" y="6373684"/>
            <a:ext cx="1440160" cy="253916"/>
          </a:xfrm>
          <a:prstGeom prst="rect">
            <a:avLst/>
          </a:prstGeom>
          <a:noFill/>
        </p:spPr>
        <p:txBody>
          <a:bodyPr wrap="square" rtlCol="0">
            <a:spAutoFit/>
          </a:bodyPr>
          <a:lstStyle/>
          <a:p>
            <a:r>
              <a:rPr lang="fi-FI" sz="1050" dirty="0">
                <a:solidFill>
                  <a:srgbClr val="FF0000"/>
                </a:solidFill>
              </a:rPr>
              <a:t>CONFIDENTIAL</a:t>
            </a:r>
          </a:p>
        </p:txBody>
      </p:sp>
      <p:pic>
        <p:nvPicPr>
          <p:cNvPr id="11" name="Picture 9"/>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65740" y="167044"/>
            <a:ext cx="2312584" cy="1317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37818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p:cNvSpPr>
          <p:nvPr>
            <p:ph type="title"/>
          </p:nvPr>
        </p:nvSpPr>
        <p:spPr>
          <a:xfrm>
            <a:off x="481012" y="250510"/>
            <a:ext cx="11233150" cy="935955"/>
          </a:xfrm>
        </p:spPr>
        <p:txBody>
          <a:bodyPr/>
          <a:lstStyle/>
          <a:p>
            <a:pPr lvl="0"/>
            <a:r>
              <a:rPr lang="en-US" dirty="0"/>
              <a:t>Emerging Risks and Must-Wins </a:t>
            </a:r>
            <a:endParaRPr lang="en-US" sz="3600" dirty="0">
              <a:solidFill>
                <a:srgbClr val="FF0000"/>
              </a:solidFill>
            </a:endParaRPr>
          </a:p>
        </p:txBody>
      </p:sp>
      <p:sp>
        <p:nvSpPr>
          <p:cNvPr id="40" name="Rectangle 39"/>
          <p:cNvSpPr/>
          <p:nvPr/>
        </p:nvSpPr>
        <p:spPr>
          <a:xfrm>
            <a:off x="481013" y="2492897"/>
            <a:ext cx="2562884" cy="10701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3986" tIns="53986" rIns="53986" bIns="53986" rtlCol="0" anchor="t" anchorCtr="0"/>
          <a:lstStyle/>
          <a:p>
            <a:pPr>
              <a:lnSpc>
                <a:spcPct val="95000"/>
              </a:lnSpc>
              <a:defRPr/>
            </a:pPr>
            <a:r>
              <a:rPr lang="en-US" sz="1200" dirty="0">
                <a:solidFill>
                  <a:schemeClr val="bg1"/>
                </a:solidFill>
                <a:latin typeface="Arial"/>
              </a:rPr>
              <a:t>Leader in technology and innovation</a:t>
            </a:r>
          </a:p>
        </p:txBody>
      </p:sp>
      <p:sp>
        <p:nvSpPr>
          <p:cNvPr id="41" name="Rectangle 40"/>
          <p:cNvSpPr/>
          <p:nvPr/>
        </p:nvSpPr>
        <p:spPr>
          <a:xfrm>
            <a:off x="481013" y="3687905"/>
            <a:ext cx="2562884" cy="23072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3986" tIns="53986" rIns="53986" bIns="53986" rtlCol="0" anchor="t" anchorCtr="0"/>
          <a:lstStyle/>
          <a:p>
            <a:pPr>
              <a:lnSpc>
                <a:spcPct val="95000"/>
              </a:lnSpc>
              <a:defRPr/>
            </a:pPr>
            <a:r>
              <a:rPr lang="fi-FI" sz="1200" dirty="0" err="1">
                <a:solidFill>
                  <a:schemeClr val="bg1"/>
                </a:solidFill>
                <a:latin typeface="Arial"/>
              </a:rPr>
              <a:t>Excellence</a:t>
            </a:r>
            <a:r>
              <a:rPr lang="fi-FI" sz="1200" dirty="0">
                <a:solidFill>
                  <a:schemeClr val="bg1"/>
                </a:solidFill>
                <a:latin typeface="Arial"/>
              </a:rPr>
              <a:t> in processes</a:t>
            </a:r>
          </a:p>
        </p:txBody>
      </p:sp>
      <p:sp>
        <p:nvSpPr>
          <p:cNvPr id="57" name="Rectangle 4"/>
          <p:cNvSpPr txBox="1">
            <a:spLocks/>
          </p:cNvSpPr>
          <p:nvPr/>
        </p:nvSpPr>
        <p:spPr bwMode="gray">
          <a:xfrm>
            <a:off x="67361" y="235769"/>
            <a:ext cx="6909232" cy="728481"/>
          </a:xfrm>
          <a:prstGeom prst="rect">
            <a:avLst/>
          </a:prstGeom>
        </p:spPr>
        <p:txBody>
          <a:bodyPr vert="horz" wrap="square" lIns="0" tIns="0" rIns="0" bIns="0" rtlCol="0" anchor="t" anchorCtr="0">
            <a:noAutofit/>
          </a:bodyPr>
          <a:lstStyle>
            <a:lvl1pPr marL="180000" lvl="0" indent="-180000">
              <a:spcBef>
                <a:spcPts val="800"/>
              </a:spcBef>
              <a:buClr>
                <a:srgbClr val="E05314"/>
              </a:buClr>
              <a:buSzPct val="130000"/>
              <a:buFont typeface="Arial" pitchFamily="34" charset="0"/>
              <a:buChar char="•"/>
              <a:defRPr sz="2000">
                <a:solidFill>
                  <a:srgbClr val="000000"/>
                </a:solidFill>
              </a:defRPr>
            </a:lvl1pPr>
            <a:lvl2pPr marL="612000" lvl="1" indent="-180000">
              <a:spcBef>
                <a:spcPts val="480"/>
              </a:spcBef>
              <a:buClr>
                <a:srgbClr val="E05314"/>
              </a:buClr>
              <a:buSzPct val="130000"/>
              <a:buFont typeface="Arial" pitchFamily="34" charset="0"/>
              <a:buChar char="-"/>
              <a:defRPr sz="1600">
                <a:solidFill>
                  <a:srgbClr val="000000"/>
                </a:solidFill>
              </a:defRPr>
            </a:lvl2pPr>
            <a:lvl3pPr marL="1044000" lvl="2" indent="-144000">
              <a:spcBef>
                <a:spcPts val="480"/>
              </a:spcBef>
              <a:buClr>
                <a:srgbClr val="E05314"/>
              </a:buClr>
              <a:buSzPct val="110000"/>
              <a:buFont typeface="Arial" pitchFamily="34" charset="0"/>
              <a:buChar char="•"/>
              <a:defRPr sz="1600">
                <a:solidFill>
                  <a:srgbClr val="000000"/>
                </a:solidFill>
              </a:defRPr>
            </a:lvl3pPr>
            <a:lvl4pPr marL="1600200" indent="-228600">
              <a:spcBef>
                <a:spcPct val="20000"/>
              </a:spcBef>
              <a:buFont typeface="Arial" pitchFamily="34" charset="0"/>
              <a:buChar char="–"/>
              <a:defRPr sz="1600"/>
            </a:lvl4pPr>
            <a:lvl5pPr marL="2057400" indent="-228600">
              <a:spcBef>
                <a:spcPct val="20000"/>
              </a:spcBef>
              <a:buFont typeface="Arial" pitchFamily="34" charset="0"/>
              <a:buChar char="»"/>
              <a:defRPr sz="16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indent="0">
              <a:spcBef>
                <a:spcPts val="75"/>
              </a:spcBef>
              <a:buClr>
                <a:srgbClr val="50B948"/>
              </a:buClr>
              <a:buSzPct val="100000"/>
              <a:buNone/>
              <a:defRPr/>
            </a:pPr>
            <a:endParaRPr lang="en-US" sz="1050" dirty="0">
              <a:solidFill>
                <a:schemeClr val="tx2">
                  <a:lumMod val="50000"/>
                </a:schemeClr>
              </a:solidFill>
            </a:endParaRPr>
          </a:p>
        </p:txBody>
      </p:sp>
      <p:sp>
        <p:nvSpPr>
          <p:cNvPr id="59" name="Rectangle 61"/>
          <p:cNvSpPr txBox="1">
            <a:spLocks/>
          </p:cNvSpPr>
          <p:nvPr/>
        </p:nvSpPr>
        <p:spPr bwMode="gray">
          <a:xfrm>
            <a:off x="3475962" y="3661342"/>
            <a:ext cx="6909232" cy="3161398"/>
          </a:xfrm>
          <a:prstGeom prst="rect">
            <a:avLst/>
          </a:prstGeom>
        </p:spPr>
        <p:txBody>
          <a:bodyPr vert="horz" wrap="square" lIns="0" tIns="0" rIns="0" bIns="0" rtlCol="0" anchor="t" anchorCtr="0">
            <a:noAutofit/>
          </a:bodyPr>
          <a:lstStyle>
            <a:lvl1pPr marL="180000" lvl="0" indent="-180000">
              <a:spcBef>
                <a:spcPts val="800"/>
              </a:spcBef>
              <a:buClr>
                <a:srgbClr val="E05314"/>
              </a:buClr>
              <a:buSzPct val="130000"/>
              <a:buFont typeface="Arial" pitchFamily="34" charset="0"/>
              <a:buChar char="•"/>
              <a:defRPr sz="2000">
                <a:solidFill>
                  <a:srgbClr val="000000"/>
                </a:solidFill>
              </a:defRPr>
            </a:lvl1pPr>
            <a:lvl2pPr marL="612000" lvl="1" indent="-180000">
              <a:spcBef>
                <a:spcPts val="480"/>
              </a:spcBef>
              <a:buClr>
                <a:srgbClr val="E05314"/>
              </a:buClr>
              <a:buSzPct val="130000"/>
              <a:buFont typeface="Arial" pitchFamily="34" charset="0"/>
              <a:buChar char="-"/>
              <a:defRPr sz="1600">
                <a:solidFill>
                  <a:srgbClr val="000000"/>
                </a:solidFill>
              </a:defRPr>
            </a:lvl2pPr>
            <a:lvl3pPr marL="1044000" lvl="2" indent="-144000">
              <a:spcBef>
                <a:spcPts val="480"/>
              </a:spcBef>
              <a:buClr>
                <a:srgbClr val="E05314"/>
              </a:buClr>
              <a:buSzPct val="110000"/>
              <a:buFont typeface="Arial" pitchFamily="34" charset="0"/>
              <a:buChar char="•"/>
              <a:defRPr sz="1600">
                <a:solidFill>
                  <a:srgbClr val="000000"/>
                </a:solidFill>
              </a:defRPr>
            </a:lvl3pPr>
            <a:lvl4pPr marL="1600200" indent="-228600">
              <a:spcBef>
                <a:spcPct val="20000"/>
              </a:spcBef>
              <a:buFont typeface="Arial" pitchFamily="34" charset="0"/>
              <a:buChar char="–"/>
              <a:defRPr sz="1600"/>
            </a:lvl4pPr>
            <a:lvl5pPr marL="2057400" indent="-228600">
              <a:spcBef>
                <a:spcPct val="20000"/>
              </a:spcBef>
              <a:buFont typeface="Arial" pitchFamily="34" charset="0"/>
              <a:buChar char="»"/>
              <a:defRPr sz="16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fontAlgn="b"/>
            <a:r>
              <a:rPr lang="en-US" sz="1050" dirty="0"/>
              <a:t>Project operations risks</a:t>
            </a:r>
            <a:endParaRPr lang="en-US" sz="1050" dirty="0">
              <a:solidFill>
                <a:schemeClr val="tx1"/>
              </a:solidFill>
            </a:endParaRPr>
          </a:p>
          <a:p>
            <a:pPr fontAlgn="b"/>
            <a:r>
              <a:rPr lang="en-US" sz="1050" dirty="0">
                <a:solidFill>
                  <a:schemeClr val="tx1"/>
                </a:solidFill>
              </a:rPr>
              <a:t>Services business profitability risks</a:t>
            </a:r>
          </a:p>
          <a:p>
            <a:pPr fontAlgn="b"/>
            <a:r>
              <a:rPr lang="en-US" sz="1050" dirty="0"/>
              <a:t>IT systems impact to business performance and continuity</a:t>
            </a:r>
          </a:p>
          <a:p>
            <a:pPr fontAlgn="b"/>
            <a:r>
              <a:rPr lang="en-US" sz="1050" dirty="0"/>
              <a:t>Energy, raw material and supply chain management</a:t>
            </a:r>
          </a:p>
          <a:p>
            <a:pPr fontAlgn="b"/>
            <a:r>
              <a:rPr lang="en-US" sz="1050" dirty="0">
                <a:solidFill>
                  <a:schemeClr val="tx1"/>
                </a:solidFill>
              </a:rPr>
              <a:t>Quality risks</a:t>
            </a:r>
          </a:p>
          <a:p>
            <a:pPr fontAlgn="b"/>
            <a:r>
              <a:rPr lang="en-US" sz="1050" dirty="0"/>
              <a:t>Information security risks</a:t>
            </a:r>
          </a:p>
          <a:p>
            <a:pPr fontAlgn="b"/>
            <a:r>
              <a:rPr lang="en-US" sz="1050" dirty="0"/>
              <a:t>Global regulatory development</a:t>
            </a:r>
          </a:p>
          <a:p>
            <a:pPr marL="0" indent="0" fontAlgn="b">
              <a:buNone/>
            </a:pPr>
            <a:endParaRPr lang="en-US" sz="1050" dirty="0"/>
          </a:p>
        </p:txBody>
      </p:sp>
      <p:cxnSp>
        <p:nvCxnSpPr>
          <p:cNvPr id="11" name="Straight Connector 10"/>
          <p:cNvCxnSpPr>
            <a:cxnSpLocks/>
          </p:cNvCxnSpPr>
          <p:nvPr/>
        </p:nvCxnSpPr>
        <p:spPr>
          <a:xfrm>
            <a:off x="3128030" y="2492896"/>
            <a:ext cx="7277133"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a:cxnSpLocks/>
          </p:cNvCxnSpPr>
          <p:nvPr/>
        </p:nvCxnSpPr>
        <p:spPr>
          <a:xfrm>
            <a:off x="3073763" y="3588782"/>
            <a:ext cx="73314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Rectangle 8">
            <a:extLst>
              <a:ext uri="{FF2B5EF4-FFF2-40B4-BE49-F238E27FC236}">
                <a16:creationId xmlns:a16="http://schemas.microsoft.com/office/drawing/2014/main" id="{DD6BA302-DEED-4EC5-8A56-053EF7617C2E}"/>
              </a:ext>
            </a:extLst>
          </p:cNvPr>
          <p:cNvSpPr/>
          <p:nvPr/>
        </p:nvSpPr>
        <p:spPr>
          <a:xfrm flipH="1">
            <a:off x="481012" y="1124744"/>
            <a:ext cx="2562883" cy="1256728"/>
          </a:xfrm>
          <a:prstGeom prst="round1Rect">
            <a:avLst>
              <a:gd name="adj" fmla="val 982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3986" tIns="53986" rIns="53986" bIns="53986" rtlCol="0" anchor="t" anchorCtr="0"/>
          <a:lstStyle/>
          <a:p>
            <a:pPr>
              <a:lnSpc>
                <a:spcPct val="95000"/>
              </a:lnSpc>
              <a:defRPr/>
            </a:pPr>
            <a:r>
              <a:rPr lang="en-US" sz="1200" dirty="0">
                <a:solidFill>
                  <a:schemeClr val="bg1"/>
                </a:solidFill>
                <a:latin typeface="Arial"/>
              </a:rPr>
              <a:t>Customer excellence</a:t>
            </a:r>
          </a:p>
        </p:txBody>
      </p:sp>
      <p:cxnSp>
        <p:nvCxnSpPr>
          <p:cNvPr id="29" name="Straight Connector 28"/>
          <p:cNvCxnSpPr/>
          <p:nvPr/>
        </p:nvCxnSpPr>
        <p:spPr>
          <a:xfrm>
            <a:off x="3128031" y="6821567"/>
            <a:ext cx="7179191"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Text Placeholder 24"/>
          <p:cNvSpPr txBox="1">
            <a:spLocks/>
          </p:cNvSpPr>
          <p:nvPr/>
        </p:nvSpPr>
        <p:spPr>
          <a:xfrm>
            <a:off x="3307217" y="764704"/>
            <a:ext cx="7434993" cy="271553"/>
          </a:xfrm>
          <a:prstGeom prst="round2DiagRect">
            <a:avLst/>
          </a:prstGeom>
          <a:solidFill>
            <a:schemeClr val="bg2"/>
          </a:solidFill>
        </p:spPr>
        <p:txBody>
          <a:bodyPr vert="horz" lIns="80979" tIns="26993" rIns="80979" bIns="26993" rtlCol="0" anchor="ctr" anchorCtr="0">
            <a:noAutofit/>
          </a:bodyPr>
          <a:lstStyle>
            <a:lvl1pPr marL="266700" indent="-266700" algn="l" defTabSz="914400" rtl="0" eaLnBrk="1" latinLnBrk="0" hangingPunct="1">
              <a:spcBef>
                <a:spcPts val="800"/>
              </a:spcBef>
              <a:spcAft>
                <a:spcPts val="0"/>
              </a:spcAft>
              <a:buClr>
                <a:schemeClr val="accent1"/>
              </a:buClr>
              <a:buFont typeface="Wingdings" panose="05000000000000000000" pitchFamily="2" charset="2"/>
              <a:buChar char=""/>
              <a:defRPr sz="2000" kern="1200">
                <a:solidFill>
                  <a:schemeClr val="tx2">
                    <a:lumMod val="50000"/>
                  </a:schemeClr>
                </a:solidFill>
                <a:latin typeface="+mn-lt"/>
                <a:ea typeface="+mn-ea"/>
                <a:cs typeface="+mn-cs"/>
              </a:defRPr>
            </a:lvl1pPr>
            <a:lvl2pPr marL="539750" indent="-273050" algn="l" defTabSz="914400" rtl="0" eaLnBrk="1" latinLnBrk="0" hangingPunct="1">
              <a:spcBef>
                <a:spcPts val="400"/>
              </a:spcBef>
              <a:spcAft>
                <a:spcPts val="0"/>
              </a:spcAft>
              <a:buClr>
                <a:schemeClr val="accent1"/>
              </a:buClr>
              <a:buFont typeface="Arial" pitchFamily="34" charset="0"/>
              <a:buChar char="–"/>
              <a:defRPr sz="1600" kern="1200">
                <a:solidFill>
                  <a:schemeClr val="tx2">
                    <a:lumMod val="50000"/>
                  </a:schemeClr>
                </a:solidFill>
                <a:latin typeface="+mn-lt"/>
                <a:ea typeface="+mn-ea"/>
                <a:cs typeface="+mn-cs"/>
              </a:defRPr>
            </a:lvl2pPr>
            <a:lvl3pPr marL="806450" indent="-266700" algn="l" defTabSz="914400" rtl="0" eaLnBrk="1" latinLnBrk="0" hangingPunct="1">
              <a:spcBef>
                <a:spcPts val="400"/>
              </a:spcBef>
              <a:spcAft>
                <a:spcPts val="0"/>
              </a:spcAft>
              <a:buClr>
                <a:schemeClr val="accent1"/>
              </a:buClr>
              <a:buFont typeface="Wingdings" panose="05000000000000000000" pitchFamily="2" charset="2"/>
              <a:buChar char=""/>
              <a:defRPr sz="1600" kern="1200">
                <a:solidFill>
                  <a:schemeClr val="tx2">
                    <a:lumMod val="50000"/>
                  </a:schemeClr>
                </a:solidFill>
                <a:latin typeface="+mn-lt"/>
                <a:ea typeface="+mn-ea"/>
                <a:cs typeface="+mn-cs"/>
              </a:defRPr>
            </a:lvl3pPr>
            <a:lvl4pPr marL="1071563" indent="-265113" algn="l" defTabSz="914400" rtl="0" eaLnBrk="1" latinLnBrk="0" hangingPunct="1">
              <a:spcBef>
                <a:spcPts val="400"/>
              </a:spcBef>
              <a:spcAft>
                <a:spcPts val="0"/>
              </a:spcAft>
              <a:buClr>
                <a:schemeClr val="accent1"/>
              </a:buClr>
              <a:buFont typeface="Arial" pitchFamily="34" charset="0"/>
              <a:buChar char="–"/>
              <a:defRPr sz="1400" kern="1200">
                <a:solidFill>
                  <a:schemeClr val="tx2">
                    <a:lumMod val="50000"/>
                  </a:schemeClr>
                </a:solidFill>
                <a:latin typeface="+mn-lt"/>
                <a:ea typeface="+mn-ea"/>
                <a:cs typeface="+mn-cs"/>
              </a:defRPr>
            </a:lvl4pPr>
            <a:lvl5pPr marL="1346200" indent="-274638" algn="l" defTabSz="914400" rtl="0" eaLnBrk="1" latinLnBrk="0" hangingPunct="1">
              <a:spcBef>
                <a:spcPts val="400"/>
              </a:spcBef>
              <a:spcAft>
                <a:spcPts val="0"/>
              </a:spcAft>
              <a:buClr>
                <a:schemeClr val="accent1"/>
              </a:buClr>
              <a:buFont typeface="Wingdings" panose="05000000000000000000" pitchFamily="2" charset="2"/>
              <a:buChar char=""/>
              <a:defRPr sz="1400" kern="1200">
                <a:solidFill>
                  <a:schemeClr val="tx2">
                    <a:lumMod val="50000"/>
                  </a:schemeClr>
                </a:solidFill>
                <a:latin typeface="+mn-lt"/>
                <a:ea typeface="+mn-ea"/>
                <a:cs typeface="+mn-cs"/>
              </a:defRPr>
            </a:lvl5pPr>
            <a:lvl6pPr marL="1612900" indent="-266700" algn="l" defTabSz="914400" rtl="0" eaLnBrk="1" latinLnBrk="0" hangingPunct="1">
              <a:spcBef>
                <a:spcPct val="20000"/>
              </a:spcBef>
              <a:buClr>
                <a:schemeClr val="accent1"/>
              </a:buClr>
              <a:buFont typeface="Arial" pitchFamily="34" charset="0"/>
              <a:buChar char="•"/>
              <a:defRPr sz="1400" kern="1200">
                <a:solidFill>
                  <a:srgbClr val="242527"/>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50B948"/>
              </a:buClr>
              <a:buNone/>
              <a:defRPr/>
            </a:pPr>
            <a:r>
              <a:rPr lang="en-US" sz="1200" dirty="0">
                <a:solidFill>
                  <a:srgbClr val="4C4D4F"/>
                </a:solidFill>
                <a:latin typeface="Arial"/>
              </a:rPr>
              <a:t>Threats 2023</a:t>
            </a:r>
          </a:p>
        </p:txBody>
      </p:sp>
      <p:sp>
        <p:nvSpPr>
          <p:cNvPr id="22" name="Freeform 6"/>
          <p:cNvSpPr>
            <a:spLocks/>
          </p:cNvSpPr>
          <p:nvPr/>
        </p:nvSpPr>
        <p:spPr bwMode="auto">
          <a:xfrm>
            <a:off x="10292939" y="894712"/>
            <a:ext cx="112224" cy="79084"/>
          </a:xfrm>
          <a:custGeom>
            <a:avLst/>
            <a:gdLst>
              <a:gd name="T0" fmla="*/ 1296 w 2416"/>
              <a:gd name="T1" fmla="*/ 0 h 1703"/>
              <a:gd name="T2" fmla="*/ 648 w 2416"/>
              <a:gd name="T3" fmla="*/ 647 h 1703"/>
              <a:gd name="T4" fmla="*/ 0 w 2416"/>
              <a:gd name="T5" fmla="*/ 1296 h 1703"/>
              <a:gd name="T6" fmla="*/ 286 w 2416"/>
              <a:gd name="T7" fmla="*/ 1582 h 1703"/>
              <a:gd name="T8" fmla="*/ 299 w 2416"/>
              <a:gd name="T9" fmla="*/ 1594 h 1703"/>
              <a:gd name="T10" fmla="*/ 312 w 2416"/>
              <a:gd name="T11" fmla="*/ 1606 h 1703"/>
              <a:gd name="T12" fmla="*/ 324 w 2416"/>
              <a:gd name="T13" fmla="*/ 1617 h 1703"/>
              <a:gd name="T14" fmla="*/ 337 w 2416"/>
              <a:gd name="T15" fmla="*/ 1627 h 1703"/>
              <a:gd name="T16" fmla="*/ 350 w 2416"/>
              <a:gd name="T17" fmla="*/ 1636 h 1703"/>
              <a:gd name="T18" fmla="*/ 363 w 2416"/>
              <a:gd name="T19" fmla="*/ 1645 h 1703"/>
              <a:gd name="T20" fmla="*/ 375 w 2416"/>
              <a:gd name="T21" fmla="*/ 1653 h 1703"/>
              <a:gd name="T22" fmla="*/ 388 w 2416"/>
              <a:gd name="T23" fmla="*/ 1660 h 1703"/>
              <a:gd name="T24" fmla="*/ 401 w 2416"/>
              <a:gd name="T25" fmla="*/ 1667 h 1703"/>
              <a:gd name="T26" fmla="*/ 413 w 2416"/>
              <a:gd name="T27" fmla="*/ 1673 h 1703"/>
              <a:gd name="T28" fmla="*/ 426 w 2416"/>
              <a:gd name="T29" fmla="*/ 1678 h 1703"/>
              <a:gd name="T30" fmla="*/ 438 w 2416"/>
              <a:gd name="T31" fmla="*/ 1683 h 1703"/>
              <a:gd name="T32" fmla="*/ 450 w 2416"/>
              <a:gd name="T33" fmla="*/ 1687 h 1703"/>
              <a:gd name="T34" fmla="*/ 463 w 2416"/>
              <a:gd name="T35" fmla="*/ 1691 h 1703"/>
              <a:gd name="T36" fmla="*/ 475 w 2416"/>
              <a:gd name="T37" fmla="*/ 1694 h 1703"/>
              <a:gd name="T38" fmla="*/ 487 w 2416"/>
              <a:gd name="T39" fmla="*/ 1697 h 1703"/>
              <a:gd name="T40" fmla="*/ 511 w 2416"/>
              <a:gd name="T41" fmla="*/ 1701 h 1703"/>
              <a:gd name="T42" fmla="*/ 522 w 2416"/>
              <a:gd name="T43" fmla="*/ 1702 h 1703"/>
              <a:gd name="T44" fmla="*/ 534 w 2416"/>
              <a:gd name="T45" fmla="*/ 1703 h 1703"/>
              <a:gd name="T46" fmla="*/ 546 w 2416"/>
              <a:gd name="T47" fmla="*/ 1703 h 1703"/>
              <a:gd name="T48" fmla="*/ 557 w 2416"/>
              <a:gd name="T49" fmla="*/ 1703 h 1703"/>
              <a:gd name="T50" fmla="*/ 568 w 2416"/>
              <a:gd name="T51" fmla="*/ 1703 h 1703"/>
              <a:gd name="T52" fmla="*/ 579 w 2416"/>
              <a:gd name="T53" fmla="*/ 1702 h 1703"/>
              <a:gd name="T54" fmla="*/ 590 w 2416"/>
              <a:gd name="T55" fmla="*/ 1701 h 1703"/>
              <a:gd name="T56" fmla="*/ 601 w 2416"/>
              <a:gd name="T57" fmla="*/ 1699 h 1703"/>
              <a:gd name="T58" fmla="*/ 613 w 2416"/>
              <a:gd name="T59" fmla="*/ 1697 h 1703"/>
              <a:gd name="T60" fmla="*/ 623 w 2416"/>
              <a:gd name="T61" fmla="*/ 1695 h 1703"/>
              <a:gd name="T62" fmla="*/ 643 w 2416"/>
              <a:gd name="T63" fmla="*/ 1690 h 1703"/>
              <a:gd name="T64" fmla="*/ 653 w 2416"/>
              <a:gd name="T65" fmla="*/ 1687 h 1703"/>
              <a:gd name="T66" fmla="*/ 663 w 2416"/>
              <a:gd name="T67" fmla="*/ 1684 h 1703"/>
              <a:gd name="T68" fmla="*/ 682 w 2416"/>
              <a:gd name="T69" fmla="*/ 1677 h 1703"/>
              <a:gd name="T70" fmla="*/ 691 w 2416"/>
              <a:gd name="T71" fmla="*/ 1674 h 1703"/>
              <a:gd name="T72" fmla="*/ 700 w 2416"/>
              <a:gd name="T73" fmla="*/ 1670 h 1703"/>
              <a:gd name="T74" fmla="*/ 717 w 2416"/>
              <a:gd name="T75" fmla="*/ 1662 h 1703"/>
              <a:gd name="T76" fmla="*/ 733 w 2416"/>
              <a:gd name="T77" fmla="*/ 1654 h 1703"/>
              <a:gd name="T78" fmla="*/ 748 w 2416"/>
              <a:gd name="T79" fmla="*/ 1645 h 1703"/>
              <a:gd name="T80" fmla="*/ 762 w 2416"/>
              <a:gd name="T81" fmla="*/ 1637 h 1703"/>
              <a:gd name="T82" fmla="*/ 787 w 2416"/>
              <a:gd name="T83" fmla="*/ 1620 h 1703"/>
              <a:gd name="T84" fmla="*/ 798 w 2416"/>
              <a:gd name="T85" fmla="*/ 1612 h 1703"/>
              <a:gd name="T86" fmla="*/ 807 w 2416"/>
              <a:gd name="T87" fmla="*/ 1605 h 1703"/>
              <a:gd name="T88" fmla="*/ 822 w 2416"/>
              <a:gd name="T89" fmla="*/ 1593 h 1703"/>
              <a:gd name="T90" fmla="*/ 834 w 2416"/>
              <a:gd name="T91" fmla="*/ 1582 h 1703"/>
              <a:gd name="T92" fmla="*/ 1624 w 2416"/>
              <a:gd name="T93" fmla="*/ 790 h 1703"/>
              <a:gd name="T94" fmla="*/ 2416 w 2416"/>
              <a:gd name="T95" fmla="*/ 0 h 1703"/>
              <a:gd name="T96" fmla="*/ 1856 w 2416"/>
              <a:gd name="T97" fmla="*/ 0 h 1703"/>
              <a:gd name="T98" fmla="*/ 1296 w 2416"/>
              <a:gd name="T99" fmla="*/ 0 h 1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16" h="1703">
                <a:moveTo>
                  <a:pt x="1296" y="0"/>
                </a:moveTo>
                <a:lnTo>
                  <a:pt x="648" y="647"/>
                </a:lnTo>
                <a:lnTo>
                  <a:pt x="0" y="1296"/>
                </a:lnTo>
                <a:lnTo>
                  <a:pt x="286" y="1582"/>
                </a:lnTo>
                <a:lnTo>
                  <a:pt x="299" y="1594"/>
                </a:lnTo>
                <a:lnTo>
                  <a:pt x="312" y="1606"/>
                </a:lnTo>
                <a:lnTo>
                  <a:pt x="324" y="1617"/>
                </a:lnTo>
                <a:lnTo>
                  <a:pt x="337" y="1627"/>
                </a:lnTo>
                <a:lnTo>
                  <a:pt x="350" y="1636"/>
                </a:lnTo>
                <a:lnTo>
                  <a:pt x="363" y="1645"/>
                </a:lnTo>
                <a:lnTo>
                  <a:pt x="375" y="1653"/>
                </a:lnTo>
                <a:lnTo>
                  <a:pt x="388" y="1660"/>
                </a:lnTo>
                <a:lnTo>
                  <a:pt x="401" y="1667"/>
                </a:lnTo>
                <a:lnTo>
                  <a:pt x="413" y="1673"/>
                </a:lnTo>
                <a:lnTo>
                  <a:pt x="426" y="1678"/>
                </a:lnTo>
                <a:lnTo>
                  <a:pt x="438" y="1683"/>
                </a:lnTo>
                <a:lnTo>
                  <a:pt x="450" y="1687"/>
                </a:lnTo>
                <a:lnTo>
                  <a:pt x="463" y="1691"/>
                </a:lnTo>
                <a:lnTo>
                  <a:pt x="475" y="1694"/>
                </a:lnTo>
                <a:lnTo>
                  <a:pt x="487" y="1697"/>
                </a:lnTo>
                <a:lnTo>
                  <a:pt x="511" y="1701"/>
                </a:lnTo>
                <a:lnTo>
                  <a:pt x="522" y="1702"/>
                </a:lnTo>
                <a:lnTo>
                  <a:pt x="534" y="1703"/>
                </a:lnTo>
                <a:lnTo>
                  <a:pt x="546" y="1703"/>
                </a:lnTo>
                <a:lnTo>
                  <a:pt x="557" y="1703"/>
                </a:lnTo>
                <a:lnTo>
                  <a:pt x="568" y="1703"/>
                </a:lnTo>
                <a:lnTo>
                  <a:pt x="579" y="1702"/>
                </a:lnTo>
                <a:lnTo>
                  <a:pt x="590" y="1701"/>
                </a:lnTo>
                <a:lnTo>
                  <a:pt x="601" y="1699"/>
                </a:lnTo>
                <a:lnTo>
                  <a:pt x="613" y="1697"/>
                </a:lnTo>
                <a:lnTo>
                  <a:pt x="623" y="1695"/>
                </a:lnTo>
                <a:lnTo>
                  <a:pt x="643" y="1690"/>
                </a:lnTo>
                <a:lnTo>
                  <a:pt x="653" y="1687"/>
                </a:lnTo>
                <a:lnTo>
                  <a:pt x="663" y="1684"/>
                </a:lnTo>
                <a:lnTo>
                  <a:pt x="682" y="1677"/>
                </a:lnTo>
                <a:lnTo>
                  <a:pt x="691" y="1674"/>
                </a:lnTo>
                <a:lnTo>
                  <a:pt x="700" y="1670"/>
                </a:lnTo>
                <a:lnTo>
                  <a:pt x="717" y="1662"/>
                </a:lnTo>
                <a:lnTo>
                  <a:pt x="733" y="1654"/>
                </a:lnTo>
                <a:lnTo>
                  <a:pt x="748" y="1645"/>
                </a:lnTo>
                <a:lnTo>
                  <a:pt x="762" y="1637"/>
                </a:lnTo>
                <a:lnTo>
                  <a:pt x="787" y="1620"/>
                </a:lnTo>
                <a:lnTo>
                  <a:pt x="798" y="1612"/>
                </a:lnTo>
                <a:lnTo>
                  <a:pt x="807" y="1605"/>
                </a:lnTo>
                <a:lnTo>
                  <a:pt x="822" y="1593"/>
                </a:lnTo>
                <a:lnTo>
                  <a:pt x="834" y="1582"/>
                </a:lnTo>
                <a:lnTo>
                  <a:pt x="1624" y="790"/>
                </a:lnTo>
                <a:lnTo>
                  <a:pt x="2416" y="0"/>
                </a:lnTo>
                <a:lnTo>
                  <a:pt x="1856" y="0"/>
                </a:lnTo>
                <a:lnTo>
                  <a:pt x="1296" y="0"/>
                </a:lnTo>
                <a:close/>
              </a:path>
            </a:pathLst>
          </a:custGeom>
          <a:solidFill>
            <a:schemeClr val="bg2">
              <a:lumMod val="75000"/>
              <a:alpha val="60000"/>
            </a:schemeClr>
          </a:solidFill>
          <a:ln>
            <a:noFill/>
          </a:ln>
        </p:spPr>
        <p:txBody>
          <a:bodyPr vert="horz" wrap="square" lIns="68562" tIns="34281" rIns="68562" bIns="34281" numCol="1" anchor="t" anchorCtr="0" compatLnSpc="1">
            <a:prstTxWarp prst="textNoShape">
              <a:avLst/>
            </a:prstTxWarp>
          </a:bodyPr>
          <a:lstStyle/>
          <a:p>
            <a:pPr>
              <a:defRPr/>
            </a:pPr>
            <a:endParaRPr lang="en-US" sz="1350" dirty="0">
              <a:solidFill>
                <a:prstClr val="white"/>
              </a:solidFill>
              <a:latin typeface="Arial"/>
            </a:endParaRPr>
          </a:p>
        </p:txBody>
      </p:sp>
      <p:sp>
        <p:nvSpPr>
          <p:cNvPr id="24" name="Freeform 7"/>
          <p:cNvSpPr>
            <a:spLocks/>
          </p:cNvSpPr>
          <p:nvPr/>
        </p:nvSpPr>
        <p:spPr bwMode="auto">
          <a:xfrm>
            <a:off x="10292939" y="828258"/>
            <a:ext cx="112224" cy="79084"/>
          </a:xfrm>
          <a:custGeom>
            <a:avLst/>
            <a:gdLst>
              <a:gd name="T0" fmla="*/ 2416 w 2416"/>
              <a:gd name="T1" fmla="*/ 1703 h 1703"/>
              <a:gd name="T2" fmla="*/ 1624 w 2416"/>
              <a:gd name="T3" fmla="*/ 912 h 1703"/>
              <a:gd name="T4" fmla="*/ 834 w 2416"/>
              <a:gd name="T5" fmla="*/ 121 h 1703"/>
              <a:gd name="T6" fmla="*/ 822 w 2416"/>
              <a:gd name="T7" fmla="*/ 110 h 1703"/>
              <a:gd name="T8" fmla="*/ 807 w 2416"/>
              <a:gd name="T9" fmla="*/ 98 h 1703"/>
              <a:gd name="T10" fmla="*/ 798 w 2416"/>
              <a:gd name="T11" fmla="*/ 90 h 1703"/>
              <a:gd name="T12" fmla="*/ 787 w 2416"/>
              <a:gd name="T13" fmla="*/ 83 h 1703"/>
              <a:gd name="T14" fmla="*/ 775 w 2416"/>
              <a:gd name="T15" fmla="*/ 75 h 1703"/>
              <a:gd name="T16" fmla="*/ 762 w 2416"/>
              <a:gd name="T17" fmla="*/ 66 h 1703"/>
              <a:gd name="T18" fmla="*/ 748 w 2416"/>
              <a:gd name="T19" fmla="*/ 58 h 1703"/>
              <a:gd name="T20" fmla="*/ 733 w 2416"/>
              <a:gd name="T21" fmla="*/ 49 h 1703"/>
              <a:gd name="T22" fmla="*/ 717 w 2416"/>
              <a:gd name="T23" fmla="*/ 41 h 1703"/>
              <a:gd name="T24" fmla="*/ 700 w 2416"/>
              <a:gd name="T25" fmla="*/ 33 h 1703"/>
              <a:gd name="T26" fmla="*/ 682 w 2416"/>
              <a:gd name="T27" fmla="*/ 25 h 1703"/>
              <a:gd name="T28" fmla="*/ 663 w 2416"/>
              <a:gd name="T29" fmla="*/ 19 h 1703"/>
              <a:gd name="T30" fmla="*/ 643 w 2416"/>
              <a:gd name="T31" fmla="*/ 13 h 1703"/>
              <a:gd name="T32" fmla="*/ 623 w 2416"/>
              <a:gd name="T33" fmla="*/ 8 h 1703"/>
              <a:gd name="T34" fmla="*/ 601 w 2416"/>
              <a:gd name="T35" fmla="*/ 4 h 1703"/>
              <a:gd name="T36" fmla="*/ 579 w 2416"/>
              <a:gd name="T37" fmla="*/ 1 h 1703"/>
              <a:gd name="T38" fmla="*/ 568 w 2416"/>
              <a:gd name="T39" fmla="*/ 0 h 1703"/>
              <a:gd name="T40" fmla="*/ 557 w 2416"/>
              <a:gd name="T41" fmla="*/ 0 h 1703"/>
              <a:gd name="T42" fmla="*/ 546 w 2416"/>
              <a:gd name="T43" fmla="*/ 0 h 1703"/>
              <a:gd name="T44" fmla="*/ 534 w 2416"/>
              <a:gd name="T45" fmla="*/ 0 h 1703"/>
              <a:gd name="T46" fmla="*/ 522 w 2416"/>
              <a:gd name="T47" fmla="*/ 1 h 1703"/>
              <a:gd name="T48" fmla="*/ 511 w 2416"/>
              <a:gd name="T49" fmla="*/ 2 h 1703"/>
              <a:gd name="T50" fmla="*/ 487 w 2416"/>
              <a:gd name="T51" fmla="*/ 6 h 1703"/>
              <a:gd name="T52" fmla="*/ 475 w 2416"/>
              <a:gd name="T53" fmla="*/ 8 h 1703"/>
              <a:gd name="T54" fmla="*/ 463 w 2416"/>
              <a:gd name="T55" fmla="*/ 12 h 1703"/>
              <a:gd name="T56" fmla="*/ 450 w 2416"/>
              <a:gd name="T57" fmla="*/ 15 h 1703"/>
              <a:gd name="T58" fmla="*/ 438 w 2416"/>
              <a:gd name="T59" fmla="*/ 20 h 1703"/>
              <a:gd name="T60" fmla="*/ 426 w 2416"/>
              <a:gd name="T61" fmla="*/ 24 h 1703"/>
              <a:gd name="T62" fmla="*/ 413 w 2416"/>
              <a:gd name="T63" fmla="*/ 30 h 1703"/>
              <a:gd name="T64" fmla="*/ 401 w 2416"/>
              <a:gd name="T65" fmla="*/ 36 h 1703"/>
              <a:gd name="T66" fmla="*/ 388 w 2416"/>
              <a:gd name="T67" fmla="*/ 43 h 1703"/>
              <a:gd name="T68" fmla="*/ 375 w 2416"/>
              <a:gd name="T69" fmla="*/ 50 h 1703"/>
              <a:gd name="T70" fmla="*/ 363 w 2416"/>
              <a:gd name="T71" fmla="*/ 58 h 1703"/>
              <a:gd name="T72" fmla="*/ 350 w 2416"/>
              <a:gd name="T73" fmla="*/ 67 h 1703"/>
              <a:gd name="T74" fmla="*/ 337 w 2416"/>
              <a:gd name="T75" fmla="*/ 76 h 1703"/>
              <a:gd name="T76" fmla="*/ 324 w 2416"/>
              <a:gd name="T77" fmla="*/ 86 h 1703"/>
              <a:gd name="T78" fmla="*/ 312 w 2416"/>
              <a:gd name="T79" fmla="*/ 97 h 1703"/>
              <a:gd name="T80" fmla="*/ 299 w 2416"/>
              <a:gd name="T81" fmla="*/ 109 h 1703"/>
              <a:gd name="T82" fmla="*/ 286 w 2416"/>
              <a:gd name="T83" fmla="*/ 121 h 1703"/>
              <a:gd name="T84" fmla="*/ 0 w 2416"/>
              <a:gd name="T85" fmla="*/ 407 h 1703"/>
              <a:gd name="T86" fmla="*/ 648 w 2416"/>
              <a:gd name="T87" fmla="*/ 1055 h 1703"/>
              <a:gd name="T88" fmla="*/ 1296 w 2416"/>
              <a:gd name="T89" fmla="*/ 1703 h 1703"/>
              <a:gd name="T90" fmla="*/ 1856 w 2416"/>
              <a:gd name="T91" fmla="*/ 1703 h 1703"/>
              <a:gd name="T92" fmla="*/ 2416 w 2416"/>
              <a:gd name="T93" fmla="*/ 1703 h 1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416" h="1703">
                <a:moveTo>
                  <a:pt x="2416" y="1703"/>
                </a:moveTo>
                <a:lnTo>
                  <a:pt x="1624" y="912"/>
                </a:lnTo>
                <a:lnTo>
                  <a:pt x="834" y="121"/>
                </a:lnTo>
                <a:lnTo>
                  <a:pt x="822" y="110"/>
                </a:lnTo>
                <a:lnTo>
                  <a:pt x="807" y="98"/>
                </a:lnTo>
                <a:lnTo>
                  <a:pt x="798" y="90"/>
                </a:lnTo>
                <a:lnTo>
                  <a:pt x="787" y="83"/>
                </a:lnTo>
                <a:lnTo>
                  <a:pt x="775" y="75"/>
                </a:lnTo>
                <a:lnTo>
                  <a:pt x="762" y="66"/>
                </a:lnTo>
                <a:lnTo>
                  <a:pt x="748" y="58"/>
                </a:lnTo>
                <a:lnTo>
                  <a:pt x="733" y="49"/>
                </a:lnTo>
                <a:lnTo>
                  <a:pt x="717" y="41"/>
                </a:lnTo>
                <a:lnTo>
                  <a:pt x="700" y="33"/>
                </a:lnTo>
                <a:lnTo>
                  <a:pt x="682" y="25"/>
                </a:lnTo>
                <a:lnTo>
                  <a:pt x="663" y="19"/>
                </a:lnTo>
                <a:lnTo>
                  <a:pt x="643" y="13"/>
                </a:lnTo>
                <a:lnTo>
                  <a:pt x="623" y="8"/>
                </a:lnTo>
                <a:lnTo>
                  <a:pt x="601" y="4"/>
                </a:lnTo>
                <a:lnTo>
                  <a:pt x="579" y="1"/>
                </a:lnTo>
                <a:lnTo>
                  <a:pt x="568" y="0"/>
                </a:lnTo>
                <a:lnTo>
                  <a:pt x="557" y="0"/>
                </a:lnTo>
                <a:lnTo>
                  <a:pt x="546" y="0"/>
                </a:lnTo>
                <a:lnTo>
                  <a:pt x="534" y="0"/>
                </a:lnTo>
                <a:lnTo>
                  <a:pt x="522" y="1"/>
                </a:lnTo>
                <a:lnTo>
                  <a:pt x="511" y="2"/>
                </a:lnTo>
                <a:lnTo>
                  <a:pt x="487" y="6"/>
                </a:lnTo>
                <a:lnTo>
                  <a:pt x="475" y="8"/>
                </a:lnTo>
                <a:lnTo>
                  <a:pt x="463" y="12"/>
                </a:lnTo>
                <a:lnTo>
                  <a:pt x="450" y="15"/>
                </a:lnTo>
                <a:lnTo>
                  <a:pt x="438" y="20"/>
                </a:lnTo>
                <a:lnTo>
                  <a:pt x="426" y="24"/>
                </a:lnTo>
                <a:lnTo>
                  <a:pt x="413" y="30"/>
                </a:lnTo>
                <a:lnTo>
                  <a:pt x="401" y="36"/>
                </a:lnTo>
                <a:lnTo>
                  <a:pt x="388" y="43"/>
                </a:lnTo>
                <a:lnTo>
                  <a:pt x="375" y="50"/>
                </a:lnTo>
                <a:lnTo>
                  <a:pt x="363" y="58"/>
                </a:lnTo>
                <a:lnTo>
                  <a:pt x="350" y="67"/>
                </a:lnTo>
                <a:lnTo>
                  <a:pt x="337" y="76"/>
                </a:lnTo>
                <a:lnTo>
                  <a:pt x="324" y="86"/>
                </a:lnTo>
                <a:lnTo>
                  <a:pt x="312" y="97"/>
                </a:lnTo>
                <a:lnTo>
                  <a:pt x="299" y="109"/>
                </a:lnTo>
                <a:lnTo>
                  <a:pt x="286" y="121"/>
                </a:lnTo>
                <a:lnTo>
                  <a:pt x="0" y="407"/>
                </a:lnTo>
                <a:lnTo>
                  <a:pt x="648" y="1055"/>
                </a:lnTo>
                <a:lnTo>
                  <a:pt x="1296" y="1703"/>
                </a:lnTo>
                <a:lnTo>
                  <a:pt x="1856" y="1703"/>
                </a:lnTo>
                <a:lnTo>
                  <a:pt x="2416" y="1703"/>
                </a:lnTo>
                <a:close/>
              </a:path>
            </a:pathLst>
          </a:custGeom>
          <a:solidFill>
            <a:schemeClr val="bg2">
              <a:lumMod val="75000"/>
              <a:alpha val="60000"/>
            </a:schemeClr>
          </a:solidFill>
          <a:ln>
            <a:noFill/>
          </a:ln>
        </p:spPr>
        <p:txBody>
          <a:bodyPr vert="horz" wrap="square" lIns="68562" tIns="34281" rIns="68562" bIns="34281" numCol="1" anchor="t" anchorCtr="0" compatLnSpc="1">
            <a:prstTxWarp prst="textNoShape">
              <a:avLst/>
            </a:prstTxWarp>
          </a:bodyPr>
          <a:lstStyle/>
          <a:p>
            <a:pPr>
              <a:defRPr/>
            </a:pPr>
            <a:endParaRPr lang="en-US" sz="1350" dirty="0">
              <a:solidFill>
                <a:prstClr val="white"/>
              </a:solidFill>
              <a:latin typeface="Arial"/>
            </a:endParaRPr>
          </a:p>
        </p:txBody>
      </p:sp>
      <p:sp>
        <p:nvSpPr>
          <p:cNvPr id="25" name="Text Placeholder 24"/>
          <p:cNvSpPr txBox="1">
            <a:spLocks/>
          </p:cNvSpPr>
          <p:nvPr/>
        </p:nvSpPr>
        <p:spPr>
          <a:xfrm>
            <a:off x="481012" y="764703"/>
            <a:ext cx="2582320" cy="280957"/>
          </a:xfrm>
          <a:prstGeom prst="round2DiagRect">
            <a:avLst/>
          </a:prstGeom>
          <a:solidFill>
            <a:schemeClr val="bg2"/>
          </a:solidFill>
        </p:spPr>
        <p:txBody>
          <a:bodyPr vert="horz" lIns="80979" tIns="26993" rIns="80979" bIns="26993" rtlCol="0" anchor="ctr" anchorCtr="0">
            <a:noAutofit/>
          </a:bodyPr>
          <a:lstStyle>
            <a:lvl1pPr marL="266700" indent="-266700" algn="l" defTabSz="914400" rtl="0" eaLnBrk="1" latinLnBrk="0" hangingPunct="1">
              <a:spcBef>
                <a:spcPts val="800"/>
              </a:spcBef>
              <a:spcAft>
                <a:spcPts val="0"/>
              </a:spcAft>
              <a:buClr>
                <a:schemeClr val="accent1"/>
              </a:buClr>
              <a:buFont typeface="Wingdings" panose="05000000000000000000" pitchFamily="2" charset="2"/>
              <a:buChar char=""/>
              <a:defRPr sz="2000" kern="1200">
                <a:solidFill>
                  <a:schemeClr val="tx2">
                    <a:lumMod val="50000"/>
                  </a:schemeClr>
                </a:solidFill>
                <a:latin typeface="+mn-lt"/>
                <a:ea typeface="+mn-ea"/>
                <a:cs typeface="+mn-cs"/>
              </a:defRPr>
            </a:lvl1pPr>
            <a:lvl2pPr marL="539750" indent="-273050" algn="l" defTabSz="914400" rtl="0" eaLnBrk="1" latinLnBrk="0" hangingPunct="1">
              <a:spcBef>
                <a:spcPts val="400"/>
              </a:spcBef>
              <a:spcAft>
                <a:spcPts val="0"/>
              </a:spcAft>
              <a:buClr>
                <a:schemeClr val="accent1"/>
              </a:buClr>
              <a:buFont typeface="Arial" pitchFamily="34" charset="0"/>
              <a:buChar char="–"/>
              <a:defRPr sz="1600" kern="1200">
                <a:solidFill>
                  <a:schemeClr val="tx2">
                    <a:lumMod val="50000"/>
                  </a:schemeClr>
                </a:solidFill>
                <a:latin typeface="+mn-lt"/>
                <a:ea typeface="+mn-ea"/>
                <a:cs typeface="+mn-cs"/>
              </a:defRPr>
            </a:lvl2pPr>
            <a:lvl3pPr marL="806450" indent="-266700" algn="l" defTabSz="914400" rtl="0" eaLnBrk="1" latinLnBrk="0" hangingPunct="1">
              <a:spcBef>
                <a:spcPts val="400"/>
              </a:spcBef>
              <a:spcAft>
                <a:spcPts val="0"/>
              </a:spcAft>
              <a:buClr>
                <a:schemeClr val="accent1"/>
              </a:buClr>
              <a:buFont typeface="Wingdings" panose="05000000000000000000" pitchFamily="2" charset="2"/>
              <a:buChar char=""/>
              <a:defRPr sz="1600" kern="1200">
                <a:solidFill>
                  <a:schemeClr val="tx2">
                    <a:lumMod val="50000"/>
                  </a:schemeClr>
                </a:solidFill>
                <a:latin typeface="+mn-lt"/>
                <a:ea typeface="+mn-ea"/>
                <a:cs typeface="+mn-cs"/>
              </a:defRPr>
            </a:lvl3pPr>
            <a:lvl4pPr marL="1071563" indent="-265113" algn="l" defTabSz="914400" rtl="0" eaLnBrk="1" latinLnBrk="0" hangingPunct="1">
              <a:spcBef>
                <a:spcPts val="400"/>
              </a:spcBef>
              <a:spcAft>
                <a:spcPts val="0"/>
              </a:spcAft>
              <a:buClr>
                <a:schemeClr val="accent1"/>
              </a:buClr>
              <a:buFont typeface="Arial" pitchFamily="34" charset="0"/>
              <a:buChar char="–"/>
              <a:defRPr sz="1400" kern="1200">
                <a:solidFill>
                  <a:schemeClr val="tx2">
                    <a:lumMod val="50000"/>
                  </a:schemeClr>
                </a:solidFill>
                <a:latin typeface="+mn-lt"/>
                <a:ea typeface="+mn-ea"/>
                <a:cs typeface="+mn-cs"/>
              </a:defRPr>
            </a:lvl4pPr>
            <a:lvl5pPr marL="1346200" indent="-274638" algn="l" defTabSz="914400" rtl="0" eaLnBrk="1" latinLnBrk="0" hangingPunct="1">
              <a:spcBef>
                <a:spcPts val="400"/>
              </a:spcBef>
              <a:spcAft>
                <a:spcPts val="0"/>
              </a:spcAft>
              <a:buClr>
                <a:schemeClr val="accent1"/>
              </a:buClr>
              <a:buFont typeface="Wingdings" panose="05000000000000000000" pitchFamily="2" charset="2"/>
              <a:buChar char=""/>
              <a:defRPr sz="1400" kern="1200">
                <a:solidFill>
                  <a:schemeClr val="tx2">
                    <a:lumMod val="50000"/>
                  </a:schemeClr>
                </a:solidFill>
                <a:latin typeface="+mn-lt"/>
                <a:ea typeface="+mn-ea"/>
                <a:cs typeface="+mn-cs"/>
              </a:defRPr>
            </a:lvl5pPr>
            <a:lvl6pPr marL="1612900" indent="-266700" algn="l" defTabSz="914400" rtl="0" eaLnBrk="1" latinLnBrk="0" hangingPunct="1">
              <a:spcBef>
                <a:spcPct val="20000"/>
              </a:spcBef>
              <a:buClr>
                <a:schemeClr val="accent1"/>
              </a:buClr>
              <a:buFont typeface="Arial" pitchFamily="34" charset="0"/>
              <a:buChar char="•"/>
              <a:defRPr sz="1400" kern="1200">
                <a:solidFill>
                  <a:srgbClr val="242527"/>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50B948"/>
              </a:buClr>
              <a:buNone/>
              <a:defRPr/>
            </a:pPr>
            <a:r>
              <a:rPr lang="en-US" sz="1200" dirty="0">
                <a:solidFill>
                  <a:srgbClr val="4C4D4F"/>
                </a:solidFill>
                <a:latin typeface="Arial"/>
              </a:rPr>
              <a:t>Must-Wins</a:t>
            </a:r>
          </a:p>
        </p:txBody>
      </p:sp>
      <p:sp>
        <p:nvSpPr>
          <p:cNvPr id="37" name="Oval 36"/>
          <p:cNvSpPr>
            <a:spLocks noChangeAspect="1"/>
          </p:cNvSpPr>
          <p:nvPr/>
        </p:nvSpPr>
        <p:spPr>
          <a:xfrm>
            <a:off x="3152927" y="3678738"/>
            <a:ext cx="161958" cy="16195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defRPr/>
            </a:pPr>
            <a:r>
              <a:rPr lang="en-US" sz="750" b="1" spc="-22" dirty="0">
                <a:solidFill>
                  <a:prstClr val="white"/>
                </a:solidFill>
                <a:latin typeface="Arial"/>
              </a:rPr>
              <a:t>3</a:t>
            </a:r>
          </a:p>
        </p:txBody>
      </p:sp>
      <p:sp>
        <p:nvSpPr>
          <p:cNvPr id="38" name="Oval 37"/>
          <p:cNvSpPr>
            <a:spLocks noChangeAspect="1"/>
          </p:cNvSpPr>
          <p:nvPr/>
        </p:nvSpPr>
        <p:spPr>
          <a:xfrm>
            <a:off x="3155027" y="1708759"/>
            <a:ext cx="161958" cy="16195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defRPr/>
            </a:pPr>
            <a:r>
              <a:rPr lang="en-US" sz="750" b="1" spc="-22" dirty="0">
                <a:solidFill>
                  <a:prstClr val="white"/>
                </a:solidFill>
                <a:latin typeface="Arial"/>
              </a:rPr>
              <a:t>8</a:t>
            </a:r>
          </a:p>
        </p:txBody>
      </p:sp>
      <p:sp>
        <p:nvSpPr>
          <p:cNvPr id="48" name="Rectangle 61">
            <a:extLst>
              <a:ext uri="{FF2B5EF4-FFF2-40B4-BE49-F238E27FC236}">
                <a16:creationId xmlns:a16="http://schemas.microsoft.com/office/drawing/2014/main" id="{0E5B4E46-B84A-44D3-BA94-B240FA9BED95}"/>
              </a:ext>
            </a:extLst>
          </p:cNvPr>
          <p:cNvSpPr txBox="1">
            <a:spLocks/>
          </p:cNvSpPr>
          <p:nvPr/>
        </p:nvSpPr>
        <p:spPr bwMode="gray">
          <a:xfrm>
            <a:off x="3480856" y="2588569"/>
            <a:ext cx="7179190" cy="1008112"/>
          </a:xfrm>
          <a:prstGeom prst="rect">
            <a:avLst/>
          </a:prstGeom>
        </p:spPr>
        <p:txBody>
          <a:bodyPr vert="horz" wrap="square" lIns="0" tIns="0" rIns="0" bIns="0" rtlCol="0" anchor="t" anchorCtr="0">
            <a:noAutofit/>
          </a:bodyPr>
          <a:lstStyle>
            <a:lvl1pPr marL="180000" lvl="0" indent="-180000">
              <a:spcBef>
                <a:spcPts val="800"/>
              </a:spcBef>
              <a:buClr>
                <a:srgbClr val="E05314"/>
              </a:buClr>
              <a:buSzPct val="130000"/>
              <a:buFont typeface="Arial" pitchFamily="34" charset="0"/>
              <a:buChar char="•"/>
              <a:defRPr sz="2000">
                <a:solidFill>
                  <a:srgbClr val="000000"/>
                </a:solidFill>
              </a:defRPr>
            </a:lvl1pPr>
            <a:lvl2pPr marL="612000" lvl="1" indent="-180000">
              <a:spcBef>
                <a:spcPts val="480"/>
              </a:spcBef>
              <a:buClr>
                <a:srgbClr val="E05314"/>
              </a:buClr>
              <a:buSzPct val="130000"/>
              <a:buFont typeface="Arial" pitchFamily="34" charset="0"/>
              <a:buChar char="-"/>
              <a:defRPr sz="1600">
                <a:solidFill>
                  <a:srgbClr val="000000"/>
                </a:solidFill>
              </a:defRPr>
            </a:lvl2pPr>
            <a:lvl3pPr marL="1044000" lvl="2" indent="-144000">
              <a:spcBef>
                <a:spcPts val="480"/>
              </a:spcBef>
              <a:buClr>
                <a:srgbClr val="E05314"/>
              </a:buClr>
              <a:buSzPct val="110000"/>
              <a:buFont typeface="Arial" pitchFamily="34" charset="0"/>
              <a:buChar char="•"/>
              <a:defRPr sz="1600">
                <a:solidFill>
                  <a:srgbClr val="000000"/>
                </a:solidFill>
              </a:defRPr>
            </a:lvl3pPr>
            <a:lvl4pPr marL="1600200" indent="-228600">
              <a:spcBef>
                <a:spcPct val="20000"/>
              </a:spcBef>
              <a:buFont typeface="Arial" pitchFamily="34" charset="0"/>
              <a:buChar char="–"/>
              <a:defRPr sz="1600"/>
            </a:lvl4pPr>
            <a:lvl5pPr marL="2057400" indent="-228600">
              <a:spcBef>
                <a:spcPct val="20000"/>
              </a:spcBef>
              <a:buFont typeface="Arial" pitchFamily="34" charset="0"/>
              <a:buChar char="»"/>
              <a:defRPr sz="16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fontAlgn="b"/>
            <a:r>
              <a:rPr lang="en-US" sz="1050" dirty="0"/>
              <a:t>Products’ technology cost structure and competitiveness</a:t>
            </a:r>
          </a:p>
          <a:p>
            <a:pPr fontAlgn="b"/>
            <a:endParaRPr lang="en-US" sz="1050" dirty="0"/>
          </a:p>
          <a:p>
            <a:pPr marL="0" indent="0" fontAlgn="b">
              <a:buNone/>
            </a:pPr>
            <a:endParaRPr lang="en-US" sz="1050" dirty="0">
              <a:solidFill>
                <a:schemeClr val="tx1"/>
              </a:solidFill>
              <a:latin typeface="Arial" pitchFamily="34" charset="0"/>
              <a:cs typeface="Arial" pitchFamily="34" charset="0"/>
            </a:endParaRPr>
          </a:p>
          <a:p>
            <a:pPr marL="0" indent="0" fontAlgn="b">
              <a:buNone/>
            </a:pPr>
            <a:endParaRPr lang="fi-FI" sz="1050" dirty="0">
              <a:solidFill>
                <a:srgbClr val="FF0000"/>
              </a:solidFill>
              <a:latin typeface="Arial" pitchFamily="34" charset="0"/>
              <a:cs typeface="Arial" pitchFamily="34" charset="0"/>
            </a:endParaRPr>
          </a:p>
        </p:txBody>
      </p:sp>
      <p:sp>
        <p:nvSpPr>
          <p:cNvPr id="49" name="Rectangle 61">
            <a:extLst>
              <a:ext uri="{FF2B5EF4-FFF2-40B4-BE49-F238E27FC236}">
                <a16:creationId xmlns:a16="http://schemas.microsoft.com/office/drawing/2014/main" id="{78B1B91B-B582-43CE-8666-6630ABC77C14}"/>
              </a:ext>
            </a:extLst>
          </p:cNvPr>
          <p:cNvSpPr txBox="1">
            <a:spLocks/>
          </p:cNvSpPr>
          <p:nvPr/>
        </p:nvSpPr>
        <p:spPr bwMode="gray">
          <a:xfrm>
            <a:off x="3495931" y="1196752"/>
            <a:ext cx="6909232" cy="1369101"/>
          </a:xfrm>
          <a:prstGeom prst="rect">
            <a:avLst/>
          </a:prstGeom>
        </p:spPr>
        <p:txBody>
          <a:bodyPr vert="horz" wrap="square" lIns="0" tIns="0" rIns="0" bIns="0" rtlCol="0" anchor="t" anchorCtr="0">
            <a:noAutofit/>
          </a:bodyPr>
          <a:lstStyle>
            <a:lvl1pPr marL="180000" lvl="0" indent="-180000">
              <a:spcBef>
                <a:spcPts val="800"/>
              </a:spcBef>
              <a:buClr>
                <a:srgbClr val="E05314"/>
              </a:buClr>
              <a:buSzPct val="130000"/>
              <a:buFont typeface="Arial" pitchFamily="34" charset="0"/>
              <a:buChar char="•"/>
              <a:defRPr sz="2000">
                <a:solidFill>
                  <a:srgbClr val="000000"/>
                </a:solidFill>
              </a:defRPr>
            </a:lvl1pPr>
            <a:lvl2pPr marL="612000" lvl="1" indent="-180000">
              <a:spcBef>
                <a:spcPts val="480"/>
              </a:spcBef>
              <a:buClr>
                <a:srgbClr val="E05314"/>
              </a:buClr>
              <a:buSzPct val="130000"/>
              <a:buFont typeface="Arial" pitchFamily="34" charset="0"/>
              <a:buChar char="-"/>
              <a:defRPr sz="1600">
                <a:solidFill>
                  <a:srgbClr val="000000"/>
                </a:solidFill>
              </a:defRPr>
            </a:lvl2pPr>
            <a:lvl3pPr marL="1044000" lvl="2" indent="-144000">
              <a:spcBef>
                <a:spcPts val="480"/>
              </a:spcBef>
              <a:buClr>
                <a:srgbClr val="E05314"/>
              </a:buClr>
              <a:buSzPct val="110000"/>
              <a:buFont typeface="Arial" pitchFamily="34" charset="0"/>
              <a:buChar char="•"/>
              <a:defRPr sz="1600">
                <a:solidFill>
                  <a:srgbClr val="000000"/>
                </a:solidFill>
              </a:defRPr>
            </a:lvl3pPr>
            <a:lvl4pPr marL="1600200" indent="-228600">
              <a:spcBef>
                <a:spcPct val="20000"/>
              </a:spcBef>
              <a:buFont typeface="Arial" pitchFamily="34" charset="0"/>
              <a:buChar char="–"/>
              <a:defRPr sz="1600"/>
            </a:lvl4pPr>
            <a:lvl5pPr marL="2057400" indent="-228600">
              <a:spcBef>
                <a:spcPct val="20000"/>
              </a:spcBef>
              <a:buFont typeface="Arial" pitchFamily="34" charset="0"/>
              <a:buChar char="»"/>
              <a:defRPr sz="16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fontAlgn="b"/>
            <a:r>
              <a:rPr lang="en-US" sz="1050" dirty="0"/>
              <a:t>Global and key market area economic cycles</a:t>
            </a:r>
          </a:p>
          <a:p>
            <a:pPr fontAlgn="b"/>
            <a:r>
              <a:rPr lang="en-US" sz="1050" dirty="0"/>
              <a:t>Customer industry cycles</a:t>
            </a:r>
          </a:p>
          <a:p>
            <a:pPr fontAlgn="b"/>
            <a:r>
              <a:rPr lang="en-US" sz="1050" dirty="0">
                <a:solidFill>
                  <a:schemeClr val="tx1"/>
                </a:solidFill>
                <a:latin typeface="Arial" pitchFamily="34" charset="0"/>
                <a:cs typeface="Arial" pitchFamily="34" charset="0"/>
              </a:rPr>
              <a:t>Company’s brand and reputation</a:t>
            </a:r>
          </a:p>
        </p:txBody>
      </p:sp>
      <p:sp>
        <p:nvSpPr>
          <p:cNvPr id="50" name="Oval 49">
            <a:extLst>
              <a:ext uri="{FF2B5EF4-FFF2-40B4-BE49-F238E27FC236}">
                <a16:creationId xmlns:a16="http://schemas.microsoft.com/office/drawing/2014/main" id="{4CA93A0B-0878-4359-8B04-D98CC1F4C81E}"/>
              </a:ext>
            </a:extLst>
          </p:cNvPr>
          <p:cNvSpPr>
            <a:spLocks noChangeAspect="1"/>
          </p:cNvSpPr>
          <p:nvPr/>
        </p:nvSpPr>
        <p:spPr>
          <a:xfrm>
            <a:off x="3142318" y="1196752"/>
            <a:ext cx="168531" cy="16853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defRPr/>
            </a:pPr>
            <a:r>
              <a:rPr lang="en-US" sz="750" b="1" spc="-22" dirty="0">
                <a:solidFill>
                  <a:prstClr val="white"/>
                </a:solidFill>
                <a:latin typeface="Arial"/>
              </a:rPr>
              <a:t>1</a:t>
            </a:r>
          </a:p>
        </p:txBody>
      </p:sp>
      <p:sp>
        <p:nvSpPr>
          <p:cNvPr id="52" name="Oval 51">
            <a:extLst>
              <a:ext uri="{FF2B5EF4-FFF2-40B4-BE49-F238E27FC236}">
                <a16:creationId xmlns:a16="http://schemas.microsoft.com/office/drawing/2014/main" id="{D1F45BE7-59D8-4BE4-9ACA-5BF0E9FB9B3C}"/>
              </a:ext>
            </a:extLst>
          </p:cNvPr>
          <p:cNvSpPr>
            <a:spLocks noChangeAspect="1"/>
          </p:cNvSpPr>
          <p:nvPr/>
        </p:nvSpPr>
        <p:spPr>
          <a:xfrm>
            <a:off x="3152514" y="4437112"/>
            <a:ext cx="161958" cy="16195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defRPr/>
            </a:pPr>
            <a:r>
              <a:rPr lang="en-US" sz="750" b="1" spc="-22" dirty="0">
                <a:solidFill>
                  <a:prstClr val="white"/>
                </a:solidFill>
                <a:latin typeface="Arial"/>
              </a:rPr>
              <a:t>6</a:t>
            </a:r>
          </a:p>
        </p:txBody>
      </p:sp>
      <p:sp>
        <p:nvSpPr>
          <p:cNvPr id="53" name="Oval 52">
            <a:extLst>
              <a:ext uri="{FF2B5EF4-FFF2-40B4-BE49-F238E27FC236}">
                <a16:creationId xmlns:a16="http://schemas.microsoft.com/office/drawing/2014/main" id="{AB7BA74D-B75D-4926-A842-EC120E690D86}"/>
              </a:ext>
            </a:extLst>
          </p:cNvPr>
          <p:cNvSpPr>
            <a:spLocks noChangeAspect="1"/>
          </p:cNvSpPr>
          <p:nvPr/>
        </p:nvSpPr>
        <p:spPr>
          <a:xfrm>
            <a:off x="3152050" y="3935944"/>
            <a:ext cx="161958" cy="16195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defRPr/>
            </a:pPr>
            <a:r>
              <a:rPr lang="en-US" sz="750" b="1" spc="-22" dirty="0">
                <a:solidFill>
                  <a:prstClr val="white"/>
                </a:solidFill>
                <a:latin typeface="Arial"/>
              </a:rPr>
              <a:t>4</a:t>
            </a:r>
          </a:p>
        </p:txBody>
      </p:sp>
      <p:sp>
        <p:nvSpPr>
          <p:cNvPr id="33" name="Oval 32">
            <a:extLst>
              <a:ext uri="{FF2B5EF4-FFF2-40B4-BE49-F238E27FC236}">
                <a16:creationId xmlns:a16="http://schemas.microsoft.com/office/drawing/2014/main" id="{8ACCAAAC-340C-4E85-962D-954A1FBA7232}"/>
              </a:ext>
            </a:extLst>
          </p:cNvPr>
          <p:cNvSpPr>
            <a:spLocks noChangeAspect="1"/>
          </p:cNvSpPr>
          <p:nvPr/>
        </p:nvSpPr>
        <p:spPr>
          <a:xfrm>
            <a:off x="3152050" y="4157031"/>
            <a:ext cx="161959" cy="16195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defRPr/>
            </a:pPr>
            <a:r>
              <a:rPr lang="en-US" sz="750" b="1" spc="-22" dirty="0">
                <a:solidFill>
                  <a:prstClr val="white"/>
                </a:solidFill>
                <a:latin typeface="Arial"/>
              </a:rPr>
              <a:t>5</a:t>
            </a:r>
          </a:p>
        </p:txBody>
      </p:sp>
      <p:sp>
        <p:nvSpPr>
          <p:cNvPr id="39" name="Oval 38">
            <a:extLst>
              <a:ext uri="{FF2B5EF4-FFF2-40B4-BE49-F238E27FC236}">
                <a16:creationId xmlns:a16="http://schemas.microsoft.com/office/drawing/2014/main" id="{747CB71C-9067-4BD6-8E96-B824AE5E37DC}"/>
              </a:ext>
            </a:extLst>
          </p:cNvPr>
          <p:cNvSpPr>
            <a:spLocks noChangeAspect="1"/>
          </p:cNvSpPr>
          <p:nvPr/>
        </p:nvSpPr>
        <p:spPr>
          <a:xfrm>
            <a:off x="3146192" y="4707202"/>
            <a:ext cx="161958" cy="16195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defRPr/>
            </a:pPr>
            <a:r>
              <a:rPr lang="en-US" sz="750" b="1" spc="-22" dirty="0">
                <a:solidFill>
                  <a:prstClr val="white"/>
                </a:solidFill>
                <a:latin typeface="Arial"/>
              </a:rPr>
              <a:t>7</a:t>
            </a:r>
          </a:p>
        </p:txBody>
      </p:sp>
      <p:sp>
        <p:nvSpPr>
          <p:cNvPr id="34" name="Oval 33">
            <a:extLst>
              <a:ext uri="{FF2B5EF4-FFF2-40B4-BE49-F238E27FC236}">
                <a16:creationId xmlns:a16="http://schemas.microsoft.com/office/drawing/2014/main" id="{AC3AD149-0B89-472C-96BD-0FD271E294B0}"/>
              </a:ext>
            </a:extLst>
          </p:cNvPr>
          <p:cNvSpPr>
            <a:spLocks noChangeAspect="1"/>
          </p:cNvSpPr>
          <p:nvPr/>
        </p:nvSpPr>
        <p:spPr>
          <a:xfrm>
            <a:off x="3145259" y="1468882"/>
            <a:ext cx="161958" cy="16195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defRPr/>
            </a:pPr>
            <a:r>
              <a:rPr lang="en-US" sz="750" b="1" spc="-22" dirty="0">
                <a:solidFill>
                  <a:prstClr val="white"/>
                </a:solidFill>
                <a:latin typeface="Arial"/>
              </a:rPr>
              <a:t>2</a:t>
            </a:r>
          </a:p>
        </p:txBody>
      </p:sp>
      <p:sp>
        <p:nvSpPr>
          <p:cNvPr id="54" name="Oval 53">
            <a:extLst>
              <a:ext uri="{FF2B5EF4-FFF2-40B4-BE49-F238E27FC236}">
                <a16:creationId xmlns:a16="http://schemas.microsoft.com/office/drawing/2014/main" id="{B1E42872-9926-436C-91B2-84C064DF726F}"/>
              </a:ext>
            </a:extLst>
          </p:cNvPr>
          <p:cNvSpPr>
            <a:spLocks noChangeAspect="1"/>
          </p:cNvSpPr>
          <p:nvPr/>
        </p:nvSpPr>
        <p:spPr>
          <a:xfrm>
            <a:off x="3137161" y="2556953"/>
            <a:ext cx="178155" cy="17815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defRPr/>
            </a:pPr>
            <a:r>
              <a:rPr lang="en-US" sz="750" b="1" spc="-22" dirty="0">
                <a:solidFill>
                  <a:prstClr val="white"/>
                </a:solidFill>
                <a:latin typeface="Arial"/>
              </a:rPr>
              <a:t>10</a:t>
            </a:r>
          </a:p>
        </p:txBody>
      </p:sp>
      <p:sp>
        <p:nvSpPr>
          <p:cNvPr id="2" name="Date Placeholder 1">
            <a:extLst>
              <a:ext uri="{FF2B5EF4-FFF2-40B4-BE49-F238E27FC236}">
                <a16:creationId xmlns:a16="http://schemas.microsoft.com/office/drawing/2014/main" id="{26FB04EF-844D-401A-903B-AA620561F8BE}"/>
              </a:ext>
            </a:extLst>
          </p:cNvPr>
          <p:cNvSpPr>
            <a:spLocks noGrp="1"/>
          </p:cNvSpPr>
          <p:nvPr>
            <p:ph type="dt" sz="half" idx="10"/>
          </p:nvPr>
        </p:nvSpPr>
        <p:spPr>
          <a:xfrm rot="10800000" flipH="1" flipV="1">
            <a:off x="10809189" y="6611057"/>
            <a:ext cx="973265" cy="282429"/>
          </a:xfrm>
        </p:spPr>
        <p:txBody>
          <a:bodyPr/>
          <a:lstStyle/>
          <a:p>
            <a:r>
              <a:rPr lang="fi-FI"/>
              <a:t>April 25, 2023</a:t>
            </a:r>
            <a:endParaRPr lang="en-US" dirty="0"/>
          </a:p>
        </p:txBody>
      </p:sp>
      <p:sp>
        <p:nvSpPr>
          <p:cNvPr id="60" name="Oval 59">
            <a:extLst>
              <a:ext uri="{FF2B5EF4-FFF2-40B4-BE49-F238E27FC236}">
                <a16:creationId xmlns:a16="http://schemas.microsoft.com/office/drawing/2014/main" id="{02B6ADD5-594B-4914-A0CA-53C257722FC4}"/>
              </a:ext>
            </a:extLst>
          </p:cNvPr>
          <p:cNvSpPr>
            <a:spLocks noChangeAspect="1"/>
          </p:cNvSpPr>
          <p:nvPr/>
        </p:nvSpPr>
        <p:spPr>
          <a:xfrm>
            <a:off x="3148691" y="4984832"/>
            <a:ext cx="175133" cy="17513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defRPr/>
            </a:pPr>
            <a:r>
              <a:rPr lang="en-US" sz="750" b="1" spc="-22" dirty="0">
                <a:solidFill>
                  <a:prstClr val="white"/>
                </a:solidFill>
                <a:latin typeface="Arial"/>
              </a:rPr>
              <a:t>8</a:t>
            </a:r>
          </a:p>
        </p:txBody>
      </p:sp>
      <p:cxnSp>
        <p:nvCxnSpPr>
          <p:cNvPr id="61" name="Straight Connector 60">
            <a:extLst>
              <a:ext uri="{FF2B5EF4-FFF2-40B4-BE49-F238E27FC236}">
                <a16:creationId xmlns:a16="http://schemas.microsoft.com/office/drawing/2014/main" id="{61A80B61-144E-4421-ABEA-CB4E1B6B6119}"/>
              </a:ext>
            </a:extLst>
          </p:cNvPr>
          <p:cNvCxnSpPr/>
          <p:nvPr/>
        </p:nvCxnSpPr>
        <p:spPr>
          <a:xfrm>
            <a:off x="3128031" y="6093296"/>
            <a:ext cx="717919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62" name="Oval 61">
            <a:extLst>
              <a:ext uri="{FF2B5EF4-FFF2-40B4-BE49-F238E27FC236}">
                <a16:creationId xmlns:a16="http://schemas.microsoft.com/office/drawing/2014/main" id="{FC1DF50B-711B-4853-9239-5232D2686DAD}"/>
              </a:ext>
            </a:extLst>
          </p:cNvPr>
          <p:cNvSpPr>
            <a:spLocks noChangeAspect="1"/>
          </p:cNvSpPr>
          <p:nvPr/>
        </p:nvSpPr>
        <p:spPr>
          <a:xfrm>
            <a:off x="3145259" y="5264978"/>
            <a:ext cx="161958" cy="16195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defRPr/>
            </a:pPr>
            <a:r>
              <a:rPr lang="en-US" sz="750" b="1" spc="-22" dirty="0">
                <a:solidFill>
                  <a:prstClr val="white"/>
                </a:solidFill>
                <a:latin typeface="Arial"/>
              </a:rPr>
              <a:t>9</a:t>
            </a:r>
          </a:p>
        </p:txBody>
      </p:sp>
      <p:sp>
        <p:nvSpPr>
          <p:cNvPr id="42" name="Rectangle: Single Corner Rounded 41">
            <a:extLst>
              <a:ext uri="{FF2B5EF4-FFF2-40B4-BE49-F238E27FC236}">
                <a16:creationId xmlns:a16="http://schemas.microsoft.com/office/drawing/2014/main" id="{6B95B6B3-4CA7-4B9B-A29C-FF539FBDAC56}"/>
              </a:ext>
            </a:extLst>
          </p:cNvPr>
          <p:cNvSpPr/>
          <p:nvPr/>
        </p:nvSpPr>
        <p:spPr>
          <a:xfrm rot="5400000">
            <a:off x="1402250" y="5208175"/>
            <a:ext cx="728479" cy="2570956"/>
          </a:xfrm>
          <a:prstGeom prst="round1Rect">
            <a:avLst>
              <a:gd name="adj" fmla="val 3766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46800" tIns="90000" rIns="46800" bIns="90000" rtlCol="0" anchor="t" anchorCtr="0"/>
          <a:lstStyle/>
          <a:p>
            <a:pPr>
              <a:lnSpc>
                <a:spcPct val="95000"/>
              </a:lnSpc>
              <a:defRPr/>
            </a:pPr>
            <a:r>
              <a:rPr lang="en-US" sz="1200" dirty="0">
                <a:solidFill>
                  <a:prstClr val="white"/>
                </a:solidFill>
              </a:rPr>
              <a:t>Winning team</a:t>
            </a:r>
          </a:p>
        </p:txBody>
      </p:sp>
    </p:spTree>
    <p:extLst>
      <p:ext uri="{BB962C8B-B14F-4D97-AF65-F5344CB8AC3E}">
        <p14:creationId xmlns:p14="http://schemas.microsoft.com/office/powerpoint/2010/main" val="1933741453"/>
      </p:ext>
    </p:extLst>
  </p:cSld>
  <p:clrMapOvr>
    <a:masterClrMapping/>
  </p:clrMapOvr>
  <p:transition spd="med">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p:cNvSpPr>
          <p:nvPr>
            <p:ph type="title"/>
          </p:nvPr>
        </p:nvSpPr>
        <p:spPr>
          <a:xfrm>
            <a:off x="481012" y="384637"/>
            <a:ext cx="11233150" cy="935955"/>
          </a:xfrm>
        </p:spPr>
        <p:txBody>
          <a:bodyPr/>
          <a:lstStyle/>
          <a:p>
            <a:pPr lvl="0"/>
            <a:r>
              <a:rPr lang="en-US" dirty="0"/>
              <a:t>Emerging Opportunities and Must-Wins </a:t>
            </a:r>
            <a:endParaRPr lang="en-US" sz="3600" dirty="0">
              <a:solidFill>
                <a:srgbClr val="FF0000"/>
              </a:solidFill>
            </a:endParaRPr>
          </a:p>
        </p:txBody>
      </p:sp>
      <p:sp>
        <p:nvSpPr>
          <p:cNvPr id="40" name="Rectangle 39"/>
          <p:cNvSpPr/>
          <p:nvPr/>
        </p:nvSpPr>
        <p:spPr>
          <a:xfrm>
            <a:off x="480489" y="2842863"/>
            <a:ext cx="2592762" cy="935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3986" tIns="53986" rIns="53986" bIns="53986" rtlCol="0" anchor="t" anchorCtr="0"/>
          <a:lstStyle/>
          <a:p>
            <a:pPr>
              <a:lnSpc>
                <a:spcPct val="95000"/>
              </a:lnSpc>
              <a:defRPr/>
            </a:pPr>
            <a:r>
              <a:rPr lang="en-US" sz="1200" dirty="0">
                <a:solidFill>
                  <a:schemeClr val="bg1"/>
                </a:solidFill>
                <a:latin typeface="Arial"/>
              </a:rPr>
              <a:t>Leader in technology and innovation</a:t>
            </a:r>
          </a:p>
        </p:txBody>
      </p:sp>
      <p:sp>
        <p:nvSpPr>
          <p:cNvPr id="41" name="Rectangle 40"/>
          <p:cNvSpPr/>
          <p:nvPr/>
        </p:nvSpPr>
        <p:spPr>
          <a:xfrm>
            <a:off x="480490" y="3933056"/>
            <a:ext cx="2592762" cy="1440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3986" tIns="53986" rIns="53986" bIns="53986" rtlCol="0" anchor="t" anchorCtr="0"/>
          <a:lstStyle/>
          <a:p>
            <a:pPr>
              <a:lnSpc>
                <a:spcPct val="95000"/>
              </a:lnSpc>
              <a:defRPr/>
            </a:pPr>
            <a:r>
              <a:rPr lang="fi-FI" sz="1200" dirty="0">
                <a:solidFill>
                  <a:schemeClr val="bg1"/>
                </a:solidFill>
                <a:latin typeface="Arial"/>
              </a:rPr>
              <a:t>Excellence</a:t>
            </a:r>
            <a:br>
              <a:rPr lang="fi-FI" sz="1200" dirty="0">
                <a:solidFill>
                  <a:schemeClr val="bg1"/>
                </a:solidFill>
                <a:latin typeface="Arial"/>
              </a:rPr>
            </a:br>
            <a:r>
              <a:rPr lang="fi-FI" sz="1200" dirty="0">
                <a:solidFill>
                  <a:schemeClr val="bg1"/>
                </a:solidFill>
                <a:latin typeface="Arial"/>
              </a:rPr>
              <a:t>in processes</a:t>
            </a:r>
          </a:p>
        </p:txBody>
      </p:sp>
      <p:sp>
        <p:nvSpPr>
          <p:cNvPr id="56" name="Rectangle 69"/>
          <p:cNvSpPr txBox="1">
            <a:spLocks/>
          </p:cNvSpPr>
          <p:nvPr/>
        </p:nvSpPr>
        <p:spPr bwMode="gray">
          <a:xfrm>
            <a:off x="3429602" y="4539192"/>
            <a:ext cx="6909232" cy="334780"/>
          </a:xfrm>
          <a:prstGeom prst="rect">
            <a:avLst/>
          </a:prstGeom>
        </p:spPr>
        <p:txBody>
          <a:bodyPr vert="horz" wrap="square" lIns="0" tIns="0" rIns="0" bIns="0" rtlCol="0" anchor="t" anchorCtr="0">
            <a:noAutofit/>
          </a:bodyPr>
          <a:lstStyle>
            <a:lvl1pPr marL="180000" lvl="0" indent="-180000">
              <a:spcBef>
                <a:spcPts val="800"/>
              </a:spcBef>
              <a:buClr>
                <a:srgbClr val="E05314"/>
              </a:buClr>
              <a:buSzPct val="130000"/>
              <a:buFont typeface="Arial" pitchFamily="34" charset="0"/>
              <a:buChar char="•"/>
              <a:defRPr sz="2000">
                <a:solidFill>
                  <a:srgbClr val="000000"/>
                </a:solidFill>
              </a:defRPr>
            </a:lvl1pPr>
            <a:lvl2pPr marL="612000" lvl="1" indent="-180000">
              <a:spcBef>
                <a:spcPts val="480"/>
              </a:spcBef>
              <a:buClr>
                <a:srgbClr val="E05314"/>
              </a:buClr>
              <a:buSzPct val="130000"/>
              <a:buFont typeface="Arial" pitchFamily="34" charset="0"/>
              <a:buChar char="-"/>
              <a:defRPr sz="1600">
                <a:solidFill>
                  <a:srgbClr val="000000"/>
                </a:solidFill>
              </a:defRPr>
            </a:lvl2pPr>
            <a:lvl3pPr marL="1044000" lvl="2" indent="-144000">
              <a:spcBef>
                <a:spcPts val="480"/>
              </a:spcBef>
              <a:buClr>
                <a:srgbClr val="E05314"/>
              </a:buClr>
              <a:buSzPct val="110000"/>
              <a:buFont typeface="Arial" pitchFamily="34" charset="0"/>
              <a:buChar char="•"/>
              <a:defRPr sz="1600">
                <a:solidFill>
                  <a:srgbClr val="000000"/>
                </a:solidFill>
              </a:defRPr>
            </a:lvl3pPr>
            <a:lvl4pPr marL="1600200" indent="-228600">
              <a:spcBef>
                <a:spcPct val="20000"/>
              </a:spcBef>
              <a:buFont typeface="Arial" pitchFamily="34" charset="0"/>
              <a:buChar char="–"/>
              <a:defRPr sz="1600"/>
            </a:lvl4pPr>
            <a:lvl5pPr marL="2057400" indent="-228600">
              <a:spcBef>
                <a:spcPct val="20000"/>
              </a:spcBef>
              <a:buFont typeface="Arial" pitchFamily="34" charset="0"/>
              <a:buChar char="»"/>
              <a:defRPr sz="16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indent="0">
              <a:spcBef>
                <a:spcPts val="75"/>
              </a:spcBef>
              <a:buClr>
                <a:srgbClr val="50B948"/>
              </a:buClr>
              <a:buSzPct val="100000"/>
              <a:buNone/>
              <a:defRPr/>
            </a:pPr>
            <a:endParaRPr lang="en-US" sz="1050" dirty="0">
              <a:solidFill>
                <a:schemeClr val="tx2">
                  <a:lumMod val="50000"/>
                </a:schemeClr>
              </a:solidFill>
            </a:endParaRPr>
          </a:p>
        </p:txBody>
      </p:sp>
      <p:sp>
        <p:nvSpPr>
          <p:cNvPr id="57" name="Rectangle 4"/>
          <p:cNvSpPr txBox="1">
            <a:spLocks/>
          </p:cNvSpPr>
          <p:nvPr/>
        </p:nvSpPr>
        <p:spPr bwMode="gray">
          <a:xfrm>
            <a:off x="67361" y="235769"/>
            <a:ext cx="6909232" cy="728481"/>
          </a:xfrm>
          <a:prstGeom prst="rect">
            <a:avLst/>
          </a:prstGeom>
        </p:spPr>
        <p:txBody>
          <a:bodyPr vert="horz" wrap="square" lIns="0" tIns="0" rIns="0" bIns="0" rtlCol="0" anchor="t" anchorCtr="0">
            <a:noAutofit/>
          </a:bodyPr>
          <a:lstStyle>
            <a:lvl1pPr marL="180000" lvl="0" indent="-180000">
              <a:spcBef>
                <a:spcPts val="800"/>
              </a:spcBef>
              <a:buClr>
                <a:srgbClr val="E05314"/>
              </a:buClr>
              <a:buSzPct val="130000"/>
              <a:buFont typeface="Arial" pitchFamily="34" charset="0"/>
              <a:buChar char="•"/>
              <a:defRPr sz="2000">
                <a:solidFill>
                  <a:srgbClr val="000000"/>
                </a:solidFill>
              </a:defRPr>
            </a:lvl1pPr>
            <a:lvl2pPr marL="612000" lvl="1" indent="-180000">
              <a:spcBef>
                <a:spcPts val="480"/>
              </a:spcBef>
              <a:buClr>
                <a:srgbClr val="E05314"/>
              </a:buClr>
              <a:buSzPct val="130000"/>
              <a:buFont typeface="Arial" pitchFamily="34" charset="0"/>
              <a:buChar char="-"/>
              <a:defRPr sz="1600">
                <a:solidFill>
                  <a:srgbClr val="000000"/>
                </a:solidFill>
              </a:defRPr>
            </a:lvl2pPr>
            <a:lvl3pPr marL="1044000" lvl="2" indent="-144000">
              <a:spcBef>
                <a:spcPts val="480"/>
              </a:spcBef>
              <a:buClr>
                <a:srgbClr val="E05314"/>
              </a:buClr>
              <a:buSzPct val="110000"/>
              <a:buFont typeface="Arial" pitchFamily="34" charset="0"/>
              <a:buChar char="•"/>
              <a:defRPr sz="1600">
                <a:solidFill>
                  <a:srgbClr val="000000"/>
                </a:solidFill>
              </a:defRPr>
            </a:lvl3pPr>
            <a:lvl4pPr marL="1600200" indent="-228600">
              <a:spcBef>
                <a:spcPct val="20000"/>
              </a:spcBef>
              <a:buFont typeface="Arial" pitchFamily="34" charset="0"/>
              <a:buChar char="–"/>
              <a:defRPr sz="1600"/>
            </a:lvl4pPr>
            <a:lvl5pPr marL="2057400" indent="-228600">
              <a:spcBef>
                <a:spcPct val="20000"/>
              </a:spcBef>
              <a:buFont typeface="Arial" pitchFamily="34" charset="0"/>
              <a:buChar char="»"/>
              <a:defRPr sz="16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indent="0">
              <a:spcBef>
                <a:spcPts val="75"/>
              </a:spcBef>
              <a:buClr>
                <a:srgbClr val="50B948"/>
              </a:buClr>
              <a:buSzPct val="100000"/>
              <a:buNone/>
              <a:defRPr/>
            </a:pPr>
            <a:endParaRPr lang="en-US" sz="1050" dirty="0">
              <a:solidFill>
                <a:schemeClr val="tx2">
                  <a:lumMod val="50000"/>
                </a:schemeClr>
              </a:solidFill>
            </a:endParaRPr>
          </a:p>
        </p:txBody>
      </p:sp>
      <p:sp>
        <p:nvSpPr>
          <p:cNvPr id="59" name="Rectangle 61"/>
          <p:cNvSpPr txBox="1">
            <a:spLocks/>
          </p:cNvSpPr>
          <p:nvPr/>
        </p:nvSpPr>
        <p:spPr bwMode="gray">
          <a:xfrm>
            <a:off x="3495931" y="4015529"/>
            <a:ext cx="6909232" cy="1861742"/>
          </a:xfrm>
          <a:prstGeom prst="rect">
            <a:avLst/>
          </a:prstGeom>
        </p:spPr>
        <p:txBody>
          <a:bodyPr vert="horz" wrap="square" lIns="0" tIns="0" rIns="0" bIns="0" rtlCol="0" anchor="t" anchorCtr="0">
            <a:noAutofit/>
          </a:bodyPr>
          <a:lstStyle>
            <a:lvl1pPr marL="180000" lvl="0" indent="-180000">
              <a:spcBef>
                <a:spcPts val="800"/>
              </a:spcBef>
              <a:buClr>
                <a:srgbClr val="E05314"/>
              </a:buClr>
              <a:buSzPct val="130000"/>
              <a:buFont typeface="Arial" pitchFamily="34" charset="0"/>
              <a:buChar char="•"/>
              <a:defRPr sz="2000">
                <a:solidFill>
                  <a:srgbClr val="000000"/>
                </a:solidFill>
              </a:defRPr>
            </a:lvl1pPr>
            <a:lvl2pPr marL="612000" lvl="1" indent="-180000">
              <a:spcBef>
                <a:spcPts val="480"/>
              </a:spcBef>
              <a:buClr>
                <a:srgbClr val="E05314"/>
              </a:buClr>
              <a:buSzPct val="130000"/>
              <a:buFont typeface="Arial" pitchFamily="34" charset="0"/>
              <a:buChar char="-"/>
              <a:defRPr sz="1600">
                <a:solidFill>
                  <a:srgbClr val="000000"/>
                </a:solidFill>
              </a:defRPr>
            </a:lvl2pPr>
            <a:lvl3pPr marL="1044000" lvl="2" indent="-144000">
              <a:spcBef>
                <a:spcPts val="480"/>
              </a:spcBef>
              <a:buClr>
                <a:srgbClr val="E05314"/>
              </a:buClr>
              <a:buSzPct val="110000"/>
              <a:buFont typeface="Arial" pitchFamily="34" charset="0"/>
              <a:buChar char="•"/>
              <a:defRPr sz="1600">
                <a:solidFill>
                  <a:srgbClr val="000000"/>
                </a:solidFill>
              </a:defRPr>
            </a:lvl3pPr>
            <a:lvl4pPr marL="1600200" indent="-228600">
              <a:spcBef>
                <a:spcPct val="20000"/>
              </a:spcBef>
              <a:buFont typeface="Arial" pitchFamily="34" charset="0"/>
              <a:buChar char="–"/>
              <a:defRPr sz="1600"/>
            </a:lvl4pPr>
            <a:lvl5pPr marL="2057400" indent="-228600">
              <a:spcBef>
                <a:spcPct val="20000"/>
              </a:spcBef>
              <a:buFont typeface="Arial" pitchFamily="34" charset="0"/>
              <a:buChar char="»"/>
              <a:defRPr sz="16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fontAlgn="b"/>
            <a:r>
              <a:rPr lang="en-US" sz="1050" dirty="0">
                <a:solidFill>
                  <a:schemeClr val="tx1"/>
                </a:solidFill>
              </a:rPr>
              <a:t>Company’s mergers and acquisitions target availability and utilization</a:t>
            </a:r>
          </a:p>
          <a:p>
            <a:pPr fontAlgn="b"/>
            <a:r>
              <a:rPr lang="en-US" sz="1050" dirty="0">
                <a:solidFill>
                  <a:schemeClr val="tx1"/>
                </a:solidFill>
              </a:rPr>
              <a:t>Company’s global sourcing capability and key material and services sourcing</a:t>
            </a:r>
          </a:p>
          <a:p>
            <a:pPr fontAlgn="b"/>
            <a:r>
              <a:rPr lang="en-US" sz="1050" dirty="0"/>
              <a:t>Services business profitability</a:t>
            </a:r>
          </a:p>
          <a:p>
            <a:pPr fontAlgn="b"/>
            <a:r>
              <a:rPr lang="en-US" sz="1050" dirty="0"/>
              <a:t>Global regulatory development</a:t>
            </a:r>
          </a:p>
          <a:p>
            <a:pPr fontAlgn="b"/>
            <a:r>
              <a:rPr lang="en-US" sz="1050" dirty="0"/>
              <a:t>Energy, raw material and supply chain management</a:t>
            </a:r>
            <a:endParaRPr lang="en-US" sz="1050" dirty="0">
              <a:solidFill>
                <a:schemeClr val="tx1"/>
              </a:solidFill>
              <a:latin typeface="Arial" pitchFamily="34" charset="0"/>
              <a:cs typeface="Arial" pitchFamily="34" charset="0"/>
            </a:endParaRPr>
          </a:p>
          <a:p>
            <a:pPr marL="0" indent="0" fontAlgn="b">
              <a:buNone/>
            </a:pPr>
            <a:endParaRPr lang="en-US" sz="1050" dirty="0">
              <a:solidFill>
                <a:schemeClr val="tx1"/>
              </a:solidFill>
              <a:latin typeface="Arial" pitchFamily="34" charset="0"/>
              <a:cs typeface="Arial" pitchFamily="34" charset="0"/>
            </a:endParaRPr>
          </a:p>
          <a:p>
            <a:pPr fontAlgn="b"/>
            <a:r>
              <a:rPr lang="en-US" sz="1050" dirty="0"/>
              <a:t>Management competence and capability</a:t>
            </a:r>
            <a:endParaRPr lang="en-US" sz="1050" dirty="0">
              <a:solidFill>
                <a:srgbClr val="FF0000"/>
              </a:solidFill>
              <a:latin typeface="Arial" pitchFamily="34" charset="0"/>
              <a:cs typeface="Arial" pitchFamily="34" charset="0"/>
            </a:endParaRPr>
          </a:p>
        </p:txBody>
      </p:sp>
      <p:cxnSp>
        <p:nvCxnSpPr>
          <p:cNvPr id="11" name="Straight Connector 10"/>
          <p:cNvCxnSpPr/>
          <p:nvPr/>
        </p:nvCxnSpPr>
        <p:spPr>
          <a:xfrm>
            <a:off x="3128030" y="2796694"/>
            <a:ext cx="717919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3225972" y="3861048"/>
            <a:ext cx="717919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Rectangle 8">
            <a:extLst>
              <a:ext uri="{FF2B5EF4-FFF2-40B4-BE49-F238E27FC236}">
                <a16:creationId xmlns:a16="http://schemas.microsoft.com/office/drawing/2014/main" id="{DD6BA302-DEED-4EC5-8A56-053EF7617C2E}"/>
              </a:ext>
            </a:extLst>
          </p:cNvPr>
          <p:cNvSpPr/>
          <p:nvPr/>
        </p:nvSpPr>
        <p:spPr>
          <a:xfrm flipH="1">
            <a:off x="481000" y="1340769"/>
            <a:ext cx="2592761" cy="1369101"/>
          </a:xfrm>
          <a:prstGeom prst="round1Rect">
            <a:avLst>
              <a:gd name="adj" fmla="val 982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3986" tIns="53986" rIns="53986" bIns="53986" rtlCol="0" anchor="t" anchorCtr="0"/>
          <a:lstStyle/>
          <a:p>
            <a:pPr>
              <a:lnSpc>
                <a:spcPct val="95000"/>
              </a:lnSpc>
              <a:defRPr/>
            </a:pPr>
            <a:r>
              <a:rPr lang="en-US" sz="1200" dirty="0">
                <a:solidFill>
                  <a:schemeClr val="bg1"/>
                </a:solidFill>
                <a:latin typeface="Arial"/>
              </a:rPr>
              <a:t>Customer excellence</a:t>
            </a:r>
          </a:p>
        </p:txBody>
      </p:sp>
      <p:cxnSp>
        <p:nvCxnSpPr>
          <p:cNvPr id="29" name="Straight Connector 28"/>
          <p:cNvCxnSpPr/>
          <p:nvPr/>
        </p:nvCxnSpPr>
        <p:spPr>
          <a:xfrm>
            <a:off x="3128032" y="6669360"/>
            <a:ext cx="7179191"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Text Placeholder 24"/>
          <p:cNvSpPr txBox="1">
            <a:spLocks/>
          </p:cNvSpPr>
          <p:nvPr/>
        </p:nvSpPr>
        <p:spPr>
          <a:xfrm>
            <a:off x="3225973" y="980728"/>
            <a:ext cx="7516238" cy="281223"/>
          </a:xfrm>
          <a:prstGeom prst="round2DiagRect">
            <a:avLst/>
          </a:prstGeom>
          <a:solidFill>
            <a:schemeClr val="bg2"/>
          </a:solidFill>
        </p:spPr>
        <p:txBody>
          <a:bodyPr vert="horz" lIns="80979" tIns="26993" rIns="80979" bIns="26993" rtlCol="0" anchor="ctr" anchorCtr="0">
            <a:noAutofit/>
          </a:bodyPr>
          <a:lstStyle>
            <a:lvl1pPr marL="266700" indent="-266700" algn="l" defTabSz="914400" rtl="0" eaLnBrk="1" latinLnBrk="0" hangingPunct="1">
              <a:spcBef>
                <a:spcPts val="800"/>
              </a:spcBef>
              <a:spcAft>
                <a:spcPts val="0"/>
              </a:spcAft>
              <a:buClr>
                <a:schemeClr val="accent1"/>
              </a:buClr>
              <a:buFont typeface="Wingdings" panose="05000000000000000000" pitchFamily="2" charset="2"/>
              <a:buChar char=""/>
              <a:defRPr sz="2000" kern="1200">
                <a:solidFill>
                  <a:schemeClr val="tx2">
                    <a:lumMod val="50000"/>
                  </a:schemeClr>
                </a:solidFill>
                <a:latin typeface="+mn-lt"/>
                <a:ea typeface="+mn-ea"/>
                <a:cs typeface="+mn-cs"/>
              </a:defRPr>
            </a:lvl1pPr>
            <a:lvl2pPr marL="539750" indent="-273050" algn="l" defTabSz="914400" rtl="0" eaLnBrk="1" latinLnBrk="0" hangingPunct="1">
              <a:spcBef>
                <a:spcPts val="400"/>
              </a:spcBef>
              <a:spcAft>
                <a:spcPts val="0"/>
              </a:spcAft>
              <a:buClr>
                <a:schemeClr val="accent1"/>
              </a:buClr>
              <a:buFont typeface="Arial" pitchFamily="34" charset="0"/>
              <a:buChar char="–"/>
              <a:defRPr sz="1600" kern="1200">
                <a:solidFill>
                  <a:schemeClr val="tx2">
                    <a:lumMod val="50000"/>
                  </a:schemeClr>
                </a:solidFill>
                <a:latin typeface="+mn-lt"/>
                <a:ea typeface="+mn-ea"/>
                <a:cs typeface="+mn-cs"/>
              </a:defRPr>
            </a:lvl2pPr>
            <a:lvl3pPr marL="806450" indent="-266700" algn="l" defTabSz="914400" rtl="0" eaLnBrk="1" latinLnBrk="0" hangingPunct="1">
              <a:spcBef>
                <a:spcPts val="400"/>
              </a:spcBef>
              <a:spcAft>
                <a:spcPts val="0"/>
              </a:spcAft>
              <a:buClr>
                <a:schemeClr val="accent1"/>
              </a:buClr>
              <a:buFont typeface="Wingdings" panose="05000000000000000000" pitchFamily="2" charset="2"/>
              <a:buChar char=""/>
              <a:defRPr sz="1600" kern="1200">
                <a:solidFill>
                  <a:schemeClr val="tx2">
                    <a:lumMod val="50000"/>
                  </a:schemeClr>
                </a:solidFill>
                <a:latin typeface="+mn-lt"/>
                <a:ea typeface="+mn-ea"/>
                <a:cs typeface="+mn-cs"/>
              </a:defRPr>
            </a:lvl3pPr>
            <a:lvl4pPr marL="1071563" indent="-265113" algn="l" defTabSz="914400" rtl="0" eaLnBrk="1" latinLnBrk="0" hangingPunct="1">
              <a:spcBef>
                <a:spcPts val="400"/>
              </a:spcBef>
              <a:spcAft>
                <a:spcPts val="0"/>
              </a:spcAft>
              <a:buClr>
                <a:schemeClr val="accent1"/>
              </a:buClr>
              <a:buFont typeface="Arial" pitchFamily="34" charset="0"/>
              <a:buChar char="–"/>
              <a:defRPr sz="1400" kern="1200">
                <a:solidFill>
                  <a:schemeClr val="tx2">
                    <a:lumMod val="50000"/>
                  </a:schemeClr>
                </a:solidFill>
                <a:latin typeface="+mn-lt"/>
                <a:ea typeface="+mn-ea"/>
                <a:cs typeface="+mn-cs"/>
              </a:defRPr>
            </a:lvl4pPr>
            <a:lvl5pPr marL="1346200" indent="-274638" algn="l" defTabSz="914400" rtl="0" eaLnBrk="1" latinLnBrk="0" hangingPunct="1">
              <a:spcBef>
                <a:spcPts val="400"/>
              </a:spcBef>
              <a:spcAft>
                <a:spcPts val="0"/>
              </a:spcAft>
              <a:buClr>
                <a:schemeClr val="accent1"/>
              </a:buClr>
              <a:buFont typeface="Wingdings" panose="05000000000000000000" pitchFamily="2" charset="2"/>
              <a:buChar char=""/>
              <a:defRPr sz="1400" kern="1200">
                <a:solidFill>
                  <a:schemeClr val="tx2">
                    <a:lumMod val="50000"/>
                  </a:schemeClr>
                </a:solidFill>
                <a:latin typeface="+mn-lt"/>
                <a:ea typeface="+mn-ea"/>
                <a:cs typeface="+mn-cs"/>
              </a:defRPr>
            </a:lvl5pPr>
            <a:lvl6pPr marL="1612900" indent="-266700" algn="l" defTabSz="914400" rtl="0" eaLnBrk="1" latinLnBrk="0" hangingPunct="1">
              <a:spcBef>
                <a:spcPct val="20000"/>
              </a:spcBef>
              <a:buClr>
                <a:schemeClr val="accent1"/>
              </a:buClr>
              <a:buFont typeface="Arial" pitchFamily="34" charset="0"/>
              <a:buChar char="•"/>
              <a:defRPr sz="1400" kern="1200">
                <a:solidFill>
                  <a:srgbClr val="242527"/>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50B948"/>
              </a:buClr>
              <a:buNone/>
              <a:defRPr/>
            </a:pPr>
            <a:r>
              <a:rPr lang="en-US" sz="1200" dirty="0">
                <a:solidFill>
                  <a:srgbClr val="4C4D4F"/>
                </a:solidFill>
                <a:latin typeface="Arial"/>
              </a:rPr>
              <a:t>Opportunities 2023</a:t>
            </a:r>
          </a:p>
        </p:txBody>
      </p:sp>
      <p:sp>
        <p:nvSpPr>
          <p:cNvPr id="22" name="Freeform 6"/>
          <p:cNvSpPr>
            <a:spLocks/>
          </p:cNvSpPr>
          <p:nvPr/>
        </p:nvSpPr>
        <p:spPr bwMode="auto">
          <a:xfrm>
            <a:off x="10115747" y="1117668"/>
            <a:ext cx="112224" cy="79084"/>
          </a:xfrm>
          <a:custGeom>
            <a:avLst/>
            <a:gdLst>
              <a:gd name="T0" fmla="*/ 1296 w 2416"/>
              <a:gd name="T1" fmla="*/ 0 h 1703"/>
              <a:gd name="T2" fmla="*/ 648 w 2416"/>
              <a:gd name="T3" fmla="*/ 647 h 1703"/>
              <a:gd name="T4" fmla="*/ 0 w 2416"/>
              <a:gd name="T5" fmla="*/ 1296 h 1703"/>
              <a:gd name="T6" fmla="*/ 286 w 2416"/>
              <a:gd name="T7" fmla="*/ 1582 h 1703"/>
              <a:gd name="T8" fmla="*/ 299 w 2416"/>
              <a:gd name="T9" fmla="*/ 1594 h 1703"/>
              <a:gd name="T10" fmla="*/ 312 w 2416"/>
              <a:gd name="T11" fmla="*/ 1606 h 1703"/>
              <a:gd name="T12" fmla="*/ 324 w 2416"/>
              <a:gd name="T13" fmla="*/ 1617 h 1703"/>
              <a:gd name="T14" fmla="*/ 337 w 2416"/>
              <a:gd name="T15" fmla="*/ 1627 h 1703"/>
              <a:gd name="T16" fmla="*/ 350 w 2416"/>
              <a:gd name="T17" fmla="*/ 1636 h 1703"/>
              <a:gd name="T18" fmla="*/ 363 w 2416"/>
              <a:gd name="T19" fmla="*/ 1645 h 1703"/>
              <a:gd name="T20" fmla="*/ 375 w 2416"/>
              <a:gd name="T21" fmla="*/ 1653 h 1703"/>
              <a:gd name="T22" fmla="*/ 388 w 2416"/>
              <a:gd name="T23" fmla="*/ 1660 h 1703"/>
              <a:gd name="T24" fmla="*/ 401 w 2416"/>
              <a:gd name="T25" fmla="*/ 1667 h 1703"/>
              <a:gd name="T26" fmla="*/ 413 w 2416"/>
              <a:gd name="T27" fmla="*/ 1673 h 1703"/>
              <a:gd name="T28" fmla="*/ 426 w 2416"/>
              <a:gd name="T29" fmla="*/ 1678 h 1703"/>
              <a:gd name="T30" fmla="*/ 438 w 2416"/>
              <a:gd name="T31" fmla="*/ 1683 h 1703"/>
              <a:gd name="T32" fmla="*/ 450 w 2416"/>
              <a:gd name="T33" fmla="*/ 1687 h 1703"/>
              <a:gd name="T34" fmla="*/ 463 w 2416"/>
              <a:gd name="T35" fmla="*/ 1691 h 1703"/>
              <a:gd name="T36" fmla="*/ 475 w 2416"/>
              <a:gd name="T37" fmla="*/ 1694 h 1703"/>
              <a:gd name="T38" fmla="*/ 487 w 2416"/>
              <a:gd name="T39" fmla="*/ 1697 h 1703"/>
              <a:gd name="T40" fmla="*/ 511 w 2416"/>
              <a:gd name="T41" fmla="*/ 1701 h 1703"/>
              <a:gd name="T42" fmla="*/ 522 w 2416"/>
              <a:gd name="T43" fmla="*/ 1702 h 1703"/>
              <a:gd name="T44" fmla="*/ 534 w 2416"/>
              <a:gd name="T45" fmla="*/ 1703 h 1703"/>
              <a:gd name="T46" fmla="*/ 546 w 2416"/>
              <a:gd name="T47" fmla="*/ 1703 h 1703"/>
              <a:gd name="T48" fmla="*/ 557 w 2416"/>
              <a:gd name="T49" fmla="*/ 1703 h 1703"/>
              <a:gd name="T50" fmla="*/ 568 w 2416"/>
              <a:gd name="T51" fmla="*/ 1703 h 1703"/>
              <a:gd name="T52" fmla="*/ 579 w 2416"/>
              <a:gd name="T53" fmla="*/ 1702 h 1703"/>
              <a:gd name="T54" fmla="*/ 590 w 2416"/>
              <a:gd name="T55" fmla="*/ 1701 h 1703"/>
              <a:gd name="T56" fmla="*/ 601 w 2416"/>
              <a:gd name="T57" fmla="*/ 1699 h 1703"/>
              <a:gd name="T58" fmla="*/ 613 w 2416"/>
              <a:gd name="T59" fmla="*/ 1697 h 1703"/>
              <a:gd name="T60" fmla="*/ 623 w 2416"/>
              <a:gd name="T61" fmla="*/ 1695 h 1703"/>
              <a:gd name="T62" fmla="*/ 643 w 2416"/>
              <a:gd name="T63" fmla="*/ 1690 h 1703"/>
              <a:gd name="T64" fmla="*/ 653 w 2416"/>
              <a:gd name="T65" fmla="*/ 1687 h 1703"/>
              <a:gd name="T66" fmla="*/ 663 w 2416"/>
              <a:gd name="T67" fmla="*/ 1684 h 1703"/>
              <a:gd name="T68" fmla="*/ 682 w 2416"/>
              <a:gd name="T69" fmla="*/ 1677 h 1703"/>
              <a:gd name="T70" fmla="*/ 691 w 2416"/>
              <a:gd name="T71" fmla="*/ 1674 h 1703"/>
              <a:gd name="T72" fmla="*/ 700 w 2416"/>
              <a:gd name="T73" fmla="*/ 1670 h 1703"/>
              <a:gd name="T74" fmla="*/ 717 w 2416"/>
              <a:gd name="T75" fmla="*/ 1662 h 1703"/>
              <a:gd name="T76" fmla="*/ 733 w 2416"/>
              <a:gd name="T77" fmla="*/ 1654 h 1703"/>
              <a:gd name="T78" fmla="*/ 748 w 2416"/>
              <a:gd name="T79" fmla="*/ 1645 h 1703"/>
              <a:gd name="T80" fmla="*/ 762 w 2416"/>
              <a:gd name="T81" fmla="*/ 1637 h 1703"/>
              <a:gd name="T82" fmla="*/ 787 w 2416"/>
              <a:gd name="T83" fmla="*/ 1620 h 1703"/>
              <a:gd name="T84" fmla="*/ 798 w 2416"/>
              <a:gd name="T85" fmla="*/ 1612 h 1703"/>
              <a:gd name="T86" fmla="*/ 807 w 2416"/>
              <a:gd name="T87" fmla="*/ 1605 h 1703"/>
              <a:gd name="T88" fmla="*/ 822 w 2416"/>
              <a:gd name="T89" fmla="*/ 1593 h 1703"/>
              <a:gd name="T90" fmla="*/ 834 w 2416"/>
              <a:gd name="T91" fmla="*/ 1582 h 1703"/>
              <a:gd name="T92" fmla="*/ 1624 w 2416"/>
              <a:gd name="T93" fmla="*/ 790 h 1703"/>
              <a:gd name="T94" fmla="*/ 2416 w 2416"/>
              <a:gd name="T95" fmla="*/ 0 h 1703"/>
              <a:gd name="T96" fmla="*/ 1856 w 2416"/>
              <a:gd name="T97" fmla="*/ 0 h 1703"/>
              <a:gd name="T98" fmla="*/ 1296 w 2416"/>
              <a:gd name="T99" fmla="*/ 0 h 1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16" h="1703">
                <a:moveTo>
                  <a:pt x="1296" y="0"/>
                </a:moveTo>
                <a:lnTo>
                  <a:pt x="648" y="647"/>
                </a:lnTo>
                <a:lnTo>
                  <a:pt x="0" y="1296"/>
                </a:lnTo>
                <a:lnTo>
                  <a:pt x="286" y="1582"/>
                </a:lnTo>
                <a:lnTo>
                  <a:pt x="299" y="1594"/>
                </a:lnTo>
                <a:lnTo>
                  <a:pt x="312" y="1606"/>
                </a:lnTo>
                <a:lnTo>
                  <a:pt x="324" y="1617"/>
                </a:lnTo>
                <a:lnTo>
                  <a:pt x="337" y="1627"/>
                </a:lnTo>
                <a:lnTo>
                  <a:pt x="350" y="1636"/>
                </a:lnTo>
                <a:lnTo>
                  <a:pt x="363" y="1645"/>
                </a:lnTo>
                <a:lnTo>
                  <a:pt x="375" y="1653"/>
                </a:lnTo>
                <a:lnTo>
                  <a:pt x="388" y="1660"/>
                </a:lnTo>
                <a:lnTo>
                  <a:pt x="401" y="1667"/>
                </a:lnTo>
                <a:lnTo>
                  <a:pt x="413" y="1673"/>
                </a:lnTo>
                <a:lnTo>
                  <a:pt x="426" y="1678"/>
                </a:lnTo>
                <a:lnTo>
                  <a:pt x="438" y="1683"/>
                </a:lnTo>
                <a:lnTo>
                  <a:pt x="450" y="1687"/>
                </a:lnTo>
                <a:lnTo>
                  <a:pt x="463" y="1691"/>
                </a:lnTo>
                <a:lnTo>
                  <a:pt x="475" y="1694"/>
                </a:lnTo>
                <a:lnTo>
                  <a:pt x="487" y="1697"/>
                </a:lnTo>
                <a:lnTo>
                  <a:pt x="511" y="1701"/>
                </a:lnTo>
                <a:lnTo>
                  <a:pt x="522" y="1702"/>
                </a:lnTo>
                <a:lnTo>
                  <a:pt x="534" y="1703"/>
                </a:lnTo>
                <a:lnTo>
                  <a:pt x="546" y="1703"/>
                </a:lnTo>
                <a:lnTo>
                  <a:pt x="557" y="1703"/>
                </a:lnTo>
                <a:lnTo>
                  <a:pt x="568" y="1703"/>
                </a:lnTo>
                <a:lnTo>
                  <a:pt x="579" y="1702"/>
                </a:lnTo>
                <a:lnTo>
                  <a:pt x="590" y="1701"/>
                </a:lnTo>
                <a:lnTo>
                  <a:pt x="601" y="1699"/>
                </a:lnTo>
                <a:lnTo>
                  <a:pt x="613" y="1697"/>
                </a:lnTo>
                <a:lnTo>
                  <a:pt x="623" y="1695"/>
                </a:lnTo>
                <a:lnTo>
                  <a:pt x="643" y="1690"/>
                </a:lnTo>
                <a:lnTo>
                  <a:pt x="653" y="1687"/>
                </a:lnTo>
                <a:lnTo>
                  <a:pt x="663" y="1684"/>
                </a:lnTo>
                <a:lnTo>
                  <a:pt x="682" y="1677"/>
                </a:lnTo>
                <a:lnTo>
                  <a:pt x="691" y="1674"/>
                </a:lnTo>
                <a:lnTo>
                  <a:pt x="700" y="1670"/>
                </a:lnTo>
                <a:lnTo>
                  <a:pt x="717" y="1662"/>
                </a:lnTo>
                <a:lnTo>
                  <a:pt x="733" y="1654"/>
                </a:lnTo>
                <a:lnTo>
                  <a:pt x="748" y="1645"/>
                </a:lnTo>
                <a:lnTo>
                  <a:pt x="762" y="1637"/>
                </a:lnTo>
                <a:lnTo>
                  <a:pt x="787" y="1620"/>
                </a:lnTo>
                <a:lnTo>
                  <a:pt x="798" y="1612"/>
                </a:lnTo>
                <a:lnTo>
                  <a:pt x="807" y="1605"/>
                </a:lnTo>
                <a:lnTo>
                  <a:pt x="822" y="1593"/>
                </a:lnTo>
                <a:lnTo>
                  <a:pt x="834" y="1582"/>
                </a:lnTo>
                <a:lnTo>
                  <a:pt x="1624" y="790"/>
                </a:lnTo>
                <a:lnTo>
                  <a:pt x="2416" y="0"/>
                </a:lnTo>
                <a:lnTo>
                  <a:pt x="1856" y="0"/>
                </a:lnTo>
                <a:lnTo>
                  <a:pt x="1296" y="0"/>
                </a:lnTo>
                <a:close/>
              </a:path>
            </a:pathLst>
          </a:custGeom>
          <a:solidFill>
            <a:schemeClr val="bg2">
              <a:lumMod val="75000"/>
              <a:alpha val="60000"/>
            </a:schemeClr>
          </a:solidFill>
          <a:ln>
            <a:noFill/>
          </a:ln>
        </p:spPr>
        <p:txBody>
          <a:bodyPr vert="horz" wrap="square" lIns="68562" tIns="34281" rIns="68562" bIns="34281" numCol="1" anchor="t" anchorCtr="0" compatLnSpc="1">
            <a:prstTxWarp prst="textNoShape">
              <a:avLst/>
            </a:prstTxWarp>
          </a:bodyPr>
          <a:lstStyle/>
          <a:p>
            <a:pPr>
              <a:defRPr/>
            </a:pPr>
            <a:endParaRPr lang="en-US" sz="1350" dirty="0">
              <a:solidFill>
                <a:prstClr val="white"/>
              </a:solidFill>
              <a:latin typeface="Arial"/>
            </a:endParaRPr>
          </a:p>
        </p:txBody>
      </p:sp>
      <p:sp>
        <p:nvSpPr>
          <p:cNvPr id="24" name="Freeform 7"/>
          <p:cNvSpPr>
            <a:spLocks/>
          </p:cNvSpPr>
          <p:nvPr/>
        </p:nvSpPr>
        <p:spPr bwMode="auto">
          <a:xfrm>
            <a:off x="10115747" y="1045660"/>
            <a:ext cx="112224" cy="79084"/>
          </a:xfrm>
          <a:custGeom>
            <a:avLst/>
            <a:gdLst>
              <a:gd name="T0" fmla="*/ 2416 w 2416"/>
              <a:gd name="T1" fmla="*/ 1703 h 1703"/>
              <a:gd name="T2" fmla="*/ 1624 w 2416"/>
              <a:gd name="T3" fmla="*/ 912 h 1703"/>
              <a:gd name="T4" fmla="*/ 834 w 2416"/>
              <a:gd name="T5" fmla="*/ 121 h 1703"/>
              <a:gd name="T6" fmla="*/ 822 w 2416"/>
              <a:gd name="T7" fmla="*/ 110 h 1703"/>
              <a:gd name="T8" fmla="*/ 807 w 2416"/>
              <a:gd name="T9" fmla="*/ 98 h 1703"/>
              <a:gd name="T10" fmla="*/ 798 w 2416"/>
              <a:gd name="T11" fmla="*/ 90 h 1703"/>
              <a:gd name="T12" fmla="*/ 787 w 2416"/>
              <a:gd name="T13" fmla="*/ 83 h 1703"/>
              <a:gd name="T14" fmla="*/ 775 w 2416"/>
              <a:gd name="T15" fmla="*/ 75 h 1703"/>
              <a:gd name="T16" fmla="*/ 762 w 2416"/>
              <a:gd name="T17" fmla="*/ 66 h 1703"/>
              <a:gd name="T18" fmla="*/ 748 w 2416"/>
              <a:gd name="T19" fmla="*/ 58 h 1703"/>
              <a:gd name="T20" fmla="*/ 733 w 2416"/>
              <a:gd name="T21" fmla="*/ 49 h 1703"/>
              <a:gd name="T22" fmla="*/ 717 w 2416"/>
              <a:gd name="T23" fmla="*/ 41 h 1703"/>
              <a:gd name="T24" fmla="*/ 700 w 2416"/>
              <a:gd name="T25" fmla="*/ 33 h 1703"/>
              <a:gd name="T26" fmla="*/ 682 w 2416"/>
              <a:gd name="T27" fmla="*/ 25 h 1703"/>
              <a:gd name="T28" fmla="*/ 663 w 2416"/>
              <a:gd name="T29" fmla="*/ 19 h 1703"/>
              <a:gd name="T30" fmla="*/ 643 w 2416"/>
              <a:gd name="T31" fmla="*/ 13 h 1703"/>
              <a:gd name="T32" fmla="*/ 623 w 2416"/>
              <a:gd name="T33" fmla="*/ 8 h 1703"/>
              <a:gd name="T34" fmla="*/ 601 w 2416"/>
              <a:gd name="T35" fmla="*/ 4 h 1703"/>
              <a:gd name="T36" fmla="*/ 579 w 2416"/>
              <a:gd name="T37" fmla="*/ 1 h 1703"/>
              <a:gd name="T38" fmla="*/ 568 w 2416"/>
              <a:gd name="T39" fmla="*/ 0 h 1703"/>
              <a:gd name="T40" fmla="*/ 557 w 2416"/>
              <a:gd name="T41" fmla="*/ 0 h 1703"/>
              <a:gd name="T42" fmla="*/ 546 w 2416"/>
              <a:gd name="T43" fmla="*/ 0 h 1703"/>
              <a:gd name="T44" fmla="*/ 534 w 2416"/>
              <a:gd name="T45" fmla="*/ 0 h 1703"/>
              <a:gd name="T46" fmla="*/ 522 w 2416"/>
              <a:gd name="T47" fmla="*/ 1 h 1703"/>
              <a:gd name="T48" fmla="*/ 511 w 2416"/>
              <a:gd name="T49" fmla="*/ 2 h 1703"/>
              <a:gd name="T50" fmla="*/ 487 w 2416"/>
              <a:gd name="T51" fmla="*/ 6 h 1703"/>
              <a:gd name="T52" fmla="*/ 475 w 2416"/>
              <a:gd name="T53" fmla="*/ 8 h 1703"/>
              <a:gd name="T54" fmla="*/ 463 w 2416"/>
              <a:gd name="T55" fmla="*/ 12 h 1703"/>
              <a:gd name="T56" fmla="*/ 450 w 2416"/>
              <a:gd name="T57" fmla="*/ 15 h 1703"/>
              <a:gd name="T58" fmla="*/ 438 w 2416"/>
              <a:gd name="T59" fmla="*/ 20 h 1703"/>
              <a:gd name="T60" fmla="*/ 426 w 2416"/>
              <a:gd name="T61" fmla="*/ 24 h 1703"/>
              <a:gd name="T62" fmla="*/ 413 w 2416"/>
              <a:gd name="T63" fmla="*/ 30 h 1703"/>
              <a:gd name="T64" fmla="*/ 401 w 2416"/>
              <a:gd name="T65" fmla="*/ 36 h 1703"/>
              <a:gd name="T66" fmla="*/ 388 w 2416"/>
              <a:gd name="T67" fmla="*/ 43 h 1703"/>
              <a:gd name="T68" fmla="*/ 375 w 2416"/>
              <a:gd name="T69" fmla="*/ 50 h 1703"/>
              <a:gd name="T70" fmla="*/ 363 w 2416"/>
              <a:gd name="T71" fmla="*/ 58 h 1703"/>
              <a:gd name="T72" fmla="*/ 350 w 2416"/>
              <a:gd name="T73" fmla="*/ 67 h 1703"/>
              <a:gd name="T74" fmla="*/ 337 w 2416"/>
              <a:gd name="T75" fmla="*/ 76 h 1703"/>
              <a:gd name="T76" fmla="*/ 324 w 2416"/>
              <a:gd name="T77" fmla="*/ 86 h 1703"/>
              <a:gd name="T78" fmla="*/ 312 w 2416"/>
              <a:gd name="T79" fmla="*/ 97 h 1703"/>
              <a:gd name="T80" fmla="*/ 299 w 2416"/>
              <a:gd name="T81" fmla="*/ 109 h 1703"/>
              <a:gd name="T82" fmla="*/ 286 w 2416"/>
              <a:gd name="T83" fmla="*/ 121 h 1703"/>
              <a:gd name="T84" fmla="*/ 0 w 2416"/>
              <a:gd name="T85" fmla="*/ 407 h 1703"/>
              <a:gd name="T86" fmla="*/ 648 w 2416"/>
              <a:gd name="T87" fmla="*/ 1055 h 1703"/>
              <a:gd name="T88" fmla="*/ 1296 w 2416"/>
              <a:gd name="T89" fmla="*/ 1703 h 1703"/>
              <a:gd name="T90" fmla="*/ 1856 w 2416"/>
              <a:gd name="T91" fmla="*/ 1703 h 1703"/>
              <a:gd name="T92" fmla="*/ 2416 w 2416"/>
              <a:gd name="T93" fmla="*/ 1703 h 1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416" h="1703">
                <a:moveTo>
                  <a:pt x="2416" y="1703"/>
                </a:moveTo>
                <a:lnTo>
                  <a:pt x="1624" y="912"/>
                </a:lnTo>
                <a:lnTo>
                  <a:pt x="834" y="121"/>
                </a:lnTo>
                <a:lnTo>
                  <a:pt x="822" y="110"/>
                </a:lnTo>
                <a:lnTo>
                  <a:pt x="807" y="98"/>
                </a:lnTo>
                <a:lnTo>
                  <a:pt x="798" y="90"/>
                </a:lnTo>
                <a:lnTo>
                  <a:pt x="787" y="83"/>
                </a:lnTo>
                <a:lnTo>
                  <a:pt x="775" y="75"/>
                </a:lnTo>
                <a:lnTo>
                  <a:pt x="762" y="66"/>
                </a:lnTo>
                <a:lnTo>
                  <a:pt x="748" y="58"/>
                </a:lnTo>
                <a:lnTo>
                  <a:pt x="733" y="49"/>
                </a:lnTo>
                <a:lnTo>
                  <a:pt x="717" y="41"/>
                </a:lnTo>
                <a:lnTo>
                  <a:pt x="700" y="33"/>
                </a:lnTo>
                <a:lnTo>
                  <a:pt x="682" y="25"/>
                </a:lnTo>
                <a:lnTo>
                  <a:pt x="663" y="19"/>
                </a:lnTo>
                <a:lnTo>
                  <a:pt x="643" y="13"/>
                </a:lnTo>
                <a:lnTo>
                  <a:pt x="623" y="8"/>
                </a:lnTo>
                <a:lnTo>
                  <a:pt x="601" y="4"/>
                </a:lnTo>
                <a:lnTo>
                  <a:pt x="579" y="1"/>
                </a:lnTo>
                <a:lnTo>
                  <a:pt x="568" y="0"/>
                </a:lnTo>
                <a:lnTo>
                  <a:pt x="557" y="0"/>
                </a:lnTo>
                <a:lnTo>
                  <a:pt x="546" y="0"/>
                </a:lnTo>
                <a:lnTo>
                  <a:pt x="534" y="0"/>
                </a:lnTo>
                <a:lnTo>
                  <a:pt x="522" y="1"/>
                </a:lnTo>
                <a:lnTo>
                  <a:pt x="511" y="2"/>
                </a:lnTo>
                <a:lnTo>
                  <a:pt x="487" y="6"/>
                </a:lnTo>
                <a:lnTo>
                  <a:pt x="475" y="8"/>
                </a:lnTo>
                <a:lnTo>
                  <a:pt x="463" y="12"/>
                </a:lnTo>
                <a:lnTo>
                  <a:pt x="450" y="15"/>
                </a:lnTo>
                <a:lnTo>
                  <a:pt x="438" y="20"/>
                </a:lnTo>
                <a:lnTo>
                  <a:pt x="426" y="24"/>
                </a:lnTo>
                <a:lnTo>
                  <a:pt x="413" y="30"/>
                </a:lnTo>
                <a:lnTo>
                  <a:pt x="401" y="36"/>
                </a:lnTo>
                <a:lnTo>
                  <a:pt x="388" y="43"/>
                </a:lnTo>
                <a:lnTo>
                  <a:pt x="375" y="50"/>
                </a:lnTo>
                <a:lnTo>
                  <a:pt x="363" y="58"/>
                </a:lnTo>
                <a:lnTo>
                  <a:pt x="350" y="67"/>
                </a:lnTo>
                <a:lnTo>
                  <a:pt x="337" y="76"/>
                </a:lnTo>
                <a:lnTo>
                  <a:pt x="324" y="86"/>
                </a:lnTo>
                <a:lnTo>
                  <a:pt x="312" y="97"/>
                </a:lnTo>
                <a:lnTo>
                  <a:pt x="299" y="109"/>
                </a:lnTo>
                <a:lnTo>
                  <a:pt x="286" y="121"/>
                </a:lnTo>
                <a:lnTo>
                  <a:pt x="0" y="407"/>
                </a:lnTo>
                <a:lnTo>
                  <a:pt x="648" y="1055"/>
                </a:lnTo>
                <a:lnTo>
                  <a:pt x="1296" y="1703"/>
                </a:lnTo>
                <a:lnTo>
                  <a:pt x="1856" y="1703"/>
                </a:lnTo>
                <a:lnTo>
                  <a:pt x="2416" y="1703"/>
                </a:lnTo>
                <a:close/>
              </a:path>
            </a:pathLst>
          </a:custGeom>
          <a:solidFill>
            <a:schemeClr val="bg2">
              <a:lumMod val="75000"/>
              <a:alpha val="60000"/>
            </a:schemeClr>
          </a:solidFill>
          <a:ln>
            <a:noFill/>
          </a:ln>
        </p:spPr>
        <p:txBody>
          <a:bodyPr vert="horz" wrap="square" lIns="68562" tIns="34281" rIns="68562" bIns="34281" numCol="1" anchor="t" anchorCtr="0" compatLnSpc="1">
            <a:prstTxWarp prst="textNoShape">
              <a:avLst/>
            </a:prstTxWarp>
          </a:bodyPr>
          <a:lstStyle/>
          <a:p>
            <a:pPr>
              <a:defRPr/>
            </a:pPr>
            <a:endParaRPr lang="en-US" sz="1350" dirty="0">
              <a:solidFill>
                <a:prstClr val="white"/>
              </a:solidFill>
              <a:latin typeface="Arial"/>
            </a:endParaRPr>
          </a:p>
        </p:txBody>
      </p:sp>
      <p:sp>
        <p:nvSpPr>
          <p:cNvPr id="25" name="Text Placeholder 24"/>
          <p:cNvSpPr txBox="1">
            <a:spLocks/>
          </p:cNvSpPr>
          <p:nvPr/>
        </p:nvSpPr>
        <p:spPr>
          <a:xfrm>
            <a:off x="481012" y="980728"/>
            <a:ext cx="2592760" cy="269551"/>
          </a:xfrm>
          <a:prstGeom prst="round2DiagRect">
            <a:avLst/>
          </a:prstGeom>
          <a:solidFill>
            <a:schemeClr val="bg2"/>
          </a:solidFill>
        </p:spPr>
        <p:txBody>
          <a:bodyPr vert="horz" lIns="80979" tIns="26993" rIns="80979" bIns="26993" rtlCol="0" anchor="ctr" anchorCtr="0">
            <a:noAutofit/>
          </a:bodyPr>
          <a:lstStyle>
            <a:lvl1pPr marL="266700" indent="-266700" algn="l" defTabSz="914400" rtl="0" eaLnBrk="1" latinLnBrk="0" hangingPunct="1">
              <a:spcBef>
                <a:spcPts val="800"/>
              </a:spcBef>
              <a:spcAft>
                <a:spcPts val="0"/>
              </a:spcAft>
              <a:buClr>
                <a:schemeClr val="accent1"/>
              </a:buClr>
              <a:buFont typeface="Wingdings" panose="05000000000000000000" pitchFamily="2" charset="2"/>
              <a:buChar char=""/>
              <a:defRPr sz="2000" kern="1200">
                <a:solidFill>
                  <a:schemeClr val="tx2">
                    <a:lumMod val="50000"/>
                  </a:schemeClr>
                </a:solidFill>
                <a:latin typeface="+mn-lt"/>
                <a:ea typeface="+mn-ea"/>
                <a:cs typeface="+mn-cs"/>
              </a:defRPr>
            </a:lvl1pPr>
            <a:lvl2pPr marL="539750" indent="-273050" algn="l" defTabSz="914400" rtl="0" eaLnBrk="1" latinLnBrk="0" hangingPunct="1">
              <a:spcBef>
                <a:spcPts val="400"/>
              </a:spcBef>
              <a:spcAft>
                <a:spcPts val="0"/>
              </a:spcAft>
              <a:buClr>
                <a:schemeClr val="accent1"/>
              </a:buClr>
              <a:buFont typeface="Arial" pitchFamily="34" charset="0"/>
              <a:buChar char="–"/>
              <a:defRPr sz="1600" kern="1200">
                <a:solidFill>
                  <a:schemeClr val="tx2">
                    <a:lumMod val="50000"/>
                  </a:schemeClr>
                </a:solidFill>
                <a:latin typeface="+mn-lt"/>
                <a:ea typeface="+mn-ea"/>
                <a:cs typeface="+mn-cs"/>
              </a:defRPr>
            </a:lvl2pPr>
            <a:lvl3pPr marL="806450" indent="-266700" algn="l" defTabSz="914400" rtl="0" eaLnBrk="1" latinLnBrk="0" hangingPunct="1">
              <a:spcBef>
                <a:spcPts val="400"/>
              </a:spcBef>
              <a:spcAft>
                <a:spcPts val="0"/>
              </a:spcAft>
              <a:buClr>
                <a:schemeClr val="accent1"/>
              </a:buClr>
              <a:buFont typeface="Wingdings" panose="05000000000000000000" pitchFamily="2" charset="2"/>
              <a:buChar char=""/>
              <a:defRPr sz="1600" kern="1200">
                <a:solidFill>
                  <a:schemeClr val="tx2">
                    <a:lumMod val="50000"/>
                  </a:schemeClr>
                </a:solidFill>
                <a:latin typeface="+mn-lt"/>
                <a:ea typeface="+mn-ea"/>
                <a:cs typeface="+mn-cs"/>
              </a:defRPr>
            </a:lvl3pPr>
            <a:lvl4pPr marL="1071563" indent="-265113" algn="l" defTabSz="914400" rtl="0" eaLnBrk="1" latinLnBrk="0" hangingPunct="1">
              <a:spcBef>
                <a:spcPts val="400"/>
              </a:spcBef>
              <a:spcAft>
                <a:spcPts val="0"/>
              </a:spcAft>
              <a:buClr>
                <a:schemeClr val="accent1"/>
              </a:buClr>
              <a:buFont typeface="Arial" pitchFamily="34" charset="0"/>
              <a:buChar char="–"/>
              <a:defRPr sz="1400" kern="1200">
                <a:solidFill>
                  <a:schemeClr val="tx2">
                    <a:lumMod val="50000"/>
                  </a:schemeClr>
                </a:solidFill>
                <a:latin typeface="+mn-lt"/>
                <a:ea typeface="+mn-ea"/>
                <a:cs typeface="+mn-cs"/>
              </a:defRPr>
            </a:lvl4pPr>
            <a:lvl5pPr marL="1346200" indent="-274638" algn="l" defTabSz="914400" rtl="0" eaLnBrk="1" latinLnBrk="0" hangingPunct="1">
              <a:spcBef>
                <a:spcPts val="400"/>
              </a:spcBef>
              <a:spcAft>
                <a:spcPts val="0"/>
              </a:spcAft>
              <a:buClr>
                <a:schemeClr val="accent1"/>
              </a:buClr>
              <a:buFont typeface="Wingdings" panose="05000000000000000000" pitchFamily="2" charset="2"/>
              <a:buChar char=""/>
              <a:defRPr sz="1400" kern="1200">
                <a:solidFill>
                  <a:schemeClr val="tx2">
                    <a:lumMod val="50000"/>
                  </a:schemeClr>
                </a:solidFill>
                <a:latin typeface="+mn-lt"/>
                <a:ea typeface="+mn-ea"/>
                <a:cs typeface="+mn-cs"/>
              </a:defRPr>
            </a:lvl5pPr>
            <a:lvl6pPr marL="1612900" indent="-266700" algn="l" defTabSz="914400" rtl="0" eaLnBrk="1" latinLnBrk="0" hangingPunct="1">
              <a:spcBef>
                <a:spcPct val="20000"/>
              </a:spcBef>
              <a:buClr>
                <a:schemeClr val="accent1"/>
              </a:buClr>
              <a:buFont typeface="Arial" pitchFamily="34" charset="0"/>
              <a:buChar char="•"/>
              <a:defRPr sz="1400" kern="1200">
                <a:solidFill>
                  <a:srgbClr val="242527"/>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50B948"/>
              </a:buClr>
              <a:buNone/>
              <a:defRPr/>
            </a:pPr>
            <a:r>
              <a:rPr lang="en-US" sz="1200" dirty="0">
                <a:solidFill>
                  <a:srgbClr val="4C4D4F"/>
                </a:solidFill>
                <a:latin typeface="Arial"/>
              </a:rPr>
              <a:t>Must-Wins</a:t>
            </a:r>
          </a:p>
        </p:txBody>
      </p:sp>
      <p:sp>
        <p:nvSpPr>
          <p:cNvPr id="37" name="Oval 36"/>
          <p:cNvSpPr>
            <a:spLocks noChangeAspect="1"/>
          </p:cNvSpPr>
          <p:nvPr/>
        </p:nvSpPr>
        <p:spPr>
          <a:xfrm>
            <a:off x="3147076" y="3987122"/>
            <a:ext cx="161958" cy="16195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defRPr/>
            </a:pPr>
            <a:r>
              <a:rPr lang="en-US" sz="750" b="1" spc="-22" dirty="0">
                <a:solidFill>
                  <a:prstClr val="white"/>
                </a:solidFill>
                <a:latin typeface="Arial"/>
              </a:rPr>
              <a:t>1</a:t>
            </a:r>
          </a:p>
        </p:txBody>
      </p:sp>
      <p:sp>
        <p:nvSpPr>
          <p:cNvPr id="38" name="Oval 37"/>
          <p:cNvSpPr>
            <a:spLocks noChangeAspect="1"/>
          </p:cNvSpPr>
          <p:nvPr/>
        </p:nvSpPr>
        <p:spPr>
          <a:xfrm>
            <a:off x="3145883" y="1876628"/>
            <a:ext cx="161958" cy="16195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defRPr/>
            </a:pPr>
            <a:r>
              <a:rPr lang="en-US" sz="750" b="1" spc="-22" dirty="0">
                <a:solidFill>
                  <a:prstClr val="white"/>
                </a:solidFill>
                <a:latin typeface="Arial"/>
              </a:rPr>
              <a:t>7</a:t>
            </a:r>
          </a:p>
        </p:txBody>
      </p:sp>
      <p:sp>
        <p:nvSpPr>
          <p:cNvPr id="49" name="Rectangle 61">
            <a:extLst>
              <a:ext uri="{FF2B5EF4-FFF2-40B4-BE49-F238E27FC236}">
                <a16:creationId xmlns:a16="http://schemas.microsoft.com/office/drawing/2014/main" id="{78B1B91B-B582-43CE-8666-6630ABC77C14}"/>
              </a:ext>
            </a:extLst>
          </p:cNvPr>
          <p:cNvSpPr txBox="1">
            <a:spLocks/>
          </p:cNvSpPr>
          <p:nvPr/>
        </p:nvSpPr>
        <p:spPr bwMode="gray">
          <a:xfrm>
            <a:off x="3495931" y="1375575"/>
            <a:ext cx="6909232" cy="1362477"/>
          </a:xfrm>
          <a:prstGeom prst="rect">
            <a:avLst/>
          </a:prstGeom>
        </p:spPr>
        <p:txBody>
          <a:bodyPr vert="horz" wrap="square" lIns="0" tIns="0" rIns="0" bIns="0" rtlCol="0" anchor="t" anchorCtr="0">
            <a:noAutofit/>
          </a:bodyPr>
          <a:lstStyle>
            <a:lvl1pPr marL="180000" lvl="0" indent="-180000">
              <a:spcBef>
                <a:spcPts val="800"/>
              </a:spcBef>
              <a:buClr>
                <a:srgbClr val="E05314"/>
              </a:buClr>
              <a:buSzPct val="130000"/>
              <a:buFont typeface="Arial" pitchFamily="34" charset="0"/>
              <a:buChar char="•"/>
              <a:defRPr sz="2000">
                <a:solidFill>
                  <a:srgbClr val="000000"/>
                </a:solidFill>
              </a:defRPr>
            </a:lvl1pPr>
            <a:lvl2pPr marL="612000" lvl="1" indent="-180000">
              <a:spcBef>
                <a:spcPts val="480"/>
              </a:spcBef>
              <a:buClr>
                <a:srgbClr val="E05314"/>
              </a:buClr>
              <a:buSzPct val="130000"/>
              <a:buFont typeface="Arial" pitchFamily="34" charset="0"/>
              <a:buChar char="-"/>
              <a:defRPr sz="1600">
                <a:solidFill>
                  <a:srgbClr val="000000"/>
                </a:solidFill>
              </a:defRPr>
            </a:lvl2pPr>
            <a:lvl3pPr marL="1044000" lvl="2" indent="-144000">
              <a:spcBef>
                <a:spcPts val="480"/>
              </a:spcBef>
              <a:buClr>
                <a:srgbClr val="E05314"/>
              </a:buClr>
              <a:buSzPct val="110000"/>
              <a:buFont typeface="Arial" pitchFamily="34" charset="0"/>
              <a:buChar char="•"/>
              <a:defRPr sz="1600">
                <a:solidFill>
                  <a:srgbClr val="000000"/>
                </a:solidFill>
              </a:defRPr>
            </a:lvl3pPr>
            <a:lvl4pPr marL="1600200" indent="-228600">
              <a:spcBef>
                <a:spcPct val="20000"/>
              </a:spcBef>
              <a:buFont typeface="Arial" pitchFamily="34" charset="0"/>
              <a:buChar char="–"/>
              <a:defRPr sz="1600"/>
            </a:lvl4pPr>
            <a:lvl5pPr marL="2057400" indent="-228600">
              <a:spcBef>
                <a:spcPct val="20000"/>
              </a:spcBef>
              <a:buFont typeface="Arial" pitchFamily="34" charset="0"/>
              <a:buChar char="»"/>
              <a:defRPr sz="16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fontAlgn="b"/>
            <a:r>
              <a:rPr lang="en-US" sz="1050" dirty="0"/>
              <a:t>Global and key market area economic cycles</a:t>
            </a:r>
          </a:p>
          <a:p>
            <a:pPr fontAlgn="b"/>
            <a:r>
              <a:rPr lang="en-US" sz="1050" dirty="0"/>
              <a:t>Customer industry cycles</a:t>
            </a:r>
          </a:p>
          <a:p>
            <a:pPr fontAlgn="b"/>
            <a:r>
              <a:rPr lang="en-US" sz="1050" dirty="0">
                <a:solidFill>
                  <a:schemeClr val="tx1"/>
                </a:solidFill>
                <a:latin typeface="Arial" pitchFamily="34" charset="0"/>
                <a:cs typeface="Arial" pitchFamily="34" charset="0"/>
              </a:rPr>
              <a:t>Demand for products and continuity of customer relationship</a:t>
            </a:r>
          </a:p>
          <a:p>
            <a:pPr marL="0" indent="0" fontAlgn="b">
              <a:buNone/>
            </a:pPr>
            <a:endParaRPr lang="en-US" sz="1050" dirty="0">
              <a:solidFill>
                <a:schemeClr val="tx1"/>
              </a:solidFill>
              <a:latin typeface="Arial" pitchFamily="34" charset="0"/>
              <a:cs typeface="Arial" pitchFamily="34" charset="0"/>
            </a:endParaRPr>
          </a:p>
          <a:p>
            <a:pPr fontAlgn="b"/>
            <a:endParaRPr lang="en-US" sz="1050" dirty="0"/>
          </a:p>
          <a:p>
            <a:pPr marL="0" indent="0" fontAlgn="b">
              <a:buNone/>
            </a:pPr>
            <a:endParaRPr lang="en-US" sz="1050" dirty="0">
              <a:solidFill>
                <a:srgbClr val="FF0000"/>
              </a:solidFill>
              <a:latin typeface="Arial" pitchFamily="34" charset="0"/>
              <a:cs typeface="Arial" pitchFamily="34" charset="0"/>
            </a:endParaRPr>
          </a:p>
        </p:txBody>
      </p:sp>
      <p:sp>
        <p:nvSpPr>
          <p:cNvPr id="50" name="Oval 49">
            <a:extLst>
              <a:ext uri="{FF2B5EF4-FFF2-40B4-BE49-F238E27FC236}">
                <a16:creationId xmlns:a16="http://schemas.microsoft.com/office/drawing/2014/main" id="{4CA93A0B-0878-4359-8B04-D98CC1F4C81E}"/>
              </a:ext>
            </a:extLst>
          </p:cNvPr>
          <p:cNvSpPr>
            <a:spLocks noChangeAspect="1"/>
          </p:cNvSpPr>
          <p:nvPr/>
        </p:nvSpPr>
        <p:spPr>
          <a:xfrm>
            <a:off x="3142318" y="1348270"/>
            <a:ext cx="168531" cy="16853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defRPr/>
            </a:pPr>
            <a:r>
              <a:rPr lang="en-US" sz="750" b="1" spc="-22" dirty="0">
                <a:solidFill>
                  <a:prstClr val="white"/>
                </a:solidFill>
                <a:latin typeface="Arial"/>
              </a:rPr>
              <a:t>2</a:t>
            </a:r>
          </a:p>
        </p:txBody>
      </p:sp>
      <p:sp>
        <p:nvSpPr>
          <p:cNvPr id="52" name="Oval 51">
            <a:extLst>
              <a:ext uri="{FF2B5EF4-FFF2-40B4-BE49-F238E27FC236}">
                <a16:creationId xmlns:a16="http://schemas.microsoft.com/office/drawing/2014/main" id="{D1F45BE7-59D8-4BE4-9ACA-5BF0E9FB9B3C}"/>
              </a:ext>
            </a:extLst>
          </p:cNvPr>
          <p:cNvSpPr>
            <a:spLocks noChangeAspect="1"/>
          </p:cNvSpPr>
          <p:nvPr/>
        </p:nvSpPr>
        <p:spPr>
          <a:xfrm>
            <a:off x="3159546" y="5571297"/>
            <a:ext cx="161958" cy="16195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defRPr/>
            </a:pPr>
            <a:r>
              <a:rPr lang="en-US" sz="750" b="1" spc="-22" dirty="0">
                <a:solidFill>
                  <a:prstClr val="white"/>
                </a:solidFill>
                <a:latin typeface="Arial"/>
              </a:rPr>
              <a:t>8</a:t>
            </a:r>
          </a:p>
        </p:txBody>
      </p:sp>
      <p:sp>
        <p:nvSpPr>
          <p:cNvPr id="53" name="Oval 52">
            <a:extLst>
              <a:ext uri="{FF2B5EF4-FFF2-40B4-BE49-F238E27FC236}">
                <a16:creationId xmlns:a16="http://schemas.microsoft.com/office/drawing/2014/main" id="{AB7BA74D-B75D-4926-A842-EC120E690D86}"/>
              </a:ext>
            </a:extLst>
          </p:cNvPr>
          <p:cNvSpPr>
            <a:spLocks noChangeAspect="1"/>
          </p:cNvSpPr>
          <p:nvPr/>
        </p:nvSpPr>
        <p:spPr>
          <a:xfrm>
            <a:off x="3145259" y="4275154"/>
            <a:ext cx="161958" cy="16195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defRPr/>
            </a:pPr>
            <a:r>
              <a:rPr lang="en-US" sz="750" b="1" spc="-22" dirty="0">
                <a:solidFill>
                  <a:prstClr val="white"/>
                </a:solidFill>
                <a:latin typeface="Arial"/>
              </a:rPr>
              <a:t>5</a:t>
            </a:r>
          </a:p>
        </p:txBody>
      </p:sp>
      <p:sp>
        <p:nvSpPr>
          <p:cNvPr id="33" name="Oval 32">
            <a:extLst>
              <a:ext uri="{FF2B5EF4-FFF2-40B4-BE49-F238E27FC236}">
                <a16:creationId xmlns:a16="http://schemas.microsoft.com/office/drawing/2014/main" id="{8ACCAAAC-340C-4E85-962D-954A1FBA7232}"/>
              </a:ext>
            </a:extLst>
          </p:cNvPr>
          <p:cNvSpPr>
            <a:spLocks noChangeAspect="1"/>
          </p:cNvSpPr>
          <p:nvPr/>
        </p:nvSpPr>
        <p:spPr>
          <a:xfrm>
            <a:off x="3145259" y="4539537"/>
            <a:ext cx="161958" cy="16195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defRPr/>
            </a:pPr>
            <a:r>
              <a:rPr lang="en-US" sz="750" b="1" spc="-22" dirty="0">
                <a:solidFill>
                  <a:prstClr val="white"/>
                </a:solidFill>
                <a:latin typeface="Arial"/>
              </a:rPr>
              <a:t>6</a:t>
            </a:r>
          </a:p>
        </p:txBody>
      </p:sp>
      <p:sp>
        <p:nvSpPr>
          <p:cNvPr id="44" name="Oval 43">
            <a:extLst>
              <a:ext uri="{FF2B5EF4-FFF2-40B4-BE49-F238E27FC236}">
                <a16:creationId xmlns:a16="http://schemas.microsoft.com/office/drawing/2014/main" id="{E77FA76E-0913-49F0-B3E6-208AD0774ECE}"/>
              </a:ext>
            </a:extLst>
          </p:cNvPr>
          <p:cNvSpPr>
            <a:spLocks noChangeAspect="1"/>
          </p:cNvSpPr>
          <p:nvPr/>
        </p:nvSpPr>
        <p:spPr>
          <a:xfrm>
            <a:off x="3145259" y="3195034"/>
            <a:ext cx="161958" cy="16195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defRPr/>
            </a:pPr>
            <a:r>
              <a:rPr lang="en-US" sz="750" b="1" spc="-22" dirty="0">
                <a:solidFill>
                  <a:prstClr val="white"/>
                </a:solidFill>
                <a:latin typeface="Arial"/>
              </a:rPr>
              <a:t>7</a:t>
            </a:r>
          </a:p>
        </p:txBody>
      </p:sp>
      <p:sp>
        <p:nvSpPr>
          <p:cNvPr id="34" name="Oval 33">
            <a:extLst>
              <a:ext uri="{FF2B5EF4-FFF2-40B4-BE49-F238E27FC236}">
                <a16:creationId xmlns:a16="http://schemas.microsoft.com/office/drawing/2014/main" id="{AC3AD149-0B89-472C-96BD-0FD271E294B0}"/>
              </a:ext>
            </a:extLst>
          </p:cNvPr>
          <p:cNvSpPr>
            <a:spLocks noChangeAspect="1"/>
          </p:cNvSpPr>
          <p:nvPr/>
        </p:nvSpPr>
        <p:spPr>
          <a:xfrm>
            <a:off x="3145259" y="1628351"/>
            <a:ext cx="161958" cy="16195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defRPr/>
            </a:pPr>
            <a:r>
              <a:rPr lang="en-US" sz="750" b="1" spc="-22" dirty="0">
                <a:solidFill>
                  <a:prstClr val="white"/>
                </a:solidFill>
                <a:latin typeface="Arial"/>
              </a:rPr>
              <a:t>3</a:t>
            </a:r>
          </a:p>
        </p:txBody>
      </p:sp>
      <p:sp>
        <p:nvSpPr>
          <p:cNvPr id="54" name="Oval 53">
            <a:extLst>
              <a:ext uri="{FF2B5EF4-FFF2-40B4-BE49-F238E27FC236}">
                <a16:creationId xmlns:a16="http://schemas.microsoft.com/office/drawing/2014/main" id="{B1E42872-9926-436C-91B2-84C064DF726F}"/>
              </a:ext>
            </a:extLst>
          </p:cNvPr>
          <p:cNvSpPr>
            <a:spLocks noChangeAspect="1"/>
          </p:cNvSpPr>
          <p:nvPr/>
        </p:nvSpPr>
        <p:spPr>
          <a:xfrm>
            <a:off x="3145259" y="2907002"/>
            <a:ext cx="161958" cy="16195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defRPr/>
            </a:pPr>
            <a:r>
              <a:rPr lang="en-US" sz="750" b="1" spc="-22" dirty="0">
                <a:solidFill>
                  <a:prstClr val="white"/>
                </a:solidFill>
                <a:latin typeface="Arial"/>
              </a:rPr>
              <a:t>4</a:t>
            </a:r>
          </a:p>
        </p:txBody>
      </p:sp>
      <p:sp>
        <p:nvSpPr>
          <p:cNvPr id="2" name="Date Placeholder 1">
            <a:extLst>
              <a:ext uri="{FF2B5EF4-FFF2-40B4-BE49-F238E27FC236}">
                <a16:creationId xmlns:a16="http://schemas.microsoft.com/office/drawing/2014/main" id="{26FB04EF-844D-401A-903B-AA620561F8BE}"/>
              </a:ext>
            </a:extLst>
          </p:cNvPr>
          <p:cNvSpPr>
            <a:spLocks noGrp="1"/>
          </p:cNvSpPr>
          <p:nvPr>
            <p:ph type="dt" sz="half" idx="10"/>
          </p:nvPr>
        </p:nvSpPr>
        <p:spPr>
          <a:xfrm>
            <a:off x="10562083" y="6669360"/>
            <a:ext cx="1223963" cy="144016"/>
          </a:xfrm>
        </p:spPr>
        <p:txBody>
          <a:bodyPr/>
          <a:lstStyle/>
          <a:p>
            <a:r>
              <a:rPr lang="fi-FI"/>
              <a:t>April 25, 2023</a:t>
            </a:r>
            <a:endParaRPr lang="en-US"/>
          </a:p>
        </p:txBody>
      </p:sp>
      <p:cxnSp>
        <p:nvCxnSpPr>
          <p:cNvPr id="61" name="Straight Connector 60">
            <a:extLst>
              <a:ext uri="{FF2B5EF4-FFF2-40B4-BE49-F238E27FC236}">
                <a16:creationId xmlns:a16="http://schemas.microsoft.com/office/drawing/2014/main" id="{61A80B61-144E-4421-ABEA-CB4E1B6B6119}"/>
              </a:ext>
            </a:extLst>
          </p:cNvPr>
          <p:cNvCxnSpPr/>
          <p:nvPr/>
        </p:nvCxnSpPr>
        <p:spPr>
          <a:xfrm>
            <a:off x="3128031" y="5445224"/>
            <a:ext cx="717919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2" name="Rectangle: Single Corner Rounded 31">
            <a:extLst>
              <a:ext uri="{FF2B5EF4-FFF2-40B4-BE49-F238E27FC236}">
                <a16:creationId xmlns:a16="http://schemas.microsoft.com/office/drawing/2014/main" id="{DB6FDEFF-4D4B-47AF-808C-BC315F335F79}"/>
              </a:ext>
            </a:extLst>
          </p:cNvPr>
          <p:cNvSpPr/>
          <p:nvPr/>
        </p:nvSpPr>
        <p:spPr>
          <a:xfrm rot="5400000">
            <a:off x="1223718" y="4806782"/>
            <a:ext cx="1119351" cy="2605809"/>
          </a:xfrm>
          <a:prstGeom prst="round1Rect">
            <a:avLst>
              <a:gd name="adj" fmla="val 3766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46800" tIns="90000" rIns="46800" bIns="90000" rtlCol="0" anchor="t" anchorCtr="0"/>
          <a:lstStyle/>
          <a:p>
            <a:pPr>
              <a:lnSpc>
                <a:spcPct val="95000"/>
              </a:lnSpc>
              <a:defRPr/>
            </a:pPr>
            <a:r>
              <a:rPr lang="en-US" sz="1200" dirty="0">
                <a:solidFill>
                  <a:prstClr val="white"/>
                </a:solidFill>
              </a:rPr>
              <a:t>Winning team</a:t>
            </a:r>
          </a:p>
        </p:txBody>
      </p:sp>
      <p:sp>
        <p:nvSpPr>
          <p:cNvPr id="36" name="Rectangle 61">
            <a:extLst>
              <a:ext uri="{FF2B5EF4-FFF2-40B4-BE49-F238E27FC236}">
                <a16:creationId xmlns:a16="http://schemas.microsoft.com/office/drawing/2014/main" id="{F7F12E75-F5CB-4B8B-843E-4780CF778521}"/>
              </a:ext>
            </a:extLst>
          </p:cNvPr>
          <p:cNvSpPr txBox="1">
            <a:spLocks noGrp="1"/>
          </p:cNvSpPr>
          <p:nvPr>
            <p:ph idx="1"/>
          </p:nvPr>
        </p:nvSpPr>
        <p:spPr bwMode="gray">
          <a:xfrm>
            <a:off x="3490224" y="2925604"/>
            <a:ext cx="7071859" cy="697514"/>
          </a:xfrm>
          <a:prstGeom prst="rect">
            <a:avLst/>
          </a:prstGeom>
        </p:spPr>
        <p:txBody>
          <a:bodyPr vert="horz" wrap="square" lIns="0" tIns="0" rIns="0" bIns="0" rtlCol="0" anchor="t" anchorCtr="0">
            <a:noAutofit/>
          </a:bodyPr>
          <a:lstStyle>
            <a:lvl1pPr marL="180000" lvl="0" indent="-180000">
              <a:spcBef>
                <a:spcPts val="800"/>
              </a:spcBef>
              <a:buClr>
                <a:srgbClr val="E05314"/>
              </a:buClr>
              <a:buSzPct val="130000"/>
              <a:buFont typeface="Arial" pitchFamily="34" charset="0"/>
              <a:buChar char="•"/>
              <a:defRPr sz="2000">
                <a:solidFill>
                  <a:srgbClr val="000000"/>
                </a:solidFill>
              </a:defRPr>
            </a:lvl1pPr>
            <a:lvl2pPr marL="612000" lvl="1" indent="-180000">
              <a:spcBef>
                <a:spcPts val="480"/>
              </a:spcBef>
              <a:buClr>
                <a:srgbClr val="E05314"/>
              </a:buClr>
              <a:buSzPct val="130000"/>
              <a:buFont typeface="Arial" pitchFamily="34" charset="0"/>
              <a:buChar char="-"/>
              <a:defRPr sz="1600">
                <a:solidFill>
                  <a:srgbClr val="000000"/>
                </a:solidFill>
              </a:defRPr>
            </a:lvl2pPr>
            <a:lvl3pPr marL="1044000" lvl="2" indent="-144000">
              <a:spcBef>
                <a:spcPts val="480"/>
              </a:spcBef>
              <a:buClr>
                <a:srgbClr val="E05314"/>
              </a:buClr>
              <a:buSzPct val="110000"/>
              <a:buFont typeface="Arial" pitchFamily="34" charset="0"/>
              <a:buChar char="•"/>
              <a:defRPr sz="1600">
                <a:solidFill>
                  <a:srgbClr val="000000"/>
                </a:solidFill>
              </a:defRPr>
            </a:lvl3pPr>
            <a:lvl4pPr marL="1600200" indent="-228600">
              <a:spcBef>
                <a:spcPct val="20000"/>
              </a:spcBef>
              <a:buFont typeface="Arial" pitchFamily="34" charset="0"/>
              <a:buChar char="–"/>
              <a:defRPr sz="1600"/>
            </a:lvl4pPr>
            <a:lvl5pPr marL="2057400" indent="-228600">
              <a:spcBef>
                <a:spcPct val="20000"/>
              </a:spcBef>
              <a:buFont typeface="Arial" pitchFamily="34" charset="0"/>
              <a:buChar char="»"/>
              <a:defRPr sz="16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fontAlgn="b"/>
            <a:r>
              <a:rPr lang="en-US" sz="1050" dirty="0"/>
              <a:t>Products’ technology cost structure and competitiveness</a:t>
            </a:r>
          </a:p>
          <a:p>
            <a:pPr fontAlgn="b"/>
            <a:r>
              <a:rPr lang="en-US" sz="1050" dirty="0"/>
              <a:t>Maintaining technology leadership through innovating new breakthrough products</a:t>
            </a:r>
          </a:p>
          <a:p>
            <a:pPr marL="0" indent="0" fontAlgn="b">
              <a:buNone/>
            </a:pPr>
            <a:endParaRPr lang="en-US" sz="1050" dirty="0">
              <a:solidFill>
                <a:schemeClr val="tx1"/>
              </a:solidFill>
              <a:latin typeface="Arial" pitchFamily="34" charset="0"/>
              <a:cs typeface="Arial" pitchFamily="34" charset="0"/>
            </a:endParaRPr>
          </a:p>
          <a:p>
            <a:pPr marL="0" indent="0" fontAlgn="b">
              <a:buNone/>
            </a:pPr>
            <a:endParaRPr lang="fi-FI" sz="1050" dirty="0">
              <a:solidFill>
                <a:srgbClr val="FF0000"/>
              </a:solidFill>
              <a:latin typeface="Arial" pitchFamily="34" charset="0"/>
              <a:cs typeface="Arial" pitchFamily="34" charset="0"/>
            </a:endParaRPr>
          </a:p>
        </p:txBody>
      </p:sp>
      <p:sp>
        <p:nvSpPr>
          <p:cNvPr id="35" name="Oval 34">
            <a:extLst>
              <a:ext uri="{FF2B5EF4-FFF2-40B4-BE49-F238E27FC236}">
                <a16:creationId xmlns:a16="http://schemas.microsoft.com/office/drawing/2014/main" id="{75A9A48D-C305-44A6-8256-7F46EF2C3344}"/>
              </a:ext>
            </a:extLst>
          </p:cNvPr>
          <p:cNvSpPr>
            <a:spLocks noChangeAspect="1"/>
          </p:cNvSpPr>
          <p:nvPr/>
        </p:nvSpPr>
        <p:spPr>
          <a:xfrm>
            <a:off x="3145259" y="4797152"/>
            <a:ext cx="161958" cy="16195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defRPr/>
            </a:pPr>
            <a:r>
              <a:rPr lang="en-US" sz="750" b="1" spc="-22" dirty="0">
                <a:solidFill>
                  <a:prstClr val="white"/>
                </a:solidFill>
                <a:latin typeface="Arial"/>
              </a:rPr>
              <a:t>9</a:t>
            </a:r>
          </a:p>
        </p:txBody>
      </p:sp>
      <p:sp>
        <p:nvSpPr>
          <p:cNvPr id="42" name="Oval 41">
            <a:extLst>
              <a:ext uri="{FF2B5EF4-FFF2-40B4-BE49-F238E27FC236}">
                <a16:creationId xmlns:a16="http://schemas.microsoft.com/office/drawing/2014/main" id="{70F28C88-983B-4BDB-829A-D92A6B49F7CF}"/>
              </a:ext>
            </a:extLst>
          </p:cNvPr>
          <p:cNvSpPr>
            <a:spLocks noChangeAspect="1"/>
          </p:cNvSpPr>
          <p:nvPr/>
        </p:nvSpPr>
        <p:spPr>
          <a:xfrm>
            <a:off x="3142972" y="5040608"/>
            <a:ext cx="161958" cy="16195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defRPr/>
            </a:pPr>
            <a:r>
              <a:rPr lang="en-US" sz="750" b="1" spc="-22" dirty="0">
                <a:solidFill>
                  <a:prstClr val="white"/>
                </a:solidFill>
                <a:latin typeface="Arial"/>
              </a:rPr>
              <a:t>10</a:t>
            </a:r>
          </a:p>
        </p:txBody>
      </p:sp>
    </p:spTree>
    <p:extLst>
      <p:ext uri="{BB962C8B-B14F-4D97-AF65-F5344CB8AC3E}">
        <p14:creationId xmlns:p14="http://schemas.microsoft.com/office/powerpoint/2010/main" val="394422690"/>
      </p:ext>
    </p:extLst>
  </p:cSld>
  <p:clrMapOvr>
    <a:masterClrMapping/>
  </p:clrMapOvr>
  <p:transition spd="med">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of key findings </a:t>
            </a:r>
            <a:endParaRPr lang="en-US" b="1" dirty="0">
              <a:solidFill>
                <a:srgbClr val="FF0000"/>
              </a:solidFill>
            </a:endParaRPr>
          </a:p>
        </p:txBody>
      </p:sp>
      <p:sp>
        <p:nvSpPr>
          <p:cNvPr id="13" name="Text Placeholder 12"/>
          <p:cNvSpPr>
            <a:spLocks noGrp="1"/>
          </p:cNvSpPr>
          <p:nvPr>
            <p:ph type="body" sz="quarter" idx="13"/>
          </p:nvPr>
        </p:nvSpPr>
        <p:spPr>
          <a:xfrm>
            <a:off x="2167588" y="1079826"/>
            <a:ext cx="8143200" cy="428628"/>
          </a:xfrm>
        </p:spPr>
        <p:txBody>
          <a:bodyPr/>
          <a:lstStyle/>
          <a:p>
            <a:r>
              <a:rPr lang="en-US" dirty="0">
                <a:solidFill>
                  <a:schemeClr val="accent1"/>
                </a:solidFill>
              </a:rPr>
              <a:t>Risk = opportunity and/or threat</a:t>
            </a:r>
          </a:p>
          <a:p>
            <a:endParaRPr lang="en-US" dirty="0"/>
          </a:p>
        </p:txBody>
      </p:sp>
      <p:sp>
        <p:nvSpPr>
          <p:cNvPr id="9" name="Content Placeholder 8"/>
          <p:cNvSpPr>
            <a:spLocks noGrp="1"/>
          </p:cNvSpPr>
          <p:nvPr>
            <p:ph sz="half" idx="1"/>
          </p:nvPr>
        </p:nvSpPr>
        <p:spPr>
          <a:xfrm>
            <a:off x="2202994" y="1649320"/>
            <a:ext cx="8143200" cy="4804016"/>
          </a:xfrm>
        </p:spPr>
        <p:txBody>
          <a:bodyPr/>
          <a:lstStyle/>
          <a:p>
            <a:r>
              <a:rPr lang="en-US" dirty="0"/>
              <a:t>New risks in the top 10 list</a:t>
            </a:r>
          </a:p>
          <a:p>
            <a:pPr lvl="1" fontAlgn="b"/>
            <a:r>
              <a:rPr lang="en-US" sz="1600" b="0" i="0" u="none" strike="noStrike" dirty="0">
                <a:solidFill>
                  <a:schemeClr val="tx1"/>
                </a:solidFill>
                <a:latin typeface="Arial" pitchFamily="34" charset="0"/>
                <a:cs typeface="Arial" pitchFamily="34" charset="0"/>
              </a:rPr>
              <a:t>Information security risks</a:t>
            </a:r>
          </a:p>
          <a:p>
            <a:r>
              <a:rPr lang="en-US" dirty="0">
                <a:solidFill>
                  <a:schemeClr val="tx1"/>
                </a:solidFill>
              </a:rPr>
              <a:t>Opportunities </a:t>
            </a:r>
          </a:p>
          <a:p>
            <a:pPr lvl="1" fontAlgn="b"/>
            <a:r>
              <a:rPr lang="en-US" dirty="0"/>
              <a:t>Company’s mergers and acquisitions target availability and utilization</a:t>
            </a:r>
          </a:p>
          <a:p>
            <a:pPr lvl="1" fontAlgn="b"/>
            <a:r>
              <a:rPr lang="en-US" dirty="0"/>
              <a:t>Global and key market area economic cycles</a:t>
            </a:r>
          </a:p>
          <a:p>
            <a:pPr lvl="1" fontAlgn="b"/>
            <a:r>
              <a:rPr lang="en-US" dirty="0"/>
              <a:t>Customer industry cycles</a:t>
            </a:r>
          </a:p>
          <a:p>
            <a:pPr lvl="1" fontAlgn="b"/>
            <a:r>
              <a:rPr lang="en-US" dirty="0"/>
              <a:t>Products’ technology cost structure and competitiveness</a:t>
            </a:r>
          </a:p>
          <a:p>
            <a:pPr lvl="1" fontAlgn="b"/>
            <a:r>
              <a:rPr lang="en-US" dirty="0"/>
              <a:t>Company’s global sourcing capability and key material and services sourcing</a:t>
            </a:r>
          </a:p>
          <a:p>
            <a:r>
              <a:rPr lang="en-US" dirty="0">
                <a:solidFill>
                  <a:schemeClr val="tx1"/>
                </a:solidFill>
              </a:rPr>
              <a:t>Threats </a:t>
            </a:r>
          </a:p>
          <a:p>
            <a:pPr lvl="1" fontAlgn="b"/>
            <a:r>
              <a:rPr lang="en-US" dirty="0"/>
              <a:t>Global and key market area economic cycles</a:t>
            </a:r>
          </a:p>
          <a:p>
            <a:pPr lvl="1" fontAlgn="b"/>
            <a:r>
              <a:rPr lang="en-US" dirty="0"/>
              <a:t>Project operations related risks</a:t>
            </a:r>
          </a:p>
          <a:p>
            <a:pPr lvl="1" fontAlgn="b"/>
            <a:r>
              <a:rPr lang="en-US" dirty="0"/>
              <a:t>Customer industry cycles</a:t>
            </a:r>
          </a:p>
          <a:p>
            <a:pPr lvl="1" fontAlgn="b"/>
            <a:r>
              <a:rPr lang="en-US" dirty="0"/>
              <a:t>Services business profitability </a:t>
            </a:r>
          </a:p>
          <a:p>
            <a:pPr lvl="1" fontAlgn="b"/>
            <a:r>
              <a:rPr lang="en-US" dirty="0"/>
              <a:t>Global regulatory development</a:t>
            </a:r>
          </a:p>
          <a:p>
            <a:pPr marL="266700" lvl="1" indent="0">
              <a:buNone/>
            </a:pPr>
            <a:endParaRPr lang="en-US" dirty="0">
              <a:solidFill>
                <a:schemeClr val="tx1"/>
              </a:solidFill>
            </a:endParaRPr>
          </a:p>
          <a:p>
            <a:pPr lvl="1"/>
            <a:endParaRPr lang="en-US" dirty="0">
              <a:solidFill>
                <a:schemeClr val="tx1"/>
              </a:solidFill>
            </a:endParaRPr>
          </a:p>
          <a:p>
            <a:pPr lvl="1"/>
            <a:endParaRPr lang="fi-FI" dirty="0">
              <a:solidFill>
                <a:schemeClr val="tx1"/>
              </a:solidFill>
            </a:endParaRPr>
          </a:p>
          <a:p>
            <a:pPr lvl="1"/>
            <a:endParaRPr lang="en-US" dirty="0">
              <a:solidFill>
                <a:schemeClr val="tx1"/>
              </a:solidFill>
            </a:endParaRPr>
          </a:p>
          <a:p>
            <a:pPr lvl="1"/>
            <a:endParaRPr lang="en-US" dirty="0">
              <a:solidFill>
                <a:schemeClr val="tx1"/>
              </a:solidFill>
            </a:endParaRPr>
          </a:p>
          <a:p>
            <a:pPr lvl="1"/>
            <a:endParaRPr lang="en-US" dirty="0"/>
          </a:p>
        </p:txBody>
      </p:sp>
      <p:sp>
        <p:nvSpPr>
          <p:cNvPr id="3" name="Date Placeholder 2">
            <a:extLst>
              <a:ext uri="{FF2B5EF4-FFF2-40B4-BE49-F238E27FC236}">
                <a16:creationId xmlns:a16="http://schemas.microsoft.com/office/drawing/2014/main" id="{A92164E2-265F-435A-AE8D-375CBB69BE2B}"/>
              </a:ext>
            </a:extLst>
          </p:cNvPr>
          <p:cNvSpPr>
            <a:spLocks noGrp="1"/>
          </p:cNvSpPr>
          <p:nvPr>
            <p:ph type="dt" sz="half" idx="10"/>
          </p:nvPr>
        </p:nvSpPr>
        <p:spPr/>
        <p:txBody>
          <a:bodyPr/>
          <a:lstStyle/>
          <a:p>
            <a:r>
              <a:rPr lang="fi-FI"/>
              <a:t>April 25, 2023</a:t>
            </a:r>
            <a:endParaRPr lang="en-US"/>
          </a:p>
        </p:txBody>
      </p:sp>
    </p:spTree>
    <p:extLst>
      <p:ext uri="{BB962C8B-B14F-4D97-AF65-F5344CB8AC3E}">
        <p14:creationId xmlns:p14="http://schemas.microsoft.com/office/powerpoint/2010/main" val="321620932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2E2A5-EEEE-4C08-9563-76E69BF388A4}"/>
              </a:ext>
            </a:extLst>
          </p:cNvPr>
          <p:cNvSpPr>
            <a:spLocks noGrp="1"/>
          </p:cNvSpPr>
          <p:nvPr>
            <p:ph type="ctrTitle"/>
          </p:nvPr>
        </p:nvSpPr>
        <p:spPr/>
        <p:txBody>
          <a:bodyPr/>
          <a:lstStyle/>
          <a:p>
            <a:r>
              <a:rPr lang="en-US" dirty="0"/>
              <a:t>Risks and business uncertainties</a:t>
            </a:r>
            <a:endParaRPr lang="en-FI" dirty="0"/>
          </a:p>
        </p:txBody>
      </p:sp>
    </p:spTree>
    <p:extLst>
      <p:ext uri="{BB962C8B-B14F-4D97-AF65-F5344CB8AC3E}">
        <p14:creationId xmlns:p14="http://schemas.microsoft.com/office/powerpoint/2010/main" val="534558930"/>
      </p:ext>
    </p:extLst>
  </p:cSld>
  <p:clrMapOvr>
    <a:masterClrMapping/>
  </p:clrMapOvr>
  <p:transition spd="med">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F1036421-2D06-43E3-A62B-803E9819D7D1}"/>
              </a:ext>
            </a:extLst>
          </p:cNvPr>
          <p:cNvSpPr>
            <a:spLocks noGrp="1"/>
          </p:cNvSpPr>
          <p:nvPr>
            <p:ph type="title"/>
          </p:nvPr>
        </p:nvSpPr>
        <p:spPr/>
        <p:txBody>
          <a:bodyPr/>
          <a:lstStyle/>
          <a:p>
            <a:r>
              <a:rPr lang="en-US" dirty="0"/>
              <a:t>Risks and business uncertainties 1/3</a:t>
            </a:r>
            <a:br>
              <a:rPr lang="en-US" dirty="0"/>
            </a:br>
            <a:endParaRPr lang="en-US" dirty="0"/>
          </a:p>
        </p:txBody>
      </p:sp>
      <p:sp>
        <p:nvSpPr>
          <p:cNvPr id="11" name="Content Placeholder 10">
            <a:extLst>
              <a:ext uri="{FF2B5EF4-FFF2-40B4-BE49-F238E27FC236}">
                <a16:creationId xmlns:a16="http://schemas.microsoft.com/office/drawing/2014/main" id="{9EB7D0B7-A654-4C1B-9AD0-4941D744E376}"/>
              </a:ext>
            </a:extLst>
          </p:cNvPr>
          <p:cNvSpPr>
            <a:spLocks noGrp="1"/>
          </p:cNvSpPr>
          <p:nvPr>
            <p:ph idx="1"/>
          </p:nvPr>
        </p:nvSpPr>
        <p:spPr/>
        <p:txBody>
          <a:bodyPr/>
          <a:lstStyle/>
          <a:p>
            <a:r>
              <a:rPr lang="en-US" sz="1600" dirty="0"/>
              <a:t>Valmet’s operations are affected by various strategic, financial, operational and hazard risks. Valmet takes measures to exploit emerging opportunities and to limit the adverse effects of potential threats. The assessment of risks related to sustainable development holds an important role in risk management. If such threats materialized, they could have material adverse effects on Valmet’s business, financial situation and operating result, or on the value of shares and other securities. </a:t>
            </a:r>
          </a:p>
          <a:p>
            <a:r>
              <a:rPr lang="en-US" sz="1600" dirty="0"/>
              <a:t>The objective of Valmet’s risk management is to ensure the implementation of an effective and successful strategy for achieving both long- and short-term goals. The task of Valmet’s management is to regulate risk appetite. </a:t>
            </a:r>
          </a:p>
          <a:p>
            <a:r>
              <a:rPr lang="en-US" sz="1600" dirty="0"/>
              <a:t>In assessing risks, Valmet takes into consideration the probability of the risks and their estimated impact on net sales and financial results. Valmet’s management estimates that the Company’s overall risk level is currently manageable in proportion to the scope of its operations and the practical measures available for managing these risks. </a:t>
            </a:r>
          </a:p>
        </p:txBody>
      </p:sp>
      <p:sp>
        <p:nvSpPr>
          <p:cNvPr id="6" name="Date Placeholder 5">
            <a:extLst>
              <a:ext uri="{FF2B5EF4-FFF2-40B4-BE49-F238E27FC236}">
                <a16:creationId xmlns:a16="http://schemas.microsoft.com/office/drawing/2014/main" id="{8D2BA3D7-1FBA-439D-A2D7-FAF9C9064BFE}"/>
              </a:ext>
            </a:extLst>
          </p:cNvPr>
          <p:cNvSpPr>
            <a:spLocks noGrp="1"/>
          </p:cNvSpPr>
          <p:nvPr>
            <p:ph type="dt" sz="half" idx="10"/>
          </p:nvPr>
        </p:nvSpPr>
        <p:spPr/>
        <p:txBody>
          <a:bodyPr/>
          <a:lstStyle/>
          <a:p>
            <a:r>
              <a:rPr lang="fi-FI"/>
              <a:t>May, 28 2022</a:t>
            </a:r>
            <a:endParaRPr lang="en-US"/>
          </a:p>
        </p:txBody>
      </p:sp>
      <p:sp>
        <p:nvSpPr>
          <p:cNvPr id="7" name="Footer Placeholder 6">
            <a:extLst>
              <a:ext uri="{FF2B5EF4-FFF2-40B4-BE49-F238E27FC236}">
                <a16:creationId xmlns:a16="http://schemas.microsoft.com/office/drawing/2014/main" id="{CCCBA096-4CAB-4B37-84B0-0AC2019EB826}"/>
              </a:ext>
            </a:extLst>
          </p:cNvPr>
          <p:cNvSpPr>
            <a:spLocks noGrp="1"/>
          </p:cNvSpPr>
          <p:nvPr>
            <p:ph type="ftr" sz="quarter" idx="11"/>
          </p:nvPr>
        </p:nvSpPr>
        <p:spPr/>
        <p:txBody>
          <a:bodyPr/>
          <a:lstStyle/>
          <a:p>
            <a:r>
              <a:rPr lang="en-US"/>
              <a:t>Audit Committee</a:t>
            </a:r>
          </a:p>
        </p:txBody>
      </p:sp>
      <p:sp>
        <p:nvSpPr>
          <p:cNvPr id="8" name="Slide Number Placeholder 7">
            <a:extLst>
              <a:ext uri="{FF2B5EF4-FFF2-40B4-BE49-F238E27FC236}">
                <a16:creationId xmlns:a16="http://schemas.microsoft.com/office/drawing/2014/main" id="{45A259BB-F611-466F-AE52-44D19A99B322}"/>
              </a:ext>
            </a:extLst>
          </p:cNvPr>
          <p:cNvSpPr>
            <a:spLocks noGrp="1"/>
          </p:cNvSpPr>
          <p:nvPr>
            <p:ph type="sldNum" sz="quarter" idx="12"/>
          </p:nvPr>
        </p:nvSpPr>
        <p:spPr/>
        <p:txBody>
          <a:bodyPr/>
          <a:lstStyle/>
          <a:p>
            <a:fld id="{B8323A3C-F378-4ECE-A09C-8538A7196462}" type="slidenum">
              <a:rPr lang="en-US" smtClean="0"/>
              <a:pPr/>
              <a:t>66</a:t>
            </a:fld>
            <a:endParaRPr lang="en-US"/>
          </a:p>
        </p:txBody>
      </p:sp>
      <p:sp>
        <p:nvSpPr>
          <p:cNvPr id="12" name="Text Placeholder 11">
            <a:extLst>
              <a:ext uri="{FF2B5EF4-FFF2-40B4-BE49-F238E27FC236}">
                <a16:creationId xmlns:a16="http://schemas.microsoft.com/office/drawing/2014/main" id="{419DFB82-5C96-42DA-8FCF-35C0B0B0BEFC}"/>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395197801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8D6B1-6B55-4727-BB55-DD6476424DCD}"/>
              </a:ext>
            </a:extLst>
          </p:cNvPr>
          <p:cNvSpPr>
            <a:spLocks noGrp="1"/>
          </p:cNvSpPr>
          <p:nvPr>
            <p:ph type="title"/>
          </p:nvPr>
        </p:nvSpPr>
        <p:spPr/>
        <p:txBody>
          <a:bodyPr/>
          <a:lstStyle/>
          <a:p>
            <a:r>
              <a:rPr lang="en-US" dirty="0"/>
              <a:t>Risks and business uncertainties 2/3</a:t>
            </a:r>
            <a:br>
              <a:rPr lang="en-US" dirty="0"/>
            </a:br>
            <a:endParaRPr lang="en-US" dirty="0"/>
          </a:p>
        </p:txBody>
      </p:sp>
      <p:sp>
        <p:nvSpPr>
          <p:cNvPr id="3" name="Content Placeholder 2">
            <a:extLst>
              <a:ext uri="{FF2B5EF4-FFF2-40B4-BE49-F238E27FC236}">
                <a16:creationId xmlns:a16="http://schemas.microsoft.com/office/drawing/2014/main" id="{724B1B7B-30F5-40AD-9EAF-28609DC2F8F5}"/>
              </a:ext>
            </a:extLst>
          </p:cNvPr>
          <p:cNvSpPr>
            <a:spLocks noGrp="1"/>
          </p:cNvSpPr>
          <p:nvPr>
            <p:ph idx="1"/>
          </p:nvPr>
        </p:nvSpPr>
        <p:spPr/>
        <p:txBody>
          <a:bodyPr/>
          <a:lstStyle/>
          <a:p>
            <a:r>
              <a:rPr lang="en-US" sz="1600" dirty="0"/>
              <a:t>Financial uncertainty in the global economy, coupled with fluctuations in exchange rates and tightening financial market regulations, may have an adverse effect on the availability of financing from banks and capital markets and could reduce the investment appetite of Valmet’s customers. Valmet estimates that the high proportion of business derived from stable business (Services and Automation) and the geographical diversification will reduce the possible negative effects that market uncertainties may have. </a:t>
            </a:r>
          </a:p>
          <a:p>
            <a:r>
              <a:rPr lang="en-US" sz="1600" dirty="0"/>
              <a:t>If global economic growth weakens, it might have adverse effects on new projects under negotiation or on projects in the order backlog. Some projects may be postponed, suspended, or canceled. In the case of long-term delivery projects, initial customer advance payments are typically 10–30 percent of the value of the project, and customers make progress payments as the project is implemented. This significantly decreases the risks and financing requirements related to Valmet’s projects. Valmet continually assesses its customers’ creditworthiness and their ability to meet their obligations. As a rule, Valmet does not finance customer projects. If economic growth slows down significantly, the markets for Valmet’s products may shrink, which may lead to, for example, tougher price competition. </a:t>
            </a:r>
          </a:p>
          <a:p>
            <a:endParaRPr lang="en-US" sz="1600" dirty="0"/>
          </a:p>
        </p:txBody>
      </p:sp>
      <p:sp>
        <p:nvSpPr>
          <p:cNvPr id="4" name="Date Placeholder 3">
            <a:extLst>
              <a:ext uri="{FF2B5EF4-FFF2-40B4-BE49-F238E27FC236}">
                <a16:creationId xmlns:a16="http://schemas.microsoft.com/office/drawing/2014/main" id="{229A5688-D120-4273-A376-4138AC8B0E64}"/>
              </a:ext>
            </a:extLst>
          </p:cNvPr>
          <p:cNvSpPr>
            <a:spLocks noGrp="1"/>
          </p:cNvSpPr>
          <p:nvPr>
            <p:ph type="dt" sz="half" idx="10"/>
          </p:nvPr>
        </p:nvSpPr>
        <p:spPr/>
        <p:txBody>
          <a:bodyPr/>
          <a:lstStyle/>
          <a:p>
            <a:pPr>
              <a:defRPr/>
            </a:pPr>
            <a:r>
              <a:rPr lang="fi-FI"/>
              <a:t>May, 28 2022</a:t>
            </a:r>
            <a:endParaRPr lang="en-US"/>
          </a:p>
        </p:txBody>
      </p:sp>
      <p:sp>
        <p:nvSpPr>
          <p:cNvPr id="5" name="Footer Placeholder 4">
            <a:extLst>
              <a:ext uri="{FF2B5EF4-FFF2-40B4-BE49-F238E27FC236}">
                <a16:creationId xmlns:a16="http://schemas.microsoft.com/office/drawing/2014/main" id="{2A32E07D-4D1B-43CA-92F1-9B2365BF9708}"/>
              </a:ext>
            </a:extLst>
          </p:cNvPr>
          <p:cNvSpPr>
            <a:spLocks noGrp="1"/>
          </p:cNvSpPr>
          <p:nvPr>
            <p:ph type="ftr" sz="quarter" idx="11"/>
          </p:nvPr>
        </p:nvSpPr>
        <p:spPr/>
        <p:txBody>
          <a:bodyPr/>
          <a:lstStyle/>
          <a:p>
            <a:pPr>
              <a:defRPr/>
            </a:pPr>
            <a:r>
              <a:rPr lang="en-US"/>
              <a:t>Audit Committee</a:t>
            </a:r>
          </a:p>
        </p:txBody>
      </p:sp>
      <p:sp>
        <p:nvSpPr>
          <p:cNvPr id="6" name="Slide Number Placeholder 5">
            <a:extLst>
              <a:ext uri="{FF2B5EF4-FFF2-40B4-BE49-F238E27FC236}">
                <a16:creationId xmlns:a16="http://schemas.microsoft.com/office/drawing/2014/main" id="{5C4E09C0-23AD-4159-B4A7-C2DE0192E56B}"/>
              </a:ext>
            </a:extLst>
          </p:cNvPr>
          <p:cNvSpPr>
            <a:spLocks noGrp="1"/>
          </p:cNvSpPr>
          <p:nvPr>
            <p:ph type="sldNum" sz="quarter" idx="12"/>
          </p:nvPr>
        </p:nvSpPr>
        <p:spPr/>
        <p:txBody>
          <a:bodyPr/>
          <a:lstStyle/>
          <a:p>
            <a:pPr>
              <a:defRPr/>
            </a:pPr>
            <a:fld id="{0C6A8943-1B58-4162-B486-5EB9848BB316}" type="slidenum">
              <a:rPr lang="en-US" smtClean="0"/>
              <a:pPr>
                <a:defRPr/>
              </a:pPr>
              <a:t>67</a:t>
            </a:fld>
            <a:endParaRPr lang="en-US"/>
          </a:p>
        </p:txBody>
      </p:sp>
      <p:sp>
        <p:nvSpPr>
          <p:cNvPr id="7" name="Text Placeholder 6">
            <a:extLst>
              <a:ext uri="{FF2B5EF4-FFF2-40B4-BE49-F238E27FC236}">
                <a16:creationId xmlns:a16="http://schemas.microsoft.com/office/drawing/2014/main" id="{8C08ED9A-B4D6-4833-BEC5-3E54F7F1AE71}"/>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35392136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3FFB5-B308-4DB3-A9DB-B8F12A936311}"/>
              </a:ext>
            </a:extLst>
          </p:cNvPr>
          <p:cNvSpPr>
            <a:spLocks noGrp="1"/>
          </p:cNvSpPr>
          <p:nvPr>
            <p:ph type="title"/>
          </p:nvPr>
        </p:nvSpPr>
        <p:spPr/>
        <p:txBody>
          <a:bodyPr/>
          <a:lstStyle/>
          <a:p>
            <a:r>
              <a:rPr lang="en-US" dirty="0"/>
              <a:t>Risks and business uncertainties 3/3</a:t>
            </a:r>
            <a:br>
              <a:rPr lang="en-US" dirty="0"/>
            </a:br>
            <a:endParaRPr lang="en-US" dirty="0"/>
          </a:p>
        </p:txBody>
      </p:sp>
      <p:sp>
        <p:nvSpPr>
          <p:cNvPr id="3" name="Content Placeholder 2">
            <a:extLst>
              <a:ext uri="{FF2B5EF4-FFF2-40B4-BE49-F238E27FC236}">
                <a16:creationId xmlns:a16="http://schemas.microsoft.com/office/drawing/2014/main" id="{6878E1C3-85FA-40C4-A873-9FE6CDAB6F54}"/>
              </a:ext>
            </a:extLst>
          </p:cNvPr>
          <p:cNvSpPr>
            <a:spLocks noGrp="1"/>
          </p:cNvSpPr>
          <p:nvPr>
            <p:ph idx="1"/>
          </p:nvPr>
        </p:nvSpPr>
        <p:spPr/>
        <p:txBody>
          <a:bodyPr/>
          <a:lstStyle/>
          <a:p>
            <a:r>
              <a:rPr lang="en-US" sz="1600" dirty="0"/>
              <a:t>Changes and uncertainty in future regulation and legislation can also have critical effects, especially on the energy business. </a:t>
            </a:r>
          </a:p>
          <a:p>
            <a:r>
              <a:rPr lang="en-US" sz="1600" dirty="0"/>
              <a:t>Large fluctuations in energy prices can affect the global economy. These fluctuations can also affect Valmet and its customers, especially in the energy business. </a:t>
            </a:r>
          </a:p>
          <a:p>
            <a:r>
              <a:rPr lang="en-US" sz="1600" dirty="0"/>
              <a:t>Changes in labor costs and the prices of raw materials and components can affect Valmet’s profitability. Wage inflation is continuing, but Valmet’s goal is to offset this at least partly through increased productivity and strict price discipline. It is possible, however, that tough competition in some product categories will make it difficult to pass on cost increases to product prices. On the other hand, some of Valmet’s customers are raw material producers and their ability to operate and invest may be enhanced by strengthening commodity prices and hampered by declining commodity prices. </a:t>
            </a:r>
          </a:p>
          <a:p>
            <a:r>
              <a:rPr lang="en-US" sz="1600" dirty="0"/>
              <a:t>To ensure a high level of quality in both production and services, it is important to sustain a high level of competence and talent availability. This includes, for example, maintaining efficient recruitment programs, utilization of existing talent and sharing knowledge globally. </a:t>
            </a:r>
          </a:p>
          <a:p>
            <a:r>
              <a:rPr lang="en-US" sz="1600" dirty="0"/>
              <a:t>Through acquisitions, Valmet may become exposed to risks associated with new markets and business environments. The actual acquisition process also includes risks. Other risks associated with acquisitions include, but are not limited to, integration of the acquired business, increased financial risk exposure, retention of key personnel and achieving the targets set for the acquired business. </a:t>
            </a:r>
          </a:p>
        </p:txBody>
      </p:sp>
      <p:sp>
        <p:nvSpPr>
          <p:cNvPr id="4" name="Date Placeholder 3">
            <a:extLst>
              <a:ext uri="{FF2B5EF4-FFF2-40B4-BE49-F238E27FC236}">
                <a16:creationId xmlns:a16="http://schemas.microsoft.com/office/drawing/2014/main" id="{4B801DFC-EA85-43A0-A787-2B9448869108}"/>
              </a:ext>
            </a:extLst>
          </p:cNvPr>
          <p:cNvSpPr>
            <a:spLocks noGrp="1"/>
          </p:cNvSpPr>
          <p:nvPr>
            <p:ph type="dt" sz="half" idx="10"/>
          </p:nvPr>
        </p:nvSpPr>
        <p:spPr/>
        <p:txBody>
          <a:bodyPr/>
          <a:lstStyle/>
          <a:p>
            <a:pPr>
              <a:defRPr/>
            </a:pPr>
            <a:r>
              <a:rPr lang="fi-FI"/>
              <a:t>May, 28 2022</a:t>
            </a:r>
            <a:endParaRPr lang="en-US"/>
          </a:p>
        </p:txBody>
      </p:sp>
      <p:sp>
        <p:nvSpPr>
          <p:cNvPr id="5" name="Footer Placeholder 4">
            <a:extLst>
              <a:ext uri="{FF2B5EF4-FFF2-40B4-BE49-F238E27FC236}">
                <a16:creationId xmlns:a16="http://schemas.microsoft.com/office/drawing/2014/main" id="{98DECE15-734D-47A3-B6E4-0087C4468A08}"/>
              </a:ext>
            </a:extLst>
          </p:cNvPr>
          <p:cNvSpPr>
            <a:spLocks noGrp="1"/>
          </p:cNvSpPr>
          <p:nvPr>
            <p:ph type="ftr" sz="quarter" idx="11"/>
          </p:nvPr>
        </p:nvSpPr>
        <p:spPr/>
        <p:txBody>
          <a:bodyPr/>
          <a:lstStyle/>
          <a:p>
            <a:pPr>
              <a:defRPr/>
            </a:pPr>
            <a:r>
              <a:rPr lang="en-US"/>
              <a:t>Audit Committee</a:t>
            </a:r>
          </a:p>
        </p:txBody>
      </p:sp>
      <p:sp>
        <p:nvSpPr>
          <p:cNvPr id="6" name="Slide Number Placeholder 5">
            <a:extLst>
              <a:ext uri="{FF2B5EF4-FFF2-40B4-BE49-F238E27FC236}">
                <a16:creationId xmlns:a16="http://schemas.microsoft.com/office/drawing/2014/main" id="{D5EE1147-EC27-48AD-8100-0515ED1693D1}"/>
              </a:ext>
            </a:extLst>
          </p:cNvPr>
          <p:cNvSpPr>
            <a:spLocks noGrp="1"/>
          </p:cNvSpPr>
          <p:nvPr>
            <p:ph type="sldNum" sz="quarter" idx="12"/>
          </p:nvPr>
        </p:nvSpPr>
        <p:spPr/>
        <p:txBody>
          <a:bodyPr/>
          <a:lstStyle/>
          <a:p>
            <a:pPr>
              <a:defRPr/>
            </a:pPr>
            <a:fld id="{0C6A8943-1B58-4162-B486-5EB9848BB316}" type="slidenum">
              <a:rPr lang="en-US" smtClean="0"/>
              <a:pPr>
                <a:defRPr/>
              </a:pPr>
              <a:t>68</a:t>
            </a:fld>
            <a:endParaRPr lang="en-US"/>
          </a:p>
        </p:txBody>
      </p:sp>
      <p:sp>
        <p:nvSpPr>
          <p:cNvPr id="7" name="Text Placeholder 6">
            <a:extLst>
              <a:ext uri="{FF2B5EF4-FFF2-40B4-BE49-F238E27FC236}">
                <a16:creationId xmlns:a16="http://schemas.microsoft.com/office/drawing/2014/main" id="{487A1E96-C9FB-49F0-9EF0-7D7BAF23EE5C}"/>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33131414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248FE-AC4E-41C6-AAC8-781340885633}"/>
              </a:ext>
            </a:extLst>
          </p:cNvPr>
          <p:cNvSpPr>
            <a:spLocks noGrp="1"/>
          </p:cNvSpPr>
          <p:nvPr>
            <p:ph type="title"/>
          </p:nvPr>
        </p:nvSpPr>
        <p:spPr/>
        <p:txBody>
          <a:bodyPr/>
          <a:lstStyle/>
          <a:p>
            <a:r>
              <a:rPr lang="en-US" dirty="0"/>
              <a:t>Management of project business risks important</a:t>
            </a:r>
          </a:p>
        </p:txBody>
      </p:sp>
      <p:sp>
        <p:nvSpPr>
          <p:cNvPr id="3" name="Content Placeholder 2">
            <a:extLst>
              <a:ext uri="{FF2B5EF4-FFF2-40B4-BE49-F238E27FC236}">
                <a16:creationId xmlns:a16="http://schemas.microsoft.com/office/drawing/2014/main" id="{C9490783-9566-4F0F-82C4-61AB0ED5CEA7}"/>
              </a:ext>
            </a:extLst>
          </p:cNvPr>
          <p:cNvSpPr>
            <a:spLocks noGrp="1"/>
          </p:cNvSpPr>
          <p:nvPr>
            <p:ph idx="1"/>
          </p:nvPr>
        </p:nvSpPr>
        <p:spPr/>
        <p:txBody>
          <a:bodyPr/>
          <a:lstStyle/>
          <a:p>
            <a:r>
              <a:rPr lang="en-US" sz="1600" dirty="0"/>
              <a:t>An important part of Valmet’s business consists of project business. Pulp business projects in particular can be large, thus project-specific risk management is crucial. Key risks related to projects are project cost estimation, scheduling, project risk management, quality and performance risks, and materials management risks. Risk analysis shall, as a minimum, take place for all significant project quotations. The work concerning threat and opportunity assessment continues during the execution phase of the project. Risk management is based on careful planning and continuous, systematic monitoring and evaluation. Project risks are managed by improving and continuously developing project management processes and the related systems. </a:t>
            </a:r>
          </a:p>
          <a:p>
            <a:r>
              <a:rPr lang="en-US" sz="1600" dirty="0"/>
              <a:t>There may be changes in the competitive situation of Valmet’s individual businesses, such as the emergence of new, cost-effective competition in the markets. Valmet can safeguard its market position by developing its products and services, and through good customer service and local presence. </a:t>
            </a:r>
          </a:p>
        </p:txBody>
      </p:sp>
      <p:sp>
        <p:nvSpPr>
          <p:cNvPr id="4" name="Date Placeholder 3">
            <a:extLst>
              <a:ext uri="{FF2B5EF4-FFF2-40B4-BE49-F238E27FC236}">
                <a16:creationId xmlns:a16="http://schemas.microsoft.com/office/drawing/2014/main" id="{86EC6DA2-6273-484C-85A9-7328C34A47A2}"/>
              </a:ext>
            </a:extLst>
          </p:cNvPr>
          <p:cNvSpPr>
            <a:spLocks noGrp="1"/>
          </p:cNvSpPr>
          <p:nvPr>
            <p:ph type="dt" sz="half" idx="10"/>
          </p:nvPr>
        </p:nvSpPr>
        <p:spPr/>
        <p:txBody>
          <a:bodyPr/>
          <a:lstStyle/>
          <a:p>
            <a:pPr>
              <a:defRPr/>
            </a:pPr>
            <a:r>
              <a:rPr lang="fi-FI"/>
              <a:t>May, 28 2022</a:t>
            </a:r>
            <a:endParaRPr lang="en-US"/>
          </a:p>
        </p:txBody>
      </p:sp>
      <p:sp>
        <p:nvSpPr>
          <p:cNvPr id="5" name="Footer Placeholder 4">
            <a:extLst>
              <a:ext uri="{FF2B5EF4-FFF2-40B4-BE49-F238E27FC236}">
                <a16:creationId xmlns:a16="http://schemas.microsoft.com/office/drawing/2014/main" id="{2651F7AA-9ED9-4B9D-A9AB-ADCC0216FCE0}"/>
              </a:ext>
            </a:extLst>
          </p:cNvPr>
          <p:cNvSpPr>
            <a:spLocks noGrp="1"/>
          </p:cNvSpPr>
          <p:nvPr>
            <p:ph type="ftr" sz="quarter" idx="11"/>
          </p:nvPr>
        </p:nvSpPr>
        <p:spPr/>
        <p:txBody>
          <a:bodyPr/>
          <a:lstStyle/>
          <a:p>
            <a:pPr>
              <a:defRPr/>
            </a:pPr>
            <a:r>
              <a:rPr lang="en-US"/>
              <a:t>Audit Committee</a:t>
            </a:r>
          </a:p>
        </p:txBody>
      </p:sp>
      <p:sp>
        <p:nvSpPr>
          <p:cNvPr id="6" name="Slide Number Placeholder 5">
            <a:extLst>
              <a:ext uri="{FF2B5EF4-FFF2-40B4-BE49-F238E27FC236}">
                <a16:creationId xmlns:a16="http://schemas.microsoft.com/office/drawing/2014/main" id="{94F9A5AE-6CC1-47EC-8C59-6C8D6E78B811}"/>
              </a:ext>
            </a:extLst>
          </p:cNvPr>
          <p:cNvSpPr>
            <a:spLocks noGrp="1"/>
          </p:cNvSpPr>
          <p:nvPr>
            <p:ph type="sldNum" sz="quarter" idx="12"/>
          </p:nvPr>
        </p:nvSpPr>
        <p:spPr/>
        <p:txBody>
          <a:bodyPr/>
          <a:lstStyle/>
          <a:p>
            <a:pPr>
              <a:defRPr/>
            </a:pPr>
            <a:fld id="{0C6A8943-1B58-4162-B486-5EB9848BB316}" type="slidenum">
              <a:rPr lang="en-US" smtClean="0"/>
              <a:pPr>
                <a:defRPr/>
              </a:pPr>
              <a:t>69</a:t>
            </a:fld>
            <a:endParaRPr lang="en-US"/>
          </a:p>
        </p:txBody>
      </p:sp>
      <p:sp>
        <p:nvSpPr>
          <p:cNvPr id="7" name="Text Placeholder 6">
            <a:extLst>
              <a:ext uri="{FF2B5EF4-FFF2-40B4-BE49-F238E27FC236}">
                <a16:creationId xmlns:a16="http://schemas.microsoft.com/office/drawing/2014/main" id="{2C375023-08C1-4E54-B083-8390F557DF5F}"/>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1191143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Date Placeholder 5"/>
          <p:cNvSpPr>
            <a:spLocks noGrp="1"/>
          </p:cNvSpPr>
          <p:nvPr>
            <p:ph type="dt" sz="half" idx="10"/>
          </p:nvPr>
        </p:nvSpPr>
        <p:spPr bwMode="auto">
          <a:noFill/>
          <a:ln>
            <a:miter lim="800000"/>
            <a:headEnd/>
            <a:tailEnd/>
          </a:ln>
        </p:spPr>
        <p:txBody>
          <a:bodyPr wrap="square" numCol="1" anchorCtr="0" compatLnSpc="1">
            <a:prstTxWarp prst="textNoShape">
              <a:avLst/>
            </a:prstTxWarp>
          </a:bodyPr>
          <a:lstStyle/>
          <a:p>
            <a:r>
              <a:rPr lang="fi-FI"/>
              <a:t>May, 28 2022</a:t>
            </a:r>
            <a:endParaRPr lang="en-US"/>
          </a:p>
        </p:txBody>
      </p:sp>
      <p:sp>
        <p:nvSpPr>
          <p:cNvPr id="18434" name="Text Placeholder 7"/>
          <p:cNvSpPr>
            <a:spLocks noGrp="1"/>
          </p:cNvSpPr>
          <p:nvPr>
            <p:ph type="body" sz="quarter" idx="13"/>
          </p:nvPr>
        </p:nvSpPr>
        <p:spPr/>
        <p:txBody>
          <a:bodyPr/>
          <a:lstStyle/>
          <a:p>
            <a:endParaRPr lang="en-US"/>
          </a:p>
        </p:txBody>
      </p:sp>
      <p:sp>
        <p:nvSpPr>
          <p:cNvPr id="18438" name="Title 1"/>
          <p:cNvSpPr>
            <a:spLocks noGrp="1"/>
          </p:cNvSpPr>
          <p:nvPr>
            <p:ph type="title" idx="4294967295"/>
          </p:nvPr>
        </p:nvSpPr>
        <p:spPr>
          <a:xfrm>
            <a:off x="2525713" y="361951"/>
            <a:ext cx="8143875" cy="923925"/>
          </a:xfrm>
        </p:spPr>
        <p:txBody>
          <a:bodyPr/>
          <a:lstStyle/>
          <a:p>
            <a:pPr eaLnBrk="1" hangingPunct="1"/>
            <a:r>
              <a:rPr lang="en-US" dirty="0"/>
              <a:t>Goals of the Enterprise risk management</a:t>
            </a:r>
          </a:p>
        </p:txBody>
      </p:sp>
      <p:sp>
        <p:nvSpPr>
          <p:cNvPr id="5" name="Rounded Rectangle 4"/>
          <p:cNvSpPr/>
          <p:nvPr/>
        </p:nvSpPr>
        <p:spPr>
          <a:xfrm>
            <a:off x="2569195" y="1016732"/>
            <a:ext cx="7200800" cy="4968552"/>
          </a:xfrm>
          <a:prstGeom prst="roundRect">
            <a:avLst/>
          </a:prstGeom>
          <a:solidFill>
            <a:schemeClr val="accent1"/>
          </a:solidFill>
          <a:ln/>
        </p:spPr>
        <p:style>
          <a:lnRef idx="3">
            <a:schemeClr val="lt1"/>
          </a:lnRef>
          <a:fillRef idx="1">
            <a:schemeClr val="accent1"/>
          </a:fillRef>
          <a:effectRef idx="1">
            <a:schemeClr val="accent1"/>
          </a:effectRef>
          <a:fontRef idx="minor">
            <a:schemeClr val="lt1"/>
          </a:fontRef>
        </p:style>
        <p:txBody>
          <a:bodyPr anchor="ctr"/>
          <a:lstStyle/>
          <a:p>
            <a:pPr lvl="0">
              <a:buFont typeface="Wingdings" pitchFamily="2" charset="2"/>
              <a:buChar char="q"/>
            </a:pPr>
            <a:r>
              <a:rPr lang="en-US" dirty="0">
                <a:solidFill>
                  <a:schemeClr val="bg1"/>
                </a:solidFill>
              </a:rPr>
              <a:t> Support: </a:t>
            </a:r>
          </a:p>
          <a:p>
            <a:pPr lvl="1">
              <a:buFont typeface="Wingdings" pitchFamily="2" charset="2"/>
              <a:buChar char="q"/>
            </a:pPr>
            <a:r>
              <a:rPr lang="en-US" dirty="0">
                <a:solidFill>
                  <a:schemeClr val="bg1"/>
                </a:solidFill>
              </a:rPr>
              <a:t> the </a:t>
            </a:r>
            <a:r>
              <a:rPr lang="en-US" u="sng" dirty="0">
                <a:solidFill>
                  <a:schemeClr val="bg1"/>
                </a:solidFill>
              </a:rPr>
              <a:t>achievement </a:t>
            </a:r>
            <a:r>
              <a:rPr lang="en-US" dirty="0">
                <a:solidFill>
                  <a:schemeClr val="bg1"/>
                </a:solidFill>
              </a:rPr>
              <a:t>of strategic targets and business objectives</a:t>
            </a:r>
          </a:p>
          <a:p>
            <a:pPr lvl="1">
              <a:buFont typeface="Wingdings" pitchFamily="2" charset="2"/>
              <a:buChar char="q"/>
            </a:pPr>
            <a:r>
              <a:rPr lang="en-US" dirty="0">
                <a:solidFill>
                  <a:schemeClr val="bg1"/>
                </a:solidFill>
              </a:rPr>
              <a:t> the </a:t>
            </a:r>
            <a:r>
              <a:rPr lang="en-US" u="sng" dirty="0">
                <a:solidFill>
                  <a:schemeClr val="bg1"/>
                </a:solidFill>
              </a:rPr>
              <a:t>continuity</a:t>
            </a:r>
            <a:r>
              <a:rPr lang="en-US" dirty="0">
                <a:solidFill>
                  <a:schemeClr val="bg1"/>
                </a:solidFill>
              </a:rPr>
              <a:t> of operations</a:t>
            </a:r>
          </a:p>
          <a:p>
            <a:pPr lvl="1">
              <a:buFont typeface="Wingdings" pitchFamily="2" charset="2"/>
              <a:buChar char="q"/>
            </a:pPr>
            <a:r>
              <a:rPr lang="en-US" dirty="0">
                <a:solidFill>
                  <a:schemeClr val="bg1"/>
                </a:solidFill>
              </a:rPr>
              <a:t> strategic and operative </a:t>
            </a:r>
            <a:r>
              <a:rPr lang="en-US" u="sng" dirty="0">
                <a:solidFill>
                  <a:schemeClr val="bg1"/>
                </a:solidFill>
              </a:rPr>
              <a:t>decision-making</a:t>
            </a:r>
            <a:r>
              <a:rPr lang="en-US" dirty="0">
                <a:solidFill>
                  <a:schemeClr val="bg1"/>
                </a:solidFill>
              </a:rPr>
              <a:t> and planning</a:t>
            </a:r>
          </a:p>
          <a:p>
            <a:pPr lvl="1">
              <a:buFont typeface="Wingdings" pitchFamily="2" charset="2"/>
              <a:buChar char="q"/>
            </a:pPr>
            <a:r>
              <a:rPr lang="en-US" u="sng" dirty="0">
                <a:solidFill>
                  <a:schemeClr val="bg1"/>
                </a:solidFill>
              </a:rPr>
              <a:t> compliance</a:t>
            </a:r>
            <a:r>
              <a:rPr lang="en-US" dirty="0">
                <a:solidFill>
                  <a:schemeClr val="bg1"/>
                </a:solidFill>
              </a:rPr>
              <a:t> with legal and regulatory requirements and international norms</a:t>
            </a:r>
          </a:p>
          <a:p>
            <a:pPr lvl="1">
              <a:buFont typeface="Wingdings" pitchFamily="2" charset="2"/>
              <a:buChar char="q"/>
            </a:pPr>
            <a:endParaRPr lang="en-US" dirty="0">
              <a:solidFill>
                <a:schemeClr val="bg1"/>
              </a:solidFill>
            </a:endParaRPr>
          </a:p>
          <a:p>
            <a:pPr lvl="0">
              <a:buFont typeface="Wingdings" pitchFamily="2" charset="2"/>
              <a:buChar char="q"/>
            </a:pPr>
            <a:r>
              <a:rPr lang="en-US" dirty="0">
                <a:solidFill>
                  <a:schemeClr val="bg1"/>
                </a:solidFill>
              </a:rPr>
              <a:t> Increase internal and external </a:t>
            </a:r>
            <a:r>
              <a:rPr lang="en-US" u="sng" dirty="0">
                <a:solidFill>
                  <a:schemeClr val="bg1"/>
                </a:solidFill>
              </a:rPr>
              <a:t>stakeholder confidence </a:t>
            </a:r>
          </a:p>
          <a:p>
            <a:pPr lvl="0">
              <a:buFont typeface="Wingdings" pitchFamily="2" charset="2"/>
              <a:buChar char="q"/>
            </a:pPr>
            <a:endParaRPr lang="en-US" u="sng" dirty="0">
              <a:solidFill>
                <a:schemeClr val="bg1"/>
              </a:solidFill>
            </a:endParaRPr>
          </a:p>
          <a:p>
            <a:pPr lvl="0">
              <a:buFont typeface="Wingdings" pitchFamily="2" charset="2"/>
              <a:buChar char="q"/>
            </a:pPr>
            <a:r>
              <a:rPr lang="en-US" dirty="0">
                <a:solidFill>
                  <a:schemeClr val="bg1"/>
                </a:solidFill>
              </a:rPr>
              <a:t> Improve:</a:t>
            </a:r>
          </a:p>
          <a:p>
            <a:pPr lvl="1">
              <a:buFont typeface="Wingdings" pitchFamily="2" charset="2"/>
              <a:buChar char="q"/>
            </a:pPr>
            <a:r>
              <a:rPr lang="en-US" u="sng" dirty="0">
                <a:solidFill>
                  <a:schemeClr val="bg1"/>
                </a:solidFill>
              </a:rPr>
              <a:t> governance and controls</a:t>
            </a:r>
          </a:p>
          <a:p>
            <a:pPr lvl="1">
              <a:buFont typeface="Wingdings" pitchFamily="2" charset="2"/>
              <a:buChar char="q"/>
            </a:pPr>
            <a:r>
              <a:rPr lang="en-US" dirty="0">
                <a:solidFill>
                  <a:schemeClr val="bg1"/>
                </a:solidFill>
              </a:rPr>
              <a:t> </a:t>
            </a:r>
            <a:r>
              <a:rPr lang="en-US" u="sng" dirty="0">
                <a:solidFill>
                  <a:schemeClr val="bg1"/>
                </a:solidFill>
              </a:rPr>
              <a:t>agility</a:t>
            </a:r>
            <a:r>
              <a:rPr lang="en-US" dirty="0">
                <a:solidFill>
                  <a:schemeClr val="bg1"/>
                </a:solidFill>
              </a:rPr>
              <a:t> to take advantage of, minimize, remove or mitigate risks</a:t>
            </a:r>
          </a:p>
          <a:p>
            <a:pPr lvl="1">
              <a:buFont typeface="Wingdings" pitchFamily="2" charset="2"/>
              <a:buChar char="q"/>
            </a:pPr>
            <a:r>
              <a:rPr lang="en-US" dirty="0">
                <a:solidFill>
                  <a:schemeClr val="bg1"/>
                </a:solidFill>
              </a:rPr>
              <a:t> accident and loss </a:t>
            </a:r>
            <a:r>
              <a:rPr lang="en-US" u="sng" dirty="0">
                <a:solidFill>
                  <a:schemeClr val="bg1"/>
                </a:solidFill>
              </a:rPr>
              <a:t>prevention and incident management</a:t>
            </a:r>
          </a:p>
          <a:p>
            <a:pPr lvl="1">
              <a:buFont typeface="Wingdings" pitchFamily="2" charset="2"/>
              <a:buChar char="q"/>
            </a:pPr>
            <a:r>
              <a:rPr lang="en-US" dirty="0">
                <a:solidFill>
                  <a:schemeClr val="bg1"/>
                </a:solidFill>
              </a:rPr>
              <a:t> organizational </a:t>
            </a:r>
            <a:r>
              <a:rPr lang="en-US" u="sng" dirty="0">
                <a:solidFill>
                  <a:schemeClr val="bg1"/>
                </a:solidFill>
              </a:rPr>
              <a:t>awareness, learning and resilience</a:t>
            </a:r>
            <a:r>
              <a:rPr lang="en-US" dirty="0">
                <a:solidFill>
                  <a:schemeClr val="bg1"/>
                </a:solidFill>
              </a:rPr>
              <a:t> </a:t>
            </a:r>
          </a:p>
        </p:txBody>
      </p:sp>
      <p:sp>
        <p:nvSpPr>
          <p:cNvPr id="2" name="Footer Placeholder 1"/>
          <p:cNvSpPr>
            <a:spLocks noGrp="1"/>
          </p:cNvSpPr>
          <p:nvPr>
            <p:ph type="ftr" sz="quarter" idx="11"/>
          </p:nvPr>
        </p:nvSpPr>
        <p:spPr/>
        <p:txBody>
          <a:bodyPr/>
          <a:lstStyle/>
          <a:p>
            <a:pPr>
              <a:defRPr/>
            </a:pPr>
            <a:r>
              <a:rPr lang="en-US"/>
              <a:t>Audit Committee</a:t>
            </a:r>
          </a:p>
        </p:txBody>
      </p:sp>
      <p:sp>
        <p:nvSpPr>
          <p:cNvPr id="3" name="Slide Number Placeholder 2">
            <a:extLst>
              <a:ext uri="{FF2B5EF4-FFF2-40B4-BE49-F238E27FC236}">
                <a16:creationId xmlns:a16="http://schemas.microsoft.com/office/drawing/2014/main" id="{794A0C0E-4B07-4596-B745-33B070CB00A6}"/>
              </a:ext>
            </a:extLst>
          </p:cNvPr>
          <p:cNvSpPr>
            <a:spLocks noGrp="1"/>
          </p:cNvSpPr>
          <p:nvPr>
            <p:ph type="sldNum" sz="quarter" idx="12"/>
          </p:nvPr>
        </p:nvSpPr>
        <p:spPr/>
        <p:txBody>
          <a:bodyPr/>
          <a:lstStyle/>
          <a:p>
            <a:pPr>
              <a:defRPr/>
            </a:pPr>
            <a:fld id="{43A3B5FA-9D18-4EF2-B512-AF862C510E53}" type="slidenum">
              <a:rPr lang="en-US" smtClean="0"/>
              <a:pPr>
                <a:defRPr/>
              </a:pPr>
              <a:t>7</a:t>
            </a:fld>
            <a:endParaRPr lang="en-US"/>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D3513-68C2-452A-A3FE-10A76B9015D8}"/>
              </a:ext>
            </a:extLst>
          </p:cNvPr>
          <p:cNvSpPr>
            <a:spLocks noGrp="1"/>
          </p:cNvSpPr>
          <p:nvPr>
            <p:ph type="title"/>
          </p:nvPr>
        </p:nvSpPr>
        <p:spPr/>
        <p:txBody>
          <a:bodyPr/>
          <a:lstStyle/>
          <a:p>
            <a:r>
              <a:rPr lang="en-US" dirty="0"/>
              <a:t>Availability of financing crucial</a:t>
            </a:r>
          </a:p>
        </p:txBody>
      </p:sp>
      <p:sp>
        <p:nvSpPr>
          <p:cNvPr id="3" name="Content Placeholder 2">
            <a:extLst>
              <a:ext uri="{FF2B5EF4-FFF2-40B4-BE49-F238E27FC236}">
                <a16:creationId xmlns:a16="http://schemas.microsoft.com/office/drawing/2014/main" id="{D651CA61-F5C7-42DB-B0D4-F8771E1791D5}"/>
              </a:ext>
            </a:extLst>
          </p:cNvPr>
          <p:cNvSpPr>
            <a:spLocks noGrp="1"/>
          </p:cNvSpPr>
          <p:nvPr>
            <p:ph idx="1"/>
          </p:nvPr>
        </p:nvSpPr>
        <p:spPr/>
        <p:txBody>
          <a:bodyPr/>
          <a:lstStyle/>
          <a:p>
            <a:r>
              <a:rPr lang="en-US" sz="1600" dirty="0"/>
              <a:t>Securing the continuity of Valmet’s operations requires sufficient available funding under all circumstances. Valmet estimates that its liquid cash assets and committed credit limits are sufficient to secure its immediate liquidity and to ensure the flexibility of </a:t>
            </a:r>
            <a:r>
              <a:rPr lang="en-US" sz="1600" dirty="0">
                <a:solidFill>
                  <a:schemeClr val="tx1"/>
                </a:solidFill>
              </a:rPr>
              <a:t>financing. The average maturity of Valmet’s non-current debt, excluding lease liabilities, is 3.3 years. Loan facilities include customary covenants, and Valmet is in clear compliance with the covenants at the balance sheet date. </a:t>
            </a:r>
          </a:p>
          <a:p>
            <a:r>
              <a:rPr lang="en-US" sz="1600" dirty="0"/>
              <a:t>Net working capital and capital expenditure levels have a key impact on the adequacy of Valmet’s financing. Setting aside investments into the renewal of the ERP system, Valmet does not expect any significant increase in annual capital expenditure and estimates that it is well-positioned to keep capital expenditure at the level of total depreciation.</a:t>
            </a:r>
          </a:p>
          <a:p>
            <a:r>
              <a:rPr lang="en-US" sz="1600" dirty="0"/>
              <a:t>Of the financial risks that affect Valmet’s profit, currency exchange rate risks are among the most substantial. Exchange rate changes can affect Valmet’s business, although the wide geographical scope of the Company’s operations reduces the impact of any individual currency. Economic insecurity typically increases exchange rate fluctuations. Valmet hedges its currency exposures linked to firm delivery and purchase agreements. </a:t>
            </a:r>
          </a:p>
          <a:p>
            <a:r>
              <a:rPr lang="en-US" sz="1600" dirty="0"/>
              <a:t>Changes in legislation and the way authorities interpret regulation, for example regarding taxation, can also have an impact on Valmet’s financials. </a:t>
            </a:r>
          </a:p>
        </p:txBody>
      </p:sp>
      <p:sp>
        <p:nvSpPr>
          <p:cNvPr id="4" name="Date Placeholder 3">
            <a:extLst>
              <a:ext uri="{FF2B5EF4-FFF2-40B4-BE49-F238E27FC236}">
                <a16:creationId xmlns:a16="http://schemas.microsoft.com/office/drawing/2014/main" id="{463AB93B-8831-4116-87AE-C864FE6393CB}"/>
              </a:ext>
            </a:extLst>
          </p:cNvPr>
          <p:cNvSpPr>
            <a:spLocks noGrp="1"/>
          </p:cNvSpPr>
          <p:nvPr>
            <p:ph type="dt" sz="half" idx="10"/>
          </p:nvPr>
        </p:nvSpPr>
        <p:spPr/>
        <p:txBody>
          <a:bodyPr/>
          <a:lstStyle/>
          <a:p>
            <a:pPr>
              <a:defRPr/>
            </a:pPr>
            <a:r>
              <a:rPr lang="fi-FI"/>
              <a:t>May, 28 2022</a:t>
            </a:r>
            <a:endParaRPr lang="en-US"/>
          </a:p>
        </p:txBody>
      </p:sp>
      <p:sp>
        <p:nvSpPr>
          <p:cNvPr id="5" name="Footer Placeholder 4">
            <a:extLst>
              <a:ext uri="{FF2B5EF4-FFF2-40B4-BE49-F238E27FC236}">
                <a16:creationId xmlns:a16="http://schemas.microsoft.com/office/drawing/2014/main" id="{44E98418-1313-4745-903E-229C970631DC}"/>
              </a:ext>
            </a:extLst>
          </p:cNvPr>
          <p:cNvSpPr>
            <a:spLocks noGrp="1"/>
          </p:cNvSpPr>
          <p:nvPr>
            <p:ph type="ftr" sz="quarter" idx="11"/>
          </p:nvPr>
        </p:nvSpPr>
        <p:spPr/>
        <p:txBody>
          <a:bodyPr/>
          <a:lstStyle/>
          <a:p>
            <a:pPr>
              <a:defRPr/>
            </a:pPr>
            <a:r>
              <a:rPr lang="en-US"/>
              <a:t>Audit Committee</a:t>
            </a:r>
          </a:p>
        </p:txBody>
      </p:sp>
      <p:sp>
        <p:nvSpPr>
          <p:cNvPr id="6" name="Slide Number Placeholder 5">
            <a:extLst>
              <a:ext uri="{FF2B5EF4-FFF2-40B4-BE49-F238E27FC236}">
                <a16:creationId xmlns:a16="http://schemas.microsoft.com/office/drawing/2014/main" id="{ACD76A56-6F1C-4593-94CB-FE67C388F93F}"/>
              </a:ext>
            </a:extLst>
          </p:cNvPr>
          <p:cNvSpPr>
            <a:spLocks noGrp="1"/>
          </p:cNvSpPr>
          <p:nvPr>
            <p:ph type="sldNum" sz="quarter" idx="12"/>
          </p:nvPr>
        </p:nvSpPr>
        <p:spPr/>
        <p:txBody>
          <a:bodyPr/>
          <a:lstStyle/>
          <a:p>
            <a:pPr>
              <a:defRPr/>
            </a:pPr>
            <a:fld id="{0C6A8943-1B58-4162-B486-5EB9848BB316}" type="slidenum">
              <a:rPr lang="en-US" smtClean="0"/>
              <a:pPr>
                <a:defRPr/>
              </a:pPr>
              <a:t>70</a:t>
            </a:fld>
            <a:endParaRPr lang="en-US"/>
          </a:p>
        </p:txBody>
      </p:sp>
      <p:sp>
        <p:nvSpPr>
          <p:cNvPr id="7" name="Text Placeholder 6">
            <a:extLst>
              <a:ext uri="{FF2B5EF4-FFF2-40B4-BE49-F238E27FC236}">
                <a16:creationId xmlns:a16="http://schemas.microsoft.com/office/drawing/2014/main" id="{3BCF7517-73B5-44F1-B0E8-8EE83A203B12}"/>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40821868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21D25-32B3-4A59-AA13-92EC06941F3C}"/>
              </a:ext>
            </a:extLst>
          </p:cNvPr>
          <p:cNvSpPr>
            <a:spLocks noGrp="1"/>
          </p:cNvSpPr>
          <p:nvPr>
            <p:ph type="title"/>
          </p:nvPr>
        </p:nvSpPr>
        <p:spPr/>
        <p:txBody>
          <a:bodyPr/>
          <a:lstStyle/>
          <a:p>
            <a:r>
              <a:rPr lang="en-US" dirty="0"/>
              <a:t>Pandemics and infectious diseases</a:t>
            </a:r>
            <a:endParaRPr lang="fi-FI" dirty="0"/>
          </a:p>
        </p:txBody>
      </p:sp>
      <p:sp>
        <p:nvSpPr>
          <p:cNvPr id="3" name="Content Placeholder 2">
            <a:extLst>
              <a:ext uri="{FF2B5EF4-FFF2-40B4-BE49-F238E27FC236}">
                <a16:creationId xmlns:a16="http://schemas.microsoft.com/office/drawing/2014/main" id="{7B4B44A3-33BB-48B8-A832-6732F251C15C}"/>
              </a:ext>
            </a:extLst>
          </p:cNvPr>
          <p:cNvSpPr>
            <a:spLocks noGrp="1"/>
          </p:cNvSpPr>
          <p:nvPr>
            <p:ph idx="1"/>
          </p:nvPr>
        </p:nvSpPr>
        <p:spPr>
          <a:xfrm>
            <a:off x="408955" y="1052736"/>
            <a:ext cx="11233150" cy="4464050"/>
          </a:xfrm>
        </p:spPr>
        <p:txBody>
          <a:bodyPr/>
          <a:lstStyle/>
          <a:p>
            <a:r>
              <a:rPr lang="en-US" sz="1600" dirty="0"/>
              <a:t>In case an outbreak and a prolonged pandemics, there could be further adverse impact on Valmet’s operations, customer investment activity, project deliveries, supply chain and availability of financing for both Valmet and its customers. </a:t>
            </a:r>
          </a:p>
          <a:p>
            <a:r>
              <a:rPr lang="en-US" sz="1600" dirty="0"/>
              <a:t>Epidemic outbreaks and pandemics remain as a heightened risk to Valmet’s operations also after COVID-19.</a:t>
            </a:r>
          </a:p>
          <a:p>
            <a:r>
              <a:rPr lang="en-US" sz="1600" dirty="0"/>
              <a:t>Pandemics might have impact on the supply chain and business, by increasing the likelihood of interruptions. For example, the rate for security of supply slightly declined in 2021 but improved in 2022. </a:t>
            </a:r>
          </a:p>
          <a:p>
            <a:r>
              <a:rPr lang="en-US" sz="1600" dirty="0"/>
              <a:t>Valmet’s operations are scattered all around the world – annually we have around 200 scheduled project completions, i.e. customer start-ups with our global customer base, coupled with the fact that also our global suppliers are operating in several countries. </a:t>
            </a:r>
          </a:p>
          <a:p>
            <a:r>
              <a:rPr lang="en-US" sz="1600" dirty="0"/>
              <a:t>The diversity of our supply chain, delivery operations and customer base mitigate the overall impacts of risks to Valmet, should there be any disruptions in some isolated country or case. </a:t>
            </a:r>
          </a:p>
          <a:p>
            <a:r>
              <a:rPr lang="en-US" sz="1600" dirty="0"/>
              <a:t>Valmet currently has a large order backlog, strong balance sheet and liquidity coupled with a flexible organization, and a structured way to operate in changing circumstances. </a:t>
            </a:r>
          </a:p>
          <a:p>
            <a:r>
              <a:rPr lang="en-US" sz="1600" dirty="0"/>
              <a:t>This will aid Valmet in mitigating the global challenges caused by pandemics. Valmet also has a Global Incident Management Team (IMT), a regional and local IMTs to manage Valmet’s response to pandemics.</a:t>
            </a:r>
          </a:p>
        </p:txBody>
      </p:sp>
      <p:sp>
        <p:nvSpPr>
          <p:cNvPr id="4" name="Text Placeholder 3">
            <a:extLst>
              <a:ext uri="{FF2B5EF4-FFF2-40B4-BE49-F238E27FC236}">
                <a16:creationId xmlns:a16="http://schemas.microsoft.com/office/drawing/2014/main" id="{737EC896-C384-4A8F-8CCA-82D56D54BCA8}"/>
              </a:ext>
            </a:extLst>
          </p:cNvPr>
          <p:cNvSpPr>
            <a:spLocks noGrp="1"/>
          </p:cNvSpPr>
          <p:nvPr>
            <p:ph type="body" sz="quarter" idx="14"/>
          </p:nvPr>
        </p:nvSpPr>
        <p:spPr/>
        <p:txBody>
          <a:bodyPr/>
          <a:lstStyle/>
          <a:p>
            <a:endParaRPr lang="fi-FI"/>
          </a:p>
        </p:txBody>
      </p:sp>
      <p:sp>
        <p:nvSpPr>
          <p:cNvPr id="5" name="Date Placeholder 4">
            <a:extLst>
              <a:ext uri="{FF2B5EF4-FFF2-40B4-BE49-F238E27FC236}">
                <a16:creationId xmlns:a16="http://schemas.microsoft.com/office/drawing/2014/main" id="{1DAA3710-E07C-49AD-AC5A-254D16A257DE}"/>
              </a:ext>
            </a:extLst>
          </p:cNvPr>
          <p:cNvSpPr>
            <a:spLocks noGrp="1"/>
          </p:cNvSpPr>
          <p:nvPr>
            <p:ph type="dt" sz="half" idx="10"/>
          </p:nvPr>
        </p:nvSpPr>
        <p:spPr/>
        <p:txBody>
          <a:bodyPr/>
          <a:lstStyle/>
          <a:p>
            <a:r>
              <a:rPr lang="fi-FI"/>
              <a:t>May, 28 2022</a:t>
            </a:r>
            <a:endParaRPr lang="en-US"/>
          </a:p>
        </p:txBody>
      </p:sp>
      <p:sp>
        <p:nvSpPr>
          <p:cNvPr id="6" name="Footer Placeholder 5">
            <a:extLst>
              <a:ext uri="{FF2B5EF4-FFF2-40B4-BE49-F238E27FC236}">
                <a16:creationId xmlns:a16="http://schemas.microsoft.com/office/drawing/2014/main" id="{F43C856A-45BD-4E1F-9D95-969AD4648BBB}"/>
              </a:ext>
            </a:extLst>
          </p:cNvPr>
          <p:cNvSpPr>
            <a:spLocks noGrp="1"/>
          </p:cNvSpPr>
          <p:nvPr>
            <p:ph type="ftr" sz="quarter" idx="11"/>
          </p:nvPr>
        </p:nvSpPr>
        <p:spPr/>
        <p:txBody>
          <a:bodyPr/>
          <a:lstStyle/>
          <a:p>
            <a:r>
              <a:rPr lang="en-US"/>
              <a:t>Audit Committee</a:t>
            </a:r>
          </a:p>
        </p:txBody>
      </p:sp>
      <p:sp>
        <p:nvSpPr>
          <p:cNvPr id="7" name="Slide Number Placeholder 6">
            <a:extLst>
              <a:ext uri="{FF2B5EF4-FFF2-40B4-BE49-F238E27FC236}">
                <a16:creationId xmlns:a16="http://schemas.microsoft.com/office/drawing/2014/main" id="{59FF7E9E-1654-4655-A3A1-51A21F508F58}"/>
              </a:ext>
            </a:extLst>
          </p:cNvPr>
          <p:cNvSpPr>
            <a:spLocks noGrp="1"/>
          </p:cNvSpPr>
          <p:nvPr>
            <p:ph type="sldNum" sz="quarter" idx="12"/>
          </p:nvPr>
        </p:nvSpPr>
        <p:spPr/>
        <p:txBody>
          <a:bodyPr/>
          <a:lstStyle/>
          <a:p>
            <a:fld id="{82F35C78-EDC3-4BE6-A74D-429C10820A80}" type="slidenum">
              <a:rPr lang="en-US" smtClean="0"/>
              <a:pPr/>
              <a:t>71</a:t>
            </a:fld>
            <a:endParaRPr lang="en-US"/>
          </a:p>
        </p:txBody>
      </p:sp>
    </p:spTree>
    <p:extLst>
      <p:ext uri="{BB962C8B-B14F-4D97-AF65-F5344CB8AC3E}">
        <p14:creationId xmlns:p14="http://schemas.microsoft.com/office/powerpoint/2010/main" val="558645645"/>
      </p:ext>
    </p:extLst>
  </p:cSld>
  <p:clrMapOvr>
    <a:masterClrMapping/>
  </p:clrMapOvr>
  <p:transition spd="med">
    <p:fad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36D6F-B435-4AA7-B55B-8E6F29DCDF44}"/>
              </a:ext>
            </a:extLst>
          </p:cNvPr>
          <p:cNvSpPr>
            <a:spLocks noGrp="1"/>
          </p:cNvSpPr>
          <p:nvPr>
            <p:ph type="title"/>
          </p:nvPr>
        </p:nvSpPr>
        <p:spPr/>
        <p:txBody>
          <a:bodyPr/>
          <a:lstStyle/>
          <a:p>
            <a:r>
              <a:rPr lang="en-US" dirty="0"/>
              <a:t>Mitigating the impacts of Covid-19 pandemic</a:t>
            </a:r>
            <a:endParaRPr lang="fi-FI" dirty="0"/>
          </a:p>
        </p:txBody>
      </p:sp>
      <p:sp>
        <p:nvSpPr>
          <p:cNvPr id="3" name="Content Placeholder 2">
            <a:extLst>
              <a:ext uri="{FF2B5EF4-FFF2-40B4-BE49-F238E27FC236}">
                <a16:creationId xmlns:a16="http://schemas.microsoft.com/office/drawing/2014/main" id="{EE892032-C54D-4057-9653-C773D2694A28}"/>
              </a:ext>
            </a:extLst>
          </p:cNvPr>
          <p:cNvSpPr>
            <a:spLocks noGrp="1"/>
          </p:cNvSpPr>
          <p:nvPr>
            <p:ph idx="1"/>
          </p:nvPr>
        </p:nvSpPr>
        <p:spPr/>
        <p:txBody>
          <a:bodyPr/>
          <a:lstStyle/>
          <a:p>
            <a:r>
              <a:rPr lang="en-US" sz="1200" dirty="0"/>
              <a:t>The coronavirus pandemic, a dynamic, rapidly evolving global crisis that shaped 2020 impacted Valmet’s way of operations in various ways. Protecting health and safety of employees, partners and customers, as well as the communities in which we operate was in the center of day-to-day activities. Also, collaboration with stakeholders to reduce risks to people and our businesses was extremely important.</a:t>
            </a:r>
            <a:endParaRPr lang="fi-FI" sz="1200" dirty="0"/>
          </a:p>
          <a:p>
            <a:r>
              <a:rPr lang="en-US" sz="1200" dirty="0"/>
              <a:t>Valmet established both a global Incident Management Team (IMT) and a local China IMT to manage Valmet’s response to the coronavirus epidemic right in the beginning of the coronavirus outbreak in January 2020. Additionally, management's Global Incident Team (HQ Team), regional and local IMTs were established in March 2020 when the pandemic continued to spread further. </a:t>
            </a:r>
            <a:endParaRPr lang="fi-FI" sz="1200" dirty="0"/>
          </a:p>
          <a:p>
            <a:r>
              <a:rPr lang="en-US" sz="1200" dirty="0"/>
              <a:t>The roles of each IMT were accurately described. The global IMT focused on monitoring the development of the global pandemic situation, sharing updated information to the personnel and preparing global guidelines. The management's HQ Team monitored the global situation, ensured efficient flow of information globally, approved proposals by the global IMT for company-wide operating guidelines and supported the decision-making of local organizations. Regional and local IMTs focused on securing business continuity, creating continuity plans for critical business functions, observing instructions of local authorities, deploying regional instructions and communicating with personnel.</a:t>
            </a:r>
            <a:endParaRPr lang="fi-FI" sz="1200" dirty="0"/>
          </a:p>
          <a:p>
            <a:r>
              <a:rPr lang="en-US" sz="1200" dirty="0"/>
              <a:t>IMTs worked very hard over the course of the year in co-operation with employees, customers,  and health authorities in the ever-changing pandemic situations to ensure safety at workplace and continuity of business operations</a:t>
            </a:r>
            <a:r>
              <a:rPr lang="fi-FI" sz="1200" dirty="0"/>
              <a:t>  </a:t>
            </a:r>
            <a:r>
              <a:rPr lang="en-US" sz="1200" dirty="0"/>
              <a:t>. Despite challenging Covid-19 conditions, Valmet had relatively few confirmed Covid-19 infections throughout the year, especially at Valmet’s own locations. </a:t>
            </a:r>
            <a:r>
              <a:rPr lang="fi-FI" sz="1200" dirty="0"/>
              <a:t>  </a:t>
            </a:r>
          </a:p>
          <a:p>
            <a:r>
              <a:rPr lang="en-US" sz="1200" dirty="0"/>
              <a:t>“We have been able to operate and adapt in an agile way globally, both implementing and updating numerous instructions with growing scientific and medical information and sharing best practices. Clear and timely internal communication has been one key to success. Good instructions help but managing the Covid-19 year was very much about people in all kinds of roles from Project Managers to site employees and their commitment to follow the safety measures and taking care of each other,” says </a:t>
            </a:r>
            <a:r>
              <a:rPr lang="en-US" sz="1200" b="1" dirty="0"/>
              <a:t>Asko Partti</a:t>
            </a:r>
            <a:r>
              <a:rPr lang="en-US" sz="1200" dirty="0"/>
              <a:t>, Vice President of Risk Management and Head of global IMT. </a:t>
            </a:r>
            <a:endParaRPr lang="fi-FI" sz="1200" dirty="0"/>
          </a:p>
          <a:p>
            <a:r>
              <a:rPr lang="en-US" sz="1200" dirty="0"/>
              <a:t>Valmet’s internal Pulse survey showed at the end of the year that engagement and staying connected were on a good level among our </a:t>
            </a:r>
            <a:r>
              <a:rPr lang="en-US" sz="1200" dirty="0" err="1"/>
              <a:t>Valmeteers</a:t>
            </a:r>
            <a:r>
              <a:rPr lang="en-US" sz="1200" dirty="0"/>
              <a:t>. It showed that we as a company were finding ways to manage the changes happening around us.</a:t>
            </a:r>
            <a:r>
              <a:rPr lang="fi-FI" sz="1200" dirty="0"/>
              <a:t> </a:t>
            </a:r>
          </a:p>
          <a:p>
            <a:endParaRPr lang="fi-FI" dirty="0"/>
          </a:p>
        </p:txBody>
      </p:sp>
      <p:sp>
        <p:nvSpPr>
          <p:cNvPr id="4" name="Text Placeholder 3">
            <a:extLst>
              <a:ext uri="{FF2B5EF4-FFF2-40B4-BE49-F238E27FC236}">
                <a16:creationId xmlns:a16="http://schemas.microsoft.com/office/drawing/2014/main" id="{0D484C0B-9F92-47FE-87E6-D70B466A3845}"/>
              </a:ext>
            </a:extLst>
          </p:cNvPr>
          <p:cNvSpPr>
            <a:spLocks noGrp="1"/>
          </p:cNvSpPr>
          <p:nvPr>
            <p:ph type="body" sz="quarter" idx="14"/>
          </p:nvPr>
        </p:nvSpPr>
        <p:spPr/>
        <p:txBody>
          <a:bodyPr/>
          <a:lstStyle/>
          <a:p>
            <a:endParaRPr lang="fi-FI"/>
          </a:p>
        </p:txBody>
      </p:sp>
      <p:sp>
        <p:nvSpPr>
          <p:cNvPr id="5" name="Date Placeholder 4">
            <a:extLst>
              <a:ext uri="{FF2B5EF4-FFF2-40B4-BE49-F238E27FC236}">
                <a16:creationId xmlns:a16="http://schemas.microsoft.com/office/drawing/2014/main" id="{3435DE86-374E-4DBB-AD21-54DED4491AE4}"/>
              </a:ext>
            </a:extLst>
          </p:cNvPr>
          <p:cNvSpPr>
            <a:spLocks noGrp="1"/>
          </p:cNvSpPr>
          <p:nvPr>
            <p:ph type="dt" sz="half" idx="10"/>
          </p:nvPr>
        </p:nvSpPr>
        <p:spPr/>
        <p:txBody>
          <a:bodyPr/>
          <a:lstStyle/>
          <a:p>
            <a:r>
              <a:rPr lang="fi-FI"/>
              <a:t>May, 28 2022</a:t>
            </a:r>
            <a:endParaRPr lang="en-US"/>
          </a:p>
        </p:txBody>
      </p:sp>
      <p:sp>
        <p:nvSpPr>
          <p:cNvPr id="6" name="Footer Placeholder 5">
            <a:extLst>
              <a:ext uri="{FF2B5EF4-FFF2-40B4-BE49-F238E27FC236}">
                <a16:creationId xmlns:a16="http://schemas.microsoft.com/office/drawing/2014/main" id="{0A874C70-2043-4AFB-AC25-340B476C8391}"/>
              </a:ext>
            </a:extLst>
          </p:cNvPr>
          <p:cNvSpPr>
            <a:spLocks noGrp="1"/>
          </p:cNvSpPr>
          <p:nvPr>
            <p:ph type="ftr" sz="quarter" idx="11"/>
          </p:nvPr>
        </p:nvSpPr>
        <p:spPr/>
        <p:txBody>
          <a:bodyPr/>
          <a:lstStyle/>
          <a:p>
            <a:r>
              <a:rPr lang="en-US"/>
              <a:t>Audit Committee</a:t>
            </a:r>
          </a:p>
        </p:txBody>
      </p:sp>
      <p:sp>
        <p:nvSpPr>
          <p:cNvPr id="7" name="Slide Number Placeholder 6">
            <a:extLst>
              <a:ext uri="{FF2B5EF4-FFF2-40B4-BE49-F238E27FC236}">
                <a16:creationId xmlns:a16="http://schemas.microsoft.com/office/drawing/2014/main" id="{07A82130-FE32-4D46-AD9D-6351171319E6}"/>
              </a:ext>
            </a:extLst>
          </p:cNvPr>
          <p:cNvSpPr>
            <a:spLocks noGrp="1"/>
          </p:cNvSpPr>
          <p:nvPr>
            <p:ph type="sldNum" sz="quarter" idx="12"/>
          </p:nvPr>
        </p:nvSpPr>
        <p:spPr/>
        <p:txBody>
          <a:bodyPr/>
          <a:lstStyle/>
          <a:p>
            <a:fld id="{82F35C78-EDC3-4BE6-A74D-429C10820A80}" type="slidenum">
              <a:rPr lang="en-US" smtClean="0"/>
              <a:pPr/>
              <a:t>72</a:t>
            </a:fld>
            <a:endParaRPr lang="en-US"/>
          </a:p>
        </p:txBody>
      </p:sp>
    </p:spTree>
    <p:extLst>
      <p:ext uri="{BB962C8B-B14F-4D97-AF65-F5344CB8AC3E}">
        <p14:creationId xmlns:p14="http://schemas.microsoft.com/office/powerpoint/2010/main" val="2817855216"/>
      </p:ext>
    </p:extLst>
  </p:cSld>
  <p:clrMapOvr>
    <a:masterClrMapping/>
  </p:clrMapOvr>
  <p:transition spd="med">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26363-FA97-41E6-9772-00B7EBBF9B5F}"/>
              </a:ext>
            </a:extLst>
          </p:cNvPr>
          <p:cNvSpPr>
            <a:spLocks noGrp="1"/>
          </p:cNvSpPr>
          <p:nvPr>
            <p:ph type="title"/>
          </p:nvPr>
        </p:nvSpPr>
        <p:spPr/>
        <p:txBody>
          <a:bodyPr/>
          <a:lstStyle/>
          <a:p>
            <a:r>
              <a:rPr lang="en-US" sz="2800" dirty="0">
                <a:effectLst/>
                <a:ea typeface="Calibri" panose="020F0502020204030204" pitchFamily="34" charset="0"/>
                <a:cs typeface="Times New Roman" panose="02020603050405020304" pitchFamily="18" charset="0"/>
              </a:rPr>
              <a:t>War in Ukraine – impacts and mitigating actions</a:t>
            </a:r>
            <a:endParaRPr lang="en-FI" dirty="0"/>
          </a:p>
        </p:txBody>
      </p:sp>
      <p:sp>
        <p:nvSpPr>
          <p:cNvPr id="3" name="Content Placeholder 2">
            <a:extLst>
              <a:ext uri="{FF2B5EF4-FFF2-40B4-BE49-F238E27FC236}">
                <a16:creationId xmlns:a16="http://schemas.microsoft.com/office/drawing/2014/main" id="{27343649-191A-4832-A1DF-37F525A772B0}"/>
              </a:ext>
            </a:extLst>
          </p:cNvPr>
          <p:cNvSpPr>
            <a:spLocks noGrp="1"/>
          </p:cNvSpPr>
          <p:nvPr>
            <p:ph idx="1"/>
          </p:nvPr>
        </p:nvSpPr>
        <p:spPr>
          <a:xfrm>
            <a:off x="481013" y="1052736"/>
            <a:ext cx="11233150" cy="4968653"/>
          </a:xfrm>
        </p:spPr>
        <p:txBody>
          <a:bodyPr/>
          <a:lstStyle/>
          <a:p>
            <a:pPr>
              <a:lnSpc>
                <a:spcPct val="107000"/>
              </a:lnSpc>
              <a:spcBef>
                <a:spcPts val="40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conflict between Russia and Ukraine that started in 2014 concerning certain parts of eastern Ukraine expanded in February 2022 to Russia’s military attack on Ukraine, which caused significant risks and uncertainties to the markets affecting the entire global economic environment and financial markets. World trade, the availability of materials and logistics chains are changing permanently. Companies need to radically change their operating models to operate in this new world.</a:t>
            </a:r>
          </a:p>
          <a:p>
            <a:pPr>
              <a:lnSpc>
                <a:spcPct val="107000"/>
              </a:lnSpc>
              <a:spcBef>
                <a:spcPts val="40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Approximately 2 percent of Valmet's total net sales came from its Russian operations in 2021. In the spring of 2022, Valmet had a total of approximately 140 employees in Russia, working primarily in sales, engineering, maintenance, and financial administration. Valmet does not have production in Russia.</a:t>
            </a:r>
            <a:endParaRPr lang="en-FI"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40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Valmet has evaluated the long-term impact of the situation in Ukraine, reviewed key contractual obligations, project schedules, and identified risks for projects that are delivered to Russia. Based on the review, Valmet has identified projects that no longer meet the criteria of a customer contract for revenue recognition purposes, and has consequently made a reversal of approximately 70 MEUR to its order backlog as at March 31, 2022. Other than the reversal made to Valmet’s order backlog, the Russian government’s invasion of Ukraine did not have a material impact on the results or financial position of Valmet, or its financial reporting for the first quarter of 2022. </a:t>
            </a:r>
            <a:endParaRPr lang="en-FI"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400"/>
              </a:spcBef>
              <a:spcAft>
                <a:spcPts val="800"/>
              </a:spcAft>
            </a:pPr>
            <a:r>
              <a:rPr lang="en-FI"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Valmet does not enter new sales projects in Russia. We are </a:t>
            </a:r>
            <a:r>
              <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terminating our legal units</a:t>
            </a:r>
            <a:r>
              <a:rPr lang="en-FI"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in Russia taking into account the local legislation and the safety of our employees. We carefully comply with all sanctions and export regulations </a:t>
            </a:r>
            <a:r>
              <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and</a:t>
            </a:r>
            <a:r>
              <a:rPr lang="en-FI"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are discussing with our customers on the impact of these on our contract obligations. It is possible to source specific components also from some alternative suppliers and no new purchases from Russia will be made. </a:t>
            </a:r>
            <a:r>
              <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Russia represented around 2% of Valmet's net sales and 0.1% of procurement spend In 2021. </a:t>
            </a:r>
            <a:endParaRPr lang="en-FI"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40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Valmet will withdraw from Russia completely and will continue to implement the withdrawal in stages as the review of implementation options is fully completed. </a:t>
            </a:r>
            <a:endParaRPr lang="en-FI"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400"/>
              </a:spcBef>
              <a:spcAft>
                <a:spcPts val="800"/>
              </a:spcAft>
            </a:pPr>
            <a:r>
              <a:rPr lang="en-FI" sz="1200" dirty="0">
                <a:effectLst/>
                <a:latin typeface="Calibri" panose="020F0502020204030204" pitchFamily="34" charset="0"/>
                <a:ea typeface="Calibri" panose="020F0502020204030204" pitchFamily="34" charset="0"/>
                <a:cs typeface="Times New Roman" panose="02020603050405020304" pitchFamily="18" charset="0"/>
              </a:rPr>
              <a:t>Valmet has established a special Incident Management Team (IMT) to manage the impacts of the war in Ukraine on the company. Additionally, our top management and many functions, like HSE, Legal, Sourcing, HR and IT, are also actively assessing the situation and making needed decisions. Valmet actively complies with all sanctions and export regulations impacting business with Russia and Belarus and monitors development carefully. </a:t>
            </a:r>
            <a:r>
              <a:rPr lang="en-US" sz="1200" dirty="0">
                <a:effectLst/>
                <a:latin typeface="Calibri" panose="020F0502020204030204" pitchFamily="34" charset="0"/>
                <a:ea typeface="Calibri" panose="020F0502020204030204" pitchFamily="34" charset="0"/>
                <a:cs typeface="Times New Roman" panose="02020603050405020304" pitchFamily="18" charset="0"/>
              </a:rPr>
              <a:t>Valmet continues in reviewing its operations in Russia and implementing its exit plan.</a:t>
            </a:r>
            <a:endParaRPr lang="en-FI" sz="1200"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400"/>
              </a:spcBef>
            </a:pPr>
            <a:r>
              <a:rPr lang="en-US" sz="1200" dirty="0">
                <a:effectLst/>
                <a:latin typeface="Calibri" panose="020F0502020204030204" pitchFamily="34" charset="0"/>
                <a:ea typeface="Calibri" panose="020F0502020204030204" pitchFamily="34" charset="0"/>
                <a:cs typeface="Times New Roman" panose="02020603050405020304" pitchFamily="18" charset="0"/>
              </a:rPr>
              <a:t>If the war is further prolonged or geopolitical tensions increase further, there could be additional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advers</a:t>
            </a:r>
            <a:r>
              <a:rPr lang="en-US" sz="1200" dirty="0">
                <a:effectLst/>
                <a:latin typeface="Calibri" panose="020F0502020204030204" pitchFamily="34" charset="0"/>
                <a:ea typeface="Calibri" panose="020F0502020204030204" pitchFamily="34" charset="0"/>
                <a:cs typeface="Times New Roman" panose="02020603050405020304" pitchFamily="18" charset="0"/>
              </a:rPr>
              <a:t> long-term impacts on Valmet’s operations, customer investment activity, project deliveries, availability and prices of components, supply chain and availability of financing for both Valmet and its customers. </a:t>
            </a:r>
            <a:endParaRPr lang="en-FI" sz="1400" dirty="0"/>
          </a:p>
        </p:txBody>
      </p:sp>
      <p:sp>
        <p:nvSpPr>
          <p:cNvPr id="4" name="Text Placeholder 3">
            <a:extLst>
              <a:ext uri="{FF2B5EF4-FFF2-40B4-BE49-F238E27FC236}">
                <a16:creationId xmlns:a16="http://schemas.microsoft.com/office/drawing/2014/main" id="{32437E36-DBAC-46F2-A09B-729CEEB087BA}"/>
              </a:ext>
            </a:extLst>
          </p:cNvPr>
          <p:cNvSpPr>
            <a:spLocks noGrp="1"/>
          </p:cNvSpPr>
          <p:nvPr>
            <p:ph type="body" sz="quarter" idx="14"/>
          </p:nvPr>
        </p:nvSpPr>
        <p:spPr/>
        <p:txBody>
          <a:bodyPr/>
          <a:lstStyle/>
          <a:p>
            <a:endParaRPr lang="en-FI"/>
          </a:p>
        </p:txBody>
      </p:sp>
      <p:sp>
        <p:nvSpPr>
          <p:cNvPr id="5" name="Date Placeholder 4">
            <a:extLst>
              <a:ext uri="{FF2B5EF4-FFF2-40B4-BE49-F238E27FC236}">
                <a16:creationId xmlns:a16="http://schemas.microsoft.com/office/drawing/2014/main" id="{0892B7CD-977F-41D7-AEBF-1153FBBD7EDD}"/>
              </a:ext>
            </a:extLst>
          </p:cNvPr>
          <p:cNvSpPr>
            <a:spLocks noGrp="1"/>
          </p:cNvSpPr>
          <p:nvPr>
            <p:ph type="dt" sz="half" idx="10"/>
          </p:nvPr>
        </p:nvSpPr>
        <p:spPr/>
        <p:txBody>
          <a:bodyPr/>
          <a:lstStyle/>
          <a:p>
            <a:r>
              <a:rPr lang="fi-FI"/>
              <a:t>May, 28 2021</a:t>
            </a:r>
            <a:endParaRPr lang="en-US"/>
          </a:p>
        </p:txBody>
      </p:sp>
      <p:sp>
        <p:nvSpPr>
          <p:cNvPr id="6" name="Footer Placeholder 5">
            <a:extLst>
              <a:ext uri="{FF2B5EF4-FFF2-40B4-BE49-F238E27FC236}">
                <a16:creationId xmlns:a16="http://schemas.microsoft.com/office/drawing/2014/main" id="{74CBEC30-902C-4AE2-9C7A-FA500F3582E6}"/>
              </a:ext>
            </a:extLst>
          </p:cNvPr>
          <p:cNvSpPr>
            <a:spLocks noGrp="1"/>
          </p:cNvSpPr>
          <p:nvPr>
            <p:ph type="ftr" sz="quarter" idx="11"/>
          </p:nvPr>
        </p:nvSpPr>
        <p:spPr/>
        <p:txBody>
          <a:bodyPr/>
          <a:lstStyle/>
          <a:p>
            <a:r>
              <a:rPr lang="en-US"/>
              <a:t>Audit Committee</a:t>
            </a:r>
          </a:p>
        </p:txBody>
      </p:sp>
      <p:sp>
        <p:nvSpPr>
          <p:cNvPr id="7" name="Slide Number Placeholder 6">
            <a:extLst>
              <a:ext uri="{FF2B5EF4-FFF2-40B4-BE49-F238E27FC236}">
                <a16:creationId xmlns:a16="http://schemas.microsoft.com/office/drawing/2014/main" id="{EE7EA5DC-DF06-4CCA-A650-FC00A39D502F}"/>
              </a:ext>
            </a:extLst>
          </p:cNvPr>
          <p:cNvSpPr>
            <a:spLocks noGrp="1"/>
          </p:cNvSpPr>
          <p:nvPr>
            <p:ph type="sldNum" sz="quarter" idx="12"/>
          </p:nvPr>
        </p:nvSpPr>
        <p:spPr/>
        <p:txBody>
          <a:bodyPr/>
          <a:lstStyle/>
          <a:p>
            <a:fld id="{82F35C78-EDC3-4BE6-A74D-429C10820A80}" type="slidenum">
              <a:rPr lang="en-US" smtClean="0"/>
              <a:pPr/>
              <a:t>73</a:t>
            </a:fld>
            <a:endParaRPr lang="en-US"/>
          </a:p>
        </p:txBody>
      </p:sp>
    </p:spTree>
    <p:extLst>
      <p:ext uri="{BB962C8B-B14F-4D97-AF65-F5344CB8AC3E}">
        <p14:creationId xmlns:p14="http://schemas.microsoft.com/office/powerpoint/2010/main" val="3292094652"/>
      </p:ext>
    </p:extLst>
  </p:cSld>
  <p:clrMapOvr>
    <a:masterClrMapping/>
  </p:clrMapOvr>
  <p:transition spd="med">
    <p:fad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4BD3B-2D09-4A4B-B349-B9E8E3C1E28C}"/>
              </a:ext>
            </a:extLst>
          </p:cNvPr>
          <p:cNvSpPr>
            <a:spLocks noGrp="1"/>
          </p:cNvSpPr>
          <p:nvPr>
            <p:ph type="title"/>
          </p:nvPr>
        </p:nvSpPr>
        <p:spPr/>
        <p:txBody>
          <a:bodyPr/>
          <a:lstStyle/>
          <a:p>
            <a:r>
              <a:rPr lang="en-US" dirty="0"/>
              <a:t>Climate related regulation and initiatives</a:t>
            </a:r>
            <a:endParaRPr lang="en-FI" dirty="0"/>
          </a:p>
        </p:txBody>
      </p:sp>
      <p:sp>
        <p:nvSpPr>
          <p:cNvPr id="3" name="Content Placeholder 2">
            <a:extLst>
              <a:ext uri="{FF2B5EF4-FFF2-40B4-BE49-F238E27FC236}">
                <a16:creationId xmlns:a16="http://schemas.microsoft.com/office/drawing/2014/main" id="{B8054807-F5A2-4C20-A8B9-B86660B67E08}"/>
              </a:ext>
            </a:extLst>
          </p:cNvPr>
          <p:cNvSpPr>
            <a:spLocks noGrp="1"/>
          </p:cNvSpPr>
          <p:nvPr>
            <p:ph idx="1"/>
          </p:nvPr>
        </p:nvSpPr>
        <p:spPr>
          <a:xfrm>
            <a:off x="481013" y="1268760"/>
            <a:ext cx="11233150" cy="4752629"/>
          </a:xfrm>
        </p:spPr>
        <p:txBody>
          <a:bodyPr/>
          <a:lstStyle/>
          <a:p>
            <a:r>
              <a:rPr lang="en-US" sz="1200" dirty="0"/>
              <a:t>Climate-related risks in Valmet’s own operations relate to increased costs and administrative burden due to changes in regulations and policies in the areas of climate, energy and environment. </a:t>
            </a:r>
          </a:p>
          <a:p>
            <a:r>
              <a:rPr lang="en-US" sz="1200" dirty="0"/>
              <a:t>Stricter climate-related regulation and initiatives may change the availability and use of biomass, and increase the cost of raw materials and energy, result in new taxes and tariffs, and change our stakeholder’s attitudes, which could impact Valmet’s and its customers’ operations and business environments. E.g. in 2021, Valmet identified European Green Deal and related initiatives, such as the Carbon Border Adjustment Mechanism, Fit for 55 -package, Taxonomy, emerging forest and biodiversity strategies, as a regulatory risk for Valmet's business, as it will influence how sustainable forest use and Valmet's technologies are seen in the market in long-term future.</a:t>
            </a:r>
          </a:p>
          <a:p>
            <a:r>
              <a:rPr lang="en-US" sz="1200" dirty="0"/>
              <a:t>Potential business impacts of climate change to Valmet come mainly from international agreements as well as national and regional commitments to carbon neutrality. These drivers mobilize developments that also in the mid and short-term affect our operating environment. Potential business impacts of climate related regulation to Valmet relate to international agreements as well as initiatives and emerging legislation under the European Union will increase in the long term.</a:t>
            </a:r>
          </a:p>
          <a:p>
            <a:r>
              <a:rPr lang="en-US" sz="1200" dirty="0"/>
              <a:t>Uncertainty related to biomass availability and EU level legislation that would limit our customers’ access to biomass and possibilities for new investments in the region would have a significant financial and strategic impact on Valmet. Changes and uncertainty in future regulation and legislation can also have critical effects, especially on the energy business.</a:t>
            </a:r>
          </a:p>
          <a:p>
            <a:r>
              <a:rPr lang="en-US" sz="1200" dirty="0"/>
              <a:t>Valmet has a systematic, global approach to manage legislative and regulatory risks related to Valmet’s whole value chain. Valmet mitigates and controls the risk by being active in the policy advocacy work in order to secure informed decision-making. Mitigating actions include the management of the potential risks and opportunities via monitoring the political debate and decision-making processes on to be able to adapt to and take advantage of the changing environment. Valmet also participates discussions though its association networks and directly with decision-makers. </a:t>
            </a:r>
          </a:p>
          <a:p>
            <a:r>
              <a:rPr lang="en-US" sz="1200" dirty="0"/>
              <a:t>Climate related risks and opportunities are also assessed annually on a group-level by Valmet´s Risk Management incl. actions, accountabilities, time frame and decisions to treat the residual risk. </a:t>
            </a:r>
          </a:p>
          <a:p>
            <a:r>
              <a:rPr lang="en-US" sz="1200" dirty="0"/>
              <a:t>We monitor these on EU-level and globally continuously and systematically, and these are taken into consideration in our policy advocacy work and when making strategic or business decisions. </a:t>
            </a:r>
          </a:p>
          <a:p>
            <a:r>
              <a:rPr lang="en-US" sz="1200" dirty="0">
                <a:solidFill>
                  <a:schemeClr val="tx1"/>
                </a:solidFill>
              </a:rPr>
              <a:t>In 2021-2022 Valmet conducted climate scenario analysis to further evaluate climate related regulatory risks and their financial implications.</a:t>
            </a:r>
            <a:endParaRPr lang="en-FI" sz="1200" dirty="0">
              <a:solidFill>
                <a:schemeClr val="tx1"/>
              </a:solidFill>
            </a:endParaRPr>
          </a:p>
        </p:txBody>
      </p:sp>
      <p:sp>
        <p:nvSpPr>
          <p:cNvPr id="4" name="Text Placeholder 3">
            <a:extLst>
              <a:ext uri="{FF2B5EF4-FFF2-40B4-BE49-F238E27FC236}">
                <a16:creationId xmlns:a16="http://schemas.microsoft.com/office/drawing/2014/main" id="{F967806B-7819-4DD5-9B63-0BF3444DB039}"/>
              </a:ext>
            </a:extLst>
          </p:cNvPr>
          <p:cNvSpPr>
            <a:spLocks noGrp="1"/>
          </p:cNvSpPr>
          <p:nvPr>
            <p:ph type="body" sz="quarter" idx="14"/>
          </p:nvPr>
        </p:nvSpPr>
        <p:spPr/>
        <p:txBody>
          <a:bodyPr/>
          <a:lstStyle/>
          <a:p>
            <a:endParaRPr lang="en-FI"/>
          </a:p>
        </p:txBody>
      </p:sp>
      <p:sp>
        <p:nvSpPr>
          <p:cNvPr id="5" name="Date Placeholder 4">
            <a:extLst>
              <a:ext uri="{FF2B5EF4-FFF2-40B4-BE49-F238E27FC236}">
                <a16:creationId xmlns:a16="http://schemas.microsoft.com/office/drawing/2014/main" id="{99B29B40-3172-4CF8-B03B-1FB0A824C853}"/>
              </a:ext>
            </a:extLst>
          </p:cNvPr>
          <p:cNvSpPr>
            <a:spLocks noGrp="1"/>
          </p:cNvSpPr>
          <p:nvPr>
            <p:ph type="dt" sz="half" idx="10"/>
          </p:nvPr>
        </p:nvSpPr>
        <p:spPr/>
        <p:txBody>
          <a:bodyPr/>
          <a:lstStyle/>
          <a:p>
            <a:r>
              <a:rPr lang="fi-FI"/>
              <a:t>May, 28 2022</a:t>
            </a:r>
            <a:endParaRPr lang="en-US"/>
          </a:p>
        </p:txBody>
      </p:sp>
      <p:sp>
        <p:nvSpPr>
          <p:cNvPr id="6" name="Footer Placeholder 5">
            <a:extLst>
              <a:ext uri="{FF2B5EF4-FFF2-40B4-BE49-F238E27FC236}">
                <a16:creationId xmlns:a16="http://schemas.microsoft.com/office/drawing/2014/main" id="{4917EF1C-3B46-4894-ABF9-1F0129D5DA20}"/>
              </a:ext>
            </a:extLst>
          </p:cNvPr>
          <p:cNvSpPr>
            <a:spLocks noGrp="1"/>
          </p:cNvSpPr>
          <p:nvPr>
            <p:ph type="ftr" sz="quarter" idx="11"/>
          </p:nvPr>
        </p:nvSpPr>
        <p:spPr/>
        <p:txBody>
          <a:bodyPr/>
          <a:lstStyle/>
          <a:p>
            <a:r>
              <a:rPr lang="en-US"/>
              <a:t>Audit Committee</a:t>
            </a:r>
          </a:p>
        </p:txBody>
      </p:sp>
      <p:sp>
        <p:nvSpPr>
          <p:cNvPr id="7" name="Slide Number Placeholder 6">
            <a:extLst>
              <a:ext uri="{FF2B5EF4-FFF2-40B4-BE49-F238E27FC236}">
                <a16:creationId xmlns:a16="http://schemas.microsoft.com/office/drawing/2014/main" id="{5BD3A552-F865-450F-AAFA-3FDE87F02F41}"/>
              </a:ext>
            </a:extLst>
          </p:cNvPr>
          <p:cNvSpPr>
            <a:spLocks noGrp="1"/>
          </p:cNvSpPr>
          <p:nvPr>
            <p:ph type="sldNum" sz="quarter" idx="12"/>
          </p:nvPr>
        </p:nvSpPr>
        <p:spPr/>
        <p:txBody>
          <a:bodyPr/>
          <a:lstStyle/>
          <a:p>
            <a:fld id="{82F35C78-EDC3-4BE6-A74D-429C10820A80}" type="slidenum">
              <a:rPr lang="en-US" smtClean="0"/>
              <a:pPr/>
              <a:t>74</a:t>
            </a:fld>
            <a:endParaRPr lang="en-US"/>
          </a:p>
        </p:txBody>
      </p:sp>
    </p:spTree>
    <p:extLst>
      <p:ext uri="{BB962C8B-B14F-4D97-AF65-F5344CB8AC3E}">
        <p14:creationId xmlns:p14="http://schemas.microsoft.com/office/powerpoint/2010/main" val="2024030686"/>
      </p:ext>
    </p:extLst>
  </p:cSld>
  <p:clrMapOvr>
    <a:masterClrMapping/>
  </p:clrMapOvr>
  <p:transition spd="med">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0960822"/>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Risk Organization: </a:t>
            </a:r>
            <a:r>
              <a:rPr lang="fi-FI" dirty="0"/>
              <a:t>Roles and Network</a:t>
            </a:r>
          </a:p>
        </p:txBody>
      </p:sp>
      <p:sp>
        <p:nvSpPr>
          <p:cNvPr id="3" name="Date Placeholder 2"/>
          <p:cNvSpPr>
            <a:spLocks noGrp="1"/>
          </p:cNvSpPr>
          <p:nvPr>
            <p:ph type="dt" sz="half" idx="10"/>
          </p:nvPr>
        </p:nvSpPr>
        <p:spPr>
          <a:xfrm>
            <a:off x="827584" y="6453336"/>
            <a:ext cx="1224136" cy="144016"/>
          </a:xfrm>
          <a:prstGeom prst="rect">
            <a:avLst/>
          </a:prstGeom>
        </p:spPr>
        <p:txBody>
          <a:bodyPr vert="horz" lIns="0" tIns="0" rIns="0" bIns="0" rtlCol="0" anchor="ctr">
            <a:noAutofit/>
          </a:bodyPr>
          <a:lstStyle>
            <a:defPPr>
              <a:defRPr lang="fi-FI"/>
            </a:defPPr>
            <a:lvl1pPr marL="0" algn="l" defTabSz="914400" rtl="0" eaLnBrk="1" latinLnBrk="0" hangingPunct="1">
              <a:defRPr sz="7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a:t>May, 28 2022</a:t>
            </a:r>
          </a:p>
        </p:txBody>
      </p:sp>
      <p:sp>
        <p:nvSpPr>
          <p:cNvPr id="4" name="Footer Placeholder 3"/>
          <p:cNvSpPr>
            <a:spLocks noGrp="1"/>
          </p:cNvSpPr>
          <p:nvPr>
            <p:ph type="ftr" sz="quarter" idx="11"/>
          </p:nvPr>
        </p:nvSpPr>
        <p:spPr>
          <a:xfrm>
            <a:off x="2051720" y="6453336"/>
            <a:ext cx="2880643" cy="144016"/>
          </a:xfrm>
          <a:prstGeom prst="rect">
            <a:avLst/>
          </a:prstGeom>
        </p:spPr>
        <p:txBody>
          <a:bodyPr vert="horz" lIns="0" tIns="0" rIns="0" bIns="0" rtlCol="0" anchor="ctr">
            <a:noAutofit/>
          </a:bodyPr>
          <a:lstStyle>
            <a:defPPr>
              <a:defRPr lang="fi-FI"/>
            </a:defPPr>
            <a:lvl1pPr marL="0" algn="l" defTabSz="914400" rtl="0" eaLnBrk="1" latinLnBrk="0" hangingPunct="1">
              <a:defRPr sz="7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Audit Committee</a:t>
            </a:r>
            <a:endParaRPr lang="fi-FI"/>
          </a:p>
        </p:txBody>
      </p:sp>
    </p:spTree>
    <p:extLst>
      <p:ext uri="{BB962C8B-B14F-4D97-AF65-F5344CB8AC3E}">
        <p14:creationId xmlns:p14="http://schemas.microsoft.com/office/powerpoint/2010/main" val="3663406566"/>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 Management as a part of </a:t>
            </a:r>
            <a:r>
              <a:rPr lang="en-US" dirty="0" err="1"/>
              <a:t>Valmet’s</a:t>
            </a:r>
            <a:r>
              <a:rPr lang="en-US" dirty="0"/>
              <a:t> governing bodies</a:t>
            </a:r>
          </a:p>
        </p:txBody>
      </p:sp>
      <p:sp>
        <p:nvSpPr>
          <p:cNvPr id="4" name="Date Placeholder 3"/>
          <p:cNvSpPr>
            <a:spLocks noGrp="1"/>
          </p:cNvSpPr>
          <p:nvPr>
            <p:ph type="dt" sz="half" idx="10"/>
          </p:nvPr>
        </p:nvSpPr>
        <p:spPr/>
        <p:txBody>
          <a:bodyPr/>
          <a:lstStyle/>
          <a:p>
            <a:pPr>
              <a:defRPr/>
            </a:pPr>
            <a:r>
              <a:rPr lang="fi-FI"/>
              <a:t>May, 28 2022</a:t>
            </a:r>
            <a:endParaRPr lang="en-US" dirty="0"/>
          </a:p>
        </p:txBody>
      </p:sp>
      <p:sp>
        <p:nvSpPr>
          <p:cNvPr id="16" name="Text Placeholder 15"/>
          <p:cNvSpPr>
            <a:spLocks noGrp="1"/>
          </p:cNvSpPr>
          <p:nvPr>
            <p:ph type="body" sz="quarter" idx="13"/>
          </p:nvPr>
        </p:nvSpPr>
        <p:spPr/>
        <p:txBody>
          <a:bodyPr/>
          <a:lstStyle/>
          <a:p>
            <a:endParaRPr lang="en-US"/>
          </a:p>
        </p:txBody>
      </p:sp>
      <p:sp>
        <p:nvSpPr>
          <p:cNvPr id="17" name="Rounded Rectangle 16"/>
          <p:cNvSpPr/>
          <p:nvPr/>
        </p:nvSpPr>
        <p:spPr>
          <a:xfrm>
            <a:off x="3865339" y="1268760"/>
            <a:ext cx="4680520" cy="576064"/>
          </a:xfrm>
          <a:prstGeom prst="roundRect">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en-US" b="1" dirty="0">
                <a:solidFill>
                  <a:schemeClr val="bg1"/>
                </a:solidFill>
              </a:rPr>
              <a:t>Annual General Meeting</a:t>
            </a:r>
          </a:p>
        </p:txBody>
      </p:sp>
      <p:sp>
        <p:nvSpPr>
          <p:cNvPr id="18" name="Rounded Rectangle 17"/>
          <p:cNvSpPr/>
          <p:nvPr/>
        </p:nvSpPr>
        <p:spPr>
          <a:xfrm>
            <a:off x="3865339" y="1844824"/>
            <a:ext cx="4680520" cy="576064"/>
          </a:xfrm>
          <a:prstGeom prst="roundRect">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en-US" b="1" dirty="0">
                <a:solidFill>
                  <a:schemeClr val="bg1"/>
                </a:solidFill>
              </a:rPr>
              <a:t>Nomination Board</a:t>
            </a:r>
          </a:p>
        </p:txBody>
      </p:sp>
      <p:sp>
        <p:nvSpPr>
          <p:cNvPr id="19" name="Rounded Rectangle 18"/>
          <p:cNvSpPr/>
          <p:nvPr/>
        </p:nvSpPr>
        <p:spPr>
          <a:xfrm>
            <a:off x="3865339" y="2636912"/>
            <a:ext cx="4680520" cy="576064"/>
          </a:xfrm>
          <a:prstGeom prst="roundRect">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en-US" b="1" dirty="0">
                <a:solidFill>
                  <a:schemeClr val="bg1"/>
                </a:solidFill>
              </a:rPr>
              <a:t>Board of Directors</a:t>
            </a:r>
          </a:p>
        </p:txBody>
      </p:sp>
      <p:sp>
        <p:nvSpPr>
          <p:cNvPr id="20" name="Rounded Rectangle 19"/>
          <p:cNvSpPr/>
          <p:nvPr/>
        </p:nvSpPr>
        <p:spPr>
          <a:xfrm>
            <a:off x="3865339" y="4077072"/>
            <a:ext cx="4680520" cy="576064"/>
          </a:xfrm>
          <a:prstGeom prst="roundRect">
            <a:avLst/>
          </a:prstGeom>
          <a:solidFill>
            <a:schemeClr val="accent1"/>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solidFill>
                  <a:schemeClr val="bg1"/>
                </a:solidFill>
              </a:rPr>
              <a:t>Group President and CEO</a:t>
            </a:r>
          </a:p>
        </p:txBody>
      </p:sp>
      <p:sp>
        <p:nvSpPr>
          <p:cNvPr id="21" name="Rounded Rectangle 20"/>
          <p:cNvSpPr/>
          <p:nvPr/>
        </p:nvSpPr>
        <p:spPr>
          <a:xfrm>
            <a:off x="3865339" y="4797152"/>
            <a:ext cx="4680520" cy="576064"/>
          </a:xfrm>
          <a:prstGeom prst="roundRect">
            <a:avLst/>
          </a:prstGeom>
          <a:solidFill>
            <a:schemeClr val="accent1"/>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a:solidFill>
                  <a:schemeClr val="bg1"/>
                </a:solidFill>
              </a:rPr>
              <a:t>Executive Team</a:t>
            </a:r>
            <a:endParaRPr lang="en-US" dirty="0">
              <a:solidFill>
                <a:schemeClr val="bg1"/>
              </a:solidFill>
            </a:endParaRPr>
          </a:p>
        </p:txBody>
      </p:sp>
      <p:sp>
        <p:nvSpPr>
          <p:cNvPr id="22" name="Rounded Rectangle 21"/>
          <p:cNvSpPr/>
          <p:nvPr/>
        </p:nvSpPr>
        <p:spPr>
          <a:xfrm>
            <a:off x="3865339" y="5517232"/>
            <a:ext cx="4680520" cy="576064"/>
          </a:xfrm>
          <a:prstGeom prst="roundRect">
            <a:avLst/>
          </a:prstGeom>
          <a:solidFill>
            <a:schemeClr val="accent1"/>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solidFill>
                  <a:schemeClr val="bg1"/>
                </a:solidFill>
              </a:rPr>
              <a:t>Business Line Presidents</a:t>
            </a:r>
          </a:p>
        </p:txBody>
      </p:sp>
      <p:sp>
        <p:nvSpPr>
          <p:cNvPr id="23" name="Rounded Rectangle 22"/>
          <p:cNvSpPr/>
          <p:nvPr/>
        </p:nvSpPr>
        <p:spPr>
          <a:xfrm>
            <a:off x="3865339" y="3212976"/>
            <a:ext cx="2160240" cy="648072"/>
          </a:xfrm>
          <a:prstGeom prst="roundRect">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en-US" b="1" dirty="0">
                <a:solidFill>
                  <a:schemeClr val="bg1"/>
                </a:solidFill>
              </a:rPr>
              <a:t>Audit Committee</a:t>
            </a:r>
          </a:p>
        </p:txBody>
      </p:sp>
      <p:sp>
        <p:nvSpPr>
          <p:cNvPr id="24" name="Rounded Rectangle 23"/>
          <p:cNvSpPr/>
          <p:nvPr/>
        </p:nvSpPr>
        <p:spPr>
          <a:xfrm>
            <a:off x="6025579" y="3212976"/>
            <a:ext cx="2520280" cy="648072"/>
          </a:xfrm>
          <a:prstGeom prst="roundRect">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en-US" b="1" dirty="0">
                <a:solidFill>
                  <a:schemeClr val="bg1"/>
                </a:solidFill>
              </a:rPr>
              <a:t>Remuneration and HR Committee</a:t>
            </a:r>
          </a:p>
        </p:txBody>
      </p:sp>
      <p:sp>
        <p:nvSpPr>
          <p:cNvPr id="25" name="Rounded Rectangle 24"/>
          <p:cNvSpPr/>
          <p:nvPr/>
        </p:nvSpPr>
        <p:spPr>
          <a:xfrm>
            <a:off x="1777107" y="2348880"/>
            <a:ext cx="1944216" cy="648072"/>
          </a:xfrm>
          <a:prstGeom prst="roundRect">
            <a:avLst/>
          </a:prstGeom>
          <a:solidFill>
            <a:schemeClr val="bg1">
              <a:lumMod val="85000"/>
            </a:schemeClr>
          </a:solidFill>
          <a:ln/>
        </p:spPr>
        <p:style>
          <a:lnRef idx="3">
            <a:schemeClr val="lt1"/>
          </a:lnRef>
          <a:fillRef idx="1">
            <a:schemeClr val="accent1"/>
          </a:fillRef>
          <a:effectRef idx="1">
            <a:schemeClr val="accent1"/>
          </a:effectRef>
          <a:fontRef idx="minor">
            <a:schemeClr val="lt1"/>
          </a:fontRef>
        </p:style>
        <p:txBody>
          <a:bodyPr rtlCol="0" anchor="ctr"/>
          <a:lstStyle/>
          <a:p>
            <a:pPr algn="ctr"/>
            <a:r>
              <a:rPr lang="en-US" b="1" dirty="0">
                <a:solidFill>
                  <a:schemeClr val="tx1"/>
                </a:solidFill>
              </a:rPr>
              <a:t>External </a:t>
            </a:r>
            <a:br>
              <a:rPr lang="en-US" b="1" dirty="0">
                <a:solidFill>
                  <a:schemeClr val="tx1"/>
                </a:solidFill>
              </a:rPr>
            </a:br>
            <a:r>
              <a:rPr lang="en-US" b="1" dirty="0">
                <a:solidFill>
                  <a:schemeClr val="tx1"/>
                </a:solidFill>
              </a:rPr>
              <a:t>Audit</a:t>
            </a:r>
          </a:p>
        </p:txBody>
      </p:sp>
      <p:sp>
        <p:nvSpPr>
          <p:cNvPr id="26" name="Rounded Rectangle 25"/>
          <p:cNvSpPr/>
          <p:nvPr/>
        </p:nvSpPr>
        <p:spPr>
          <a:xfrm>
            <a:off x="8761883" y="2564904"/>
            <a:ext cx="1800200" cy="648072"/>
          </a:xfrm>
          <a:prstGeom prst="roundRect">
            <a:avLst/>
          </a:prstGeom>
          <a:solidFill>
            <a:srgbClr val="0070C0"/>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b="1" dirty="0">
                <a:solidFill>
                  <a:schemeClr val="bg1"/>
                </a:solidFill>
              </a:rPr>
              <a:t>Internal Control</a:t>
            </a:r>
          </a:p>
        </p:txBody>
      </p:sp>
      <p:sp>
        <p:nvSpPr>
          <p:cNvPr id="27" name="Rounded Rectangle 26"/>
          <p:cNvSpPr/>
          <p:nvPr/>
        </p:nvSpPr>
        <p:spPr>
          <a:xfrm>
            <a:off x="8761883" y="3320988"/>
            <a:ext cx="1764196" cy="684076"/>
          </a:xfrm>
          <a:prstGeom prst="roundRect">
            <a:avLst/>
          </a:prstGeom>
          <a:solidFill>
            <a:srgbClr val="0070C0"/>
          </a:solidFill>
          <a:ln/>
        </p:spPr>
        <p:style>
          <a:lnRef idx="3">
            <a:schemeClr val="lt1"/>
          </a:lnRef>
          <a:fillRef idx="1">
            <a:schemeClr val="accent2"/>
          </a:fillRef>
          <a:effectRef idx="1">
            <a:schemeClr val="accent2"/>
          </a:effectRef>
          <a:fontRef idx="minor">
            <a:schemeClr val="lt1"/>
          </a:fontRef>
        </p:style>
        <p:txBody>
          <a:bodyPr rtlCol="0" anchor="ctr"/>
          <a:lstStyle/>
          <a:p>
            <a:pPr>
              <a:buFont typeface="Arial" pitchFamily="34" charset="0"/>
              <a:buChar char="•"/>
            </a:pPr>
            <a:r>
              <a:rPr lang="en-US" sz="1200" b="1" dirty="0">
                <a:solidFill>
                  <a:schemeClr val="bg1"/>
                </a:solidFill>
              </a:rPr>
              <a:t> Internal Audit</a:t>
            </a:r>
          </a:p>
          <a:p>
            <a:pPr>
              <a:buFont typeface="Arial" pitchFamily="34" charset="0"/>
              <a:buChar char="•"/>
            </a:pPr>
            <a:r>
              <a:rPr lang="en-US" sz="1200" b="1" dirty="0">
                <a:solidFill>
                  <a:schemeClr val="bg1"/>
                </a:solidFill>
              </a:rPr>
              <a:t> Risk Management</a:t>
            </a:r>
          </a:p>
        </p:txBody>
      </p:sp>
      <p:sp>
        <p:nvSpPr>
          <p:cNvPr id="3" name="Footer Placeholder 2"/>
          <p:cNvSpPr>
            <a:spLocks noGrp="1"/>
          </p:cNvSpPr>
          <p:nvPr>
            <p:ph type="ftr" sz="quarter" idx="11"/>
          </p:nvPr>
        </p:nvSpPr>
        <p:spPr/>
        <p:txBody>
          <a:bodyPr/>
          <a:lstStyle/>
          <a:p>
            <a:pPr>
              <a:defRPr/>
            </a:pPr>
            <a:r>
              <a:rPr lang="en-US"/>
              <a:t>Audit Committee</a:t>
            </a:r>
          </a:p>
        </p:txBody>
      </p:sp>
      <p:sp>
        <p:nvSpPr>
          <p:cNvPr id="5" name="Slide Number Placeholder 4">
            <a:extLst>
              <a:ext uri="{FF2B5EF4-FFF2-40B4-BE49-F238E27FC236}">
                <a16:creationId xmlns:a16="http://schemas.microsoft.com/office/drawing/2014/main" id="{11247428-2069-4434-A28B-49EED25A7C01}"/>
              </a:ext>
            </a:extLst>
          </p:cNvPr>
          <p:cNvSpPr>
            <a:spLocks noGrp="1"/>
          </p:cNvSpPr>
          <p:nvPr>
            <p:ph type="sldNum" sz="quarter" idx="12"/>
          </p:nvPr>
        </p:nvSpPr>
        <p:spPr/>
        <p:txBody>
          <a:bodyPr/>
          <a:lstStyle/>
          <a:p>
            <a:pPr>
              <a:defRPr/>
            </a:pPr>
            <a:fld id="{BD35CEBF-EEAA-45F5-BAD2-1450CBDB4A96}" type="slidenum">
              <a:rPr lang="en-US" smtClean="0"/>
              <a:pPr>
                <a:defRPr/>
              </a:pPr>
              <a:t>9</a:t>
            </a:fld>
            <a:endParaRPr lang="en-US"/>
          </a:p>
        </p:txBody>
      </p:sp>
    </p:spTree>
    <p:extLst>
      <p:ext uri="{BB962C8B-B14F-4D97-AF65-F5344CB8AC3E}">
        <p14:creationId xmlns:p14="http://schemas.microsoft.com/office/powerpoint/2010/main" val="2039403125"/>
      </p:ext>
    </p:extLst>
  </p:cSld>
  <p:clrMapOvr>
    <a:masterClrMapping/>
  </p:clrMapOvr>
</p:sld>
</file>

<file path=ppt/theme/theme1.xml><?xml version="1.0" encoding="utf-8"?>
<a:theme xmlns:a="http://schemas.openxmlformats.org/drawingml/2006/main" name="Valmet wide">
  <a:themeElements>
    <a:clrScheme name="Valmet 2016">
      <a:dk1>
        <a:sysClr val="windowText" lastClr="000000"/>
      </a:dk1>
      <a:lt1>
        <a:sysClr val="window" lastClr="FFFFFF"/>
      </a:lt1>
      <a:dk2>
        <a:srgbClr val="4C4D4F"/>
      </a:dk2>
      <a:lt2>
        <a:srgbClr val="ECEDEF"/>
      </a:lt2>
      <a:accent1>
        <a:srgbClr val="50B948"/>
      </a:accent1>
      <a:accent2>
        <a:srgbClr val="96D591"/>
      </a:accent2>
      <a:accent3>
        <a:srgbClr val="8B8D8E"/>
      </a:accent3>
      <a:accent4>
        <a:srgbClr val="4C4D4F"/>
      </a:accent4>
      <a:accent5>
        <a:srgbClr val="008ABA"/>
      </a:accent5>
      <a:accent6>
        <a:srgbClr val="766341"/>
      </a:accent6>
      <a:hlink>
        <a:srgbClr val="50B948"/>
      </a:hlink>
      <a:folHlink>
        <a:srgbClr val="4C4D4F"/>
      </a:folHlink>
    </a:clrScheme>
    <a:fontScheme name="Valm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36000" tIns="36000" rIns="36000" bIns="36000" rtlCol="0">
        <a:spAutoFit/>
      </a:bodyPr>
      <a:lstStyle>
        <a:defPPr>
          <a:defRPr dirty="0" smtClean="0">
            <a:solidFill>
              <a:schemeClr val="tx2">
                <a:lumMod val="50000"/>
              </a:schemeClr>
            </a:solidFill>
          </a:defRPr>
        </a:defPPr>
      </a:lstStyle>
    </a:txDef>
  </a:objectDefaults>
  <a:extraClrSchemeLst/>
  <a:extLst>
    <a:ext uri="{05A4C25C-085E-4340-85A3-A5531E510DB2}">
      <thm15:themeFamily xmlns:thm15="http://schemas.microsoft.com/office/thememl/2012/main" name="Valmet_sample.potx" id="{0496B21C-6C1D-4E02-8E1B-03EEE0E545AE}" vid="{2878CFB6-B747-46B9-9358-C404DAF91AAB}"/>
    </a:ext>
  </a:extLst>
</a:theme>
</file>

<file path=ppt/theme/theme2.xml><?xml version="1.0" encoding="utf-8"?>
<a:theme xmlns:a="http://schemas.openxmlformats.org/drawingml/2006/main" name="Office Theme">
  <a:themeElements>
    <a:clrScheme name="Valmet">
      <a:dk1>
        <a:sysClr val="windowText" lastClr="000000"/>
      </a:dk1>
      <a:lt1>
        <a:sysClr val="window" lastClr="FFFFFF"/>
      </a:lt1>
      <a:dk2>
        <a:srgbClr val="4C4D4F"/>
      </a:dk2>
      <a:lt2>
        <a:srgbClr val="ECEDEF"/>
      </a:lt2>
      <a:accent1>
        <a:srgbClr val="50B948"/>
      </a:accent1>
      <a:accent2>
        <a:srgbClr val="4C4D4F"/>
      </a:accent2>
      <a:accent3>
        <a:srgbClr val="008BAB"/>
      </a:accent3>
      <a:accent4>
        <a:srgbClr val="F89A41"/>
      </a:accent4>
      <a:accent5>
        <a:srgbClr val="766341"/>
      </a:accent5>
      <a:accent6>
        <a:srgbClr val="C41230"/>
      </a:accent6>
      <a:hlink>
        <a:srgbClr val="50B948"/>
      </a:hlink>
      <a:folHlink>
        <a:srgbClr val="4C4D4F"/>
      </a:folHlink>
    </a:clrScheme>
    <a:fontScheme name="Valm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Valmet">
      <a:dk1>
        <a:sysClr val="windowText" lastClr="000000"/>
      </a:dk1>
      <a:lt1>
        <a:sysClr val="window" lastClr="FFFFFF"/>
      </a:lt1>
      <a:dk2>
        <a:srgbClr val="4C4D4F"/>
      </a:dk2>
      <a:lt2>
        <a:srgbClr val="ECEDEF"/>
      </a:lt2>
      <a:accent1>
        <a:srgbClr val="50B948"/>
      </a:accent1>
      <a:accent2>
        <a:srgbClr val="4C4D4F"/>
      </a:accent2>
      <a:accent3>
        <a:srgbClr val="008BAB"/>
      </a:accent3>
      <a:accent4>
        <a:srgbClr val="F89A41"/>
      </a:accent4>
      <a:accent5>
        <a:srgbClr val="766341"/>
      </a:accent5>
      <a:accent6>
        <a:srgbClr val="C41230"/>
      </a:accent6>
      <a:hlink>
        <a:srgbClr val="50B948"/>
      </a:hlink>
      <a:folHlink>
        <a:srgbClr val="4C4D4F"/>
      </a:folHlink>
    </a:clrScheme>
    <a:fontScheme name="Valm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Valmet_widescreen_16-9</Template>
  <TotalTime>1960</TotalTime>
  <Words>6842</Words>
  <Application>Microsoft Office PowerPoint</Application>
  <PresentationFormat>Custom</PresentationFormat>
  <Paragraphs>905</Paragraphs>
  <Slides>75</Slides>
  <Notes>14</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75</vt:i4>
      </vt:variant>
    </vt:vector>
  </HeadingPairs>
  <TitlesOfParts>
    <vt:vector size="80" baseType="lpstr">
      <vt:lpstr>Arial</vt:lpstr>
      <vt:lpstr>Calibri</vt:lpstr>
      <vt:lpstr>Wingdings</vt:lpstr>
      <vt:lpstr>Valmet wide</vt:lpstr>
      <vt:lpstr>Worksheet</vt:lpstr>
      <vt:lpstr>Introduction to Valmet Enterprise Risk Management</vt:lpstr>
      <vt:lpstr>Content</vt:lpstr>
      <vt:lpstr>Risk Management at Valmet</vt:lpstr>
      <vt:lpstr>Risk Management Processes in Valmet </vt:lpstr>
      <vt:lpstr>Risk Management Processes</vt:lpstr>
      <vt:lpstr>Corporate Security</vt:lpstr>
      <vt:lpstr>Goals of the Enterprise risk management</vt:lpstr>
      <vt:lpstr>Risk Organization: Roles and Network</vt:lpstr>
      <vt:lpstr>Risk Management as a part of Valmet’s governing bodies</vt:lpstr>
      <vt:lpstr>Risk management organization and responsibilities at Valmet</vt:lpstr>
      <vt:lpstr>Valmet’s Risk Management Network Members</vt:lpstr>
      <vt:lpstr>Enterprise Risk Management Network at Valmet</vt:lpstr>
      <vt:lpstr>Enterprise risk management network at Valmet</vt:lpstr>
      <vt:lpstr>Risk management processes and Scope of Activities</vt:lpstr>
      <vt:lpstr>Risk management processes at Valmet</vt:lpstr>
      <vt:lpstr>Risk management practises at Valmet </vt:lpstr>
      <vt:lpstr>Scope of risk management activities at Valmet Implementation  </vt:lpstr>
      <vt:lpstr>Risk management instructions</vt:lpstr>
      <vt:lpstr>Risk map</vt:lpstr>
      <vt:lpstr>Risk Assessment </vt:lpstr>
      <vt:lpstr>PowerPoint Presentation</vt:lpstr>
      <vt:lpstr>Risk assessment process and utilization</vt:lpstr>
      <vt:lpstr>Risk assessment principles</vt:lpstr>
      <vt:lpstr>Remedies</vt:lpstr>
      <vt:lpstr>Risk management evaluations   </vt:lpstr>
      <vt:lpstr>Risk management evaluation (FRiME)</vt:lpstr>
      <vt:lpstr>Quality systems ISO9001, ISO14001, OHSAS18001</vt:lpstr>
      <vt:lpstr>Other enforcement processes </vt:lpstr>
      <vt:lpstr>Crisis management</vt:lpstr>
      <vt:lpstr>Crisis management organization</vt:lpstr>
      <vt:lpstr>Crisis Management Team (CMT)</vt:lpstr>
      <vt:lpstr>Internal support </vt:lpstr>
      <vt:lpstr>External support </vt:lpstr>
      <vt:lpstr>Global insurance programs</vt:lpstr>
      <vt:lpstr>Risk Categories</vt:lpstr>
      <vt:lpstr>Definition of Risk</vt:lpstr>
      <vt:lpstr>Definition of Risk and Risk categories &amp; implications in Valmet</vt:lpstr>
      <vt:lpstr>Risk categories</vt:lpstr>
      <vt:lpstr>Strategic risks</vt:lpstr>
      <vt:lpstr>Financial risks</vt:lpstr>
      <vt:lpstr>Operational risks</vt:lpstr>
      <vt:lpstr>Hazard risks</vt:lpstr>
      <vt:lpstr>PowerPoint Presentation</vt:lpstr>
      <vt:lpstr>Risks and business uncertainties </vt:lpstr>
      <vt:lpstr>Risk Assessment Process</vt:lpstr>
      <vt:lpstr>Risk Assessment Process</vt:lpstr>
      <vt:lpstr>Summary</vt:lpstr>
      <vt:lpstr> Valmet Risk Assessment </vt:lpstr>
      <vt:lpstr>Risk Assessment </vt:lpstr>
      <vt:lpstr>Risk Assessment </vt:lpstr>
      <vt:lpstr>Risk assessment process and utilization</vt:lpstr>
      <vt:lpstr>PowerPoint Presentation</vt:lpstr>
      <vt:lpstr>Assessing the Probability (P)</vt:lpstr>
      <vt:lpstr>Assessing the Impact C to the Net Sales</vt:lpstr>
      <vt:lpstr>PowerPoint Presentation</vt:lpstr>
      <vt:lpstr>PowerPoint Presentation</vt:lpstr>
      <vt:lpstr>PowerPoint Presentation</vt:lpstr>
      <vt:lpstr>PowerPoint Presentation</vt:lpstr>
      <vt:lpstr>Risk assessment principles</vt:lpstr>
      <vt:lpstr>Risk Assessment Results</vt:lpstr>
      <vt:lpstr>Summary </vt:lpstr>
      <vt:lpstr>Emerging Risks and Must-Wins </vt:lpstr>
      <vt:lpstr>Emerging Opportunities and Must-Wins </vt:lpstr>
      <vt:lpstr>Summary of key findings </vt:lpstr>
      <vt:lpstr>Risks and business uncertainties</vt:lpstr>
      <vt:lpstr>Risks and business uncertainties 1/3 </vt:lpstr>
      <vt:lpstr>Risks and business uncertainties 2/3 </vt:lpstr>
      <vt:lpstr>Risks and business uncertainties 3/3 </vt:lpstr>
      <vt:lpstr>Management of project business risks important</vt:lpstr>
      <vt:lpstr>Availability of financing crucial</vt:lpstr>
      <vt:lpstr>Pandemics and infectious diseases</vt:lpstr>
      <vt:lpstr>Mitigating the impacts of Covid-19 pandemic</vt:lpstr>
      <vt:lpstr>War in Ukraine – impacts and mitigating actions</vt:lpstr>
      <vt:lpstr>Climate related regulation and initiatives</vt:lpstr>
      <vt:lpstr>PowerPoint Presentation</vt:lpstr>
    </vt:vector>
  </TitlesOfParts>
  <Company>Valmet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widescreen</dc:subject>
  <dc:creator>Kaisu Kiiskilä</dc:creator>
  <dc:description>updated 2/2019</dc:description>
  <cp:lastModifiedBy>Cecilia Mickos</cp:lastModifiedBy>
  <cp:revision>128</cp:revision>
  <dcterms:created xsi:type="dcterms:W3CDTF">2020-06-01T06:34:58Z</dcterms:created>
  <dcterms:modified xsi:type="dcterms:W3CDTF">2023-06-28T10:30:41Z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ValmetConfidentiality">
    <vt:lpwstr>CONFIDENTIAL</vt:lpwstr>
  </property>
</Properties>
</file>